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B66-63CE-4522-B2BD-5C7638361B13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5EB-6710-4F0B-939B-38D5AC63D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75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B66-63CE-4522-B2BD-5C7638361B13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5EB-6710-4F0B-939B-38D5AC63D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16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B66-63CE-4522-B2BD-5C7638361B13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5EB-6710-4F0B-939B-38D5AC63D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92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B66-63CE-4522-B2BD-5C7638361B13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5EB-6710-4F0B-939B-38D5AC63D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17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B66-63CE-4522-B2BD-5C7638361B13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5EB-6710-4F0B-939B-38D5AC63D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9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B66-63CE-4522-B2BD-5C7638361B13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5EB-6710-4F0B-939B-38D5AC63D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28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B66-63CE-4522-B2BD-5C7638361B13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5EB-6710-4F0B-939B-38D5AC63D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18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B66-63CE-4522-B2BD-5C7638361B13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5EB-6710-4F0B-939B-38D5AC63D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67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B66-63CE-4522-B2BD-5C7638361B13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5EB-6710-4F0B-939B-38D5AC63D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12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B66-63CE-4522-B2BD-5C7638361B13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5EB-6710-4F0B-939B-38D5AC63D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8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B66-63CE-4522-B2BD-5C7638361B13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5EB-6710-4F0B-939B-38D5AC63D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8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C6B66-63CE-4522-B2BD-5C7638361B13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75EB-6710-4F0B-939B-38D5AC63D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3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049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8433"/>
            <a:ext cx="12192000" cy="328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7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65298" cy="685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396" y="0"/>
            <a:ext cx="4822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</cp:revision>
  <dcterms:created xsi:type="dcterms:W3CDTF">2023-02-18T05:45:14Z</dcterms:created>
  <dcterms:modified xsi:type="dcterms:W3CDTF">2023-02-18T05:50:27Z</dcterms:modified>
</cp:coreProperties>
</file>