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54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73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1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3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7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96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0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3095-0894-4D22-A7C5-B45D9A98B861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224D-4893-4E3E-BD93-0A2342B2D7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876"/>
            <a:ext cx="12192000" cy="68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6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2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1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7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3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9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3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1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寬螢幕</PresentationFormat>
  <Paragraphs>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19</cp:revision>
  <dcterms:created xsi:type="dcterms:W3CDTF">2023-02-18T01:06:40Z</dcterms:created>
  <dcterms:modified xsi:type="dcterms:W3CDTF">2023-02-18T01:28:50Z</dcterms:modified>
</cp:coreProperties>
</file>