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7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84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5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99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2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24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89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9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2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02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21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5070-7E3A-4C1C-8582-D8F8603DEE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A4C4-2188-48ED-969C-4295117B99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49008" cy="66398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89" y="0"/>
            <a:ext cx="4452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4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1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4</cp:revision>
  <dcterms:created xsi:type="dcterms:W3CDTF">2023-02-18T03:31:52Z</dcterms:created>
  <dcterms:modified xsi:type="dcterms:W3CDTF">2023-02-18T03:40:06Z</dcterms:modified>
</cp:coreProperties>
</file>