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0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3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2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7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5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41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0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8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2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D21A-3F36-4ED0-9DF5-7AB97B340530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FE92-9BD5-4A77-98C1-64C3EDEA28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0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9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</cp:revision>
  <dcterms:created xsi:type="dcterms:W3CDTF">2023-02-18T08:40:48Z</dcterms:created>
  <dcterms:modified xsi:type="dcterms:W3CDTF">2023-02-18T08:45:37Z</dcterms:modified>
</cp:coreProperties>
</file>