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99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3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4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5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0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1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6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ADA9-A993-4B8D-8C58-A8279D22F845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F7D2-FFA8-4ECD-BEE0-FCEAEA746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4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56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3356796"/>
            <a:ext cx="12192000" cy="35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" y="23337"/>
            <a:ext cx="3962953" cy="68113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26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2023-02-18T07:30:22Z</dcterms:created>
  <dcterms:modified xsi:type="dcterms:W3CDTF">2023-02-18T07:35:59Z</dcterms:modified>
</cp:coreProperties>
</file>