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2-7525-4BFB-B291-1CAC553DEE2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7BB-B1C4-4966-99C8-84DA719CFD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76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2-7525-4BFB-B291-1CAC553DEE2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7BB-B1C4-4966-99C8-84DA719CFD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52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2-7525-4BFB-B291-1CAC553DEE2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7BB-B1C4-4966-99C8-84DA719CFD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47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2-7525-4BFB-B291-1CAC553DEE2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7BB-B1C4-4966-99C8-84DA719CFD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1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2-7525-4BFB-B291-1CAC553DEE2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7BB-B1C4-4966-99C8-84DA719CFD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00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2-7525-4BFB-B291-1CAC553DEE2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7BB-B1C4-4966-99C8-84DA719CFD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02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2-7525-4BFB-B291-1CAC553DEE2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7BB-B1C4-4966-99C8-84DA719CFD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2-7525-4BFB-B291-1CAC553DEE2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7BB-B1C4-4966-99C8-84DA719CFD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45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2-7525-4BFB-B291-1CAC553DEE2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7BB-B1C4-4966-99C8-84DA719CFD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00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2-7525-4BFB-B291-1CAC553DEE2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7BB-B1C4-4966-99C8-84DA719CFD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56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2-7525-4BFB-B291-1CAC553DEE2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7BB-B1C4-4966-99C8-84DA719CFD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51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E5662-7525-4BFB-B291-1CAC553DEE2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77BB-B1C4-4966-99C8-84DA719CFD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46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4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8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3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7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6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216"/>
            <a:ext cx="12192000" cy="69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49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7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23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5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40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6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2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1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8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5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3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3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寬螢幕</PresentationFormat>
  <Paragraphs>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1</cp:revision>
  <dcterms:created xsi:type="dcterms:W3CDTF">2023-02-18T10:48:41Z</dcterms:created>
  <dcterms:modified xsi:type="dcterms:W3CDTF">2023-02-18T10:56:37Z</dcterms:modified>
</cp:coreProperties>
</file>