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DB16-2B23-4BF9-9626-BB608D9E2194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787-5379-4D41-89DF-C83AE699D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66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DB16-2B23-4BF9-9626-BB608D9E2194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787-5379-4D41-89DF-C83AE699D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90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DB16-2B23-4BF9-9626-BB608D9E2194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787-5379-4D41-89DF-C83AE699D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15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DB16-2B23-4BF9-9626-BB608D9E2194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787-5379-4D41-89DF-C83AE699D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5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DB16-2B23-4BF9-9626-BB608D9E2194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787-5379-4D41-89DF-C83AE699D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99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DB16-2B23-4BF9-9626-BB608D9E2194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787-5379-4D41-89DF-C83AE699D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45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DB16-2B23-4BF9-9626-BB608D9E2194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787-5379-4D41-89DF-C83AE699D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64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DB16-2B23-4BF9-9626-BB608D9E2194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787-5379-4D41-89DF-C83AE699D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87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DB16-2B23-4BF9-9626-BB608D9E2194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787-5379-4D41-89DF-C83AE699D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08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DB16-2B23-4BF9-9626-BB608D9E2194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787-5379-4D41-89DF-C83AE699D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95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DB16-2B23-4BF9-9626-BB608D9E2194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787-5379-4D41-89DF-C83AE699D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40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9DB16-2B23-4BF9-9626-BB608D9E2194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FA787-5379-4D41-89DF-C83AE699D8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43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2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1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4531"/>
          <a:stretch/>
        </p:blipFill>
        <p:spPr>
          <a:xfrm>
            <a:off x="356616" y="0"/>
            <a:ext cx="5201474" cy="6858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9955"/>
          <a:stretch/>
        </p:blipFill>
        <p:spPr>
          <a:xfrm>
            <a:off x="5759258" y="0"/>
            <a:ext cx="6228526" cy="68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3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2</cp:revision>
  <dcterms:created xsi:type="dcterms:W3CDTF">2023-02-20T00:31:24Z</dcterms:created>
  <dcterms:modified xsi:type="dcterms:W3CDTF">2023-02-20T00:34:25Z</dcterms:modified>
</cp:coreProperties>
</file>