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B30D1-25A5-4FCB-A23D-509B60EFEE76}" type="datetimeFigureOut">
              <a:rPr lang="zh-TW" altLang="en-US" smtClean="0"/>
              <a:t>2023/2/18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35303-CC48-4C86-833B-279EDF2D1C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5643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B30D1-25A5-4FCB-A23D-509B60EFEE76}" type="datetimeFigureOut">
              <a:rPr lang="zh-TW" altLang="en-US" smtClean="0"/>
              <a:t>2023/2/18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35303-CC48-4C86-833B-279EDF2D1C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5249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B30D1-25A5-4FCB-A23D-509B60EFEE76}" type="datetimeFigureOut">
              <a:rPr lang="zh-TW" altLang="en-US" smtClean="0"/>
              <a:t>2023/2/18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35303-CC48-4C86-833B-279EDF2D1C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3953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B30D1-25A5-4FCB-A23D-509B60EFEE76}" type="datetimeFigureOut">
              <a:rPr lang="zh-TW" altLang="en-US" smtClean="0"/>
              <a:t>2023/2/18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35303-CC48-4C86-833B-279EDF2D1C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773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B30D1-25A5-4FCB-A23D-509B60EFEE76}" type="datetimeFigureOut">
              <a:rPr lang="zh-TW" altLang="en-US" smtClean="0"/>
              <a:t>2023/2/18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35303-CC48-4C86-833B-279EDF2D1C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7975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B30D1-25A5-4FCB-A23D-509B60EFEE76}" type="datetimeFigureOut">
              <a:rPr lang="zh-TW" altLang="en-US" smtClean="0"/>
              <a:t>2023/2/18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35303-CC48-4C86-833B-279EDF2D1C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7383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B30D1-25A5-4FCB-A23D-509B60EFEE76}" type="datetimeFigureOut">
              <a:rPr lang="zh-TW" altLang="en-US" smtClean="0"/>
              <a:t>2023/2/18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35303-CC48-4C86-833B-279EDF2D1C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993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B30D1-25A5-4FCB-A23D-509B60EFEE76}" type="datetimeFigureOut">
              <a:rPr lang="zh-TW" altLang="en-US" smtClean="0"/>
              <a:t>2023/2/18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35303-CC48-4C86-833B-279EDF2D1C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3807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B30D1-25A5-4FCB-A23D-509B60EFEE76}" type="datetimeFigureOut">
              <a:rPr lang="zh-TW" altLang="en-US" smtClean="0"/>
              <a:t>2023/2/18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35303-CC48-4C86-833B-279EDF2D1C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8823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B30D1-25A5-4FCB-A23D-509B60EFEE76}" type="datetimeFigureOut">
              <a:rPr lang="zh-TW" altLang="en-US" smtClean="0"/>
              <a:t>2023/2/18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35303-CC48-4C86-833B-279EDF2D1C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6865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B30D1-25A5-4FCB-A23D-509B60EFEE76}" type="datetimeFigureOut">
              <a:rPr lang="zh-TW" altLang="en-US" smtClean="0"/>
              <a:t>2023/2/18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35303-CC48-4C86-833B-279EDF2D1C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3996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DB30D1-25A5-4FCB-A23D-509B60EFEE76}" type="datetimeFigureOut">
              <a:rPr lang="zh-TW" altLang="en-US" smtClean="0"/>
              <a:t>2023/2/18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235303-CC48-4C86-833B-279EDF2D1C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034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264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2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428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701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8413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寬螢幕</PresentationFormat>
  <Paragraphs>0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9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Microsoft 帳戶</dc:creator>
  <cp:lastModifiedBy>Microsoft 帳戶</cp:lastModifiedBy>
  <cp:revision>2</cp:revision>
  <dcterms:created xsi:type="dcterms:W3CDTF">2023-02-18T07:08:02Z</dcterms:created>
  <dcterms:modified xsi:type="dcterms:W3CDTF">2023-02-18T07:11:10Z</dcterms:modified>
</cp:coreProperties>
</file>