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0B518-6336-4E1D-BC09-89CAC66BE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38C460-C6E8-4818-9182-3A8241977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CE9E05-1A1D-4E6A-89CF-42F3EB14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277-03F2-4A10-B63A-54A4605EE648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52F183-B657-4829-AA21-EA6AE222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7E770D-AFF6-43B2-B2BA-A033941B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53A1-040B-4193-AC02-DB1D292D8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05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CFE73-F40F-4B54-AFA8-781E6846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83EB2D-1F10-4A68-B33C-97996EB50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A9883E-0D78-4B13-86F5-07FDE30F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277-03F2-4A10-B63A-54A4605EE648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60BDD3-AF96-4A11-B0B9-269EB82E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05C8F-5249-4618-91FB-FEF7BE09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53A1-040B-4193-AC02-DB1D292D8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49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A48E1B-5BDD-4DA6-A7A8-4A6921630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F297F6-64D9-4DD8-998D-C98E62F8B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7A2400-1A18-42EF-95EE-27C180E0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277-03F2-4A10-B63A-54A4605EE648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6CA70D-4F9F-460B-8D31-7E717BCE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ADA9E3-60F6-4235-9CFC-C3CA137A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53A1-040B-4193-AC02-DB1D292D8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95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C61ED-E385-4E2E-92D9-B7C96C90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BAC61C-7C3A-43E7-82F7-5555B9E09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D2A92E-7C58-4F22-A160-3FBD4E0B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277-03F2-4A10-B63A-54A4605EE648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C38FE8-944A-4150-80CF-92CF15B7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3DDD57-2F9D-482D-9B9E-A17EF968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53A1-040B-4193-AC02-DB1D292D8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99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2E550-AA23-4818-9B8D-2B1A8350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E0C7B0-0671-499D-AE7E-969082B6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472E90-3ED5-4FC7-A14E-61732917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277-03F2-4A10-B63A-54A4605EE648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29ED6-67D5-4FBC-A3FF-7521DDE1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C617C4-F72D-4E1A-A52C-209AB08F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53A1-040B-4193-AC02-DB1D292D8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86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70859-6109-4160-98A4-1E2ADB4F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2F851-1AC5-4812-9030-BA787CC2C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F33B1B-0343-482A-879E-45152808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17A4CE-BACE-451B-8CE3-049705C9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277-03F2-4A10-B63A-54A4605EE648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E20810-0835-4343-9C85-8D778980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FBA3E-9F44-4CE3-BF6C-C88CAD41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53A1-040B-4193-AC02-DB1D292D8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44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815DB-860A-46E2-A37E-EC86BF26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408B7F-0F39-4B48-9866-FD4FDA5E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395564-20BF-49C2-BCA6-6958740E6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76267C-64DA-4ADA-A922-2203B2DBC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3BFAFDA-D94A-42D7-9EF8-90054E90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B10C17-FB52-4751-915E-8B2F2777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277-03F2-4A10-B63A-54A4605EE648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981B34-475F-4B39-B801-3DEEA809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351D63-7E56-4FBA-8EBC-B1102A3F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53A1-040B-4193-AC02-DB1D292D8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6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565CF-B587-4E0C-8D20-B88CB843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5018DE4-4771-41D7-9934-78FF977E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277-03F2-4A10-B63A-54A4605EE648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AEEB90-4202-45A4-A997-8F45FBF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FF3C03-3229-4710-9C82-5B7E5445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53A1-040B-4193-AC02-DB1D292D8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08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6A1165-0787-43D0-B230-DD79E5A1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277-03F2-4A10-B63A-54A4605EE648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37BD08-3045-4E0E-B89C-29FB20EF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652FC-D347-4694-AFAD-799560D4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53A1-040B-4193-AC02-DB1D292D8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3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B627A-8DA6-45D7-9F4D-ED637551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860C2-E927-4281-B603-39EB9672E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106DC9-F2F0-4609-9920-DF8767F63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057C58-DDA0-4615-8869-90356295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277-03F2-4A10-B63A-54A4605EE648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F2FEBC-310D-4763-AE17-A0E32046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936EE6-41DF-4DD5-BFCD-4A873F3C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53A1-040B-4193-AC02-DB1D292D8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67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E5EF-D10F-47EB-BA6D-816DD639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E1F5D19-44BE-4726-BF5A-319621A01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7BE813-9B6A-482B-B5D2-6DCC8BF6A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9E4BD0-520A-4CC1-89EE-82D517E0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277-03F2-4A10-B63A-54A4605EE648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334E84-60D5-4B97-9962-AFC5A119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D6B851-943C-4557-8769-E3214C10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53A1-040B-4193-AC02-DB1D292D8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22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213489-EF9A-455D-957F-3588087B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D08F30-E9BA-4FC3-9EF3-2910A62A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5A9E4C-810A-450F-86C3-9D01AB44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9277-03F2-4A10-B63A-54A4605EE648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184852-D76E-447C-BF2B-BE355B683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FDA2BE-28C8-49F6-99D3-29CFB5B21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453A1-040B-4193-AC02-DB1D292D8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5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B0EB74B-D79C-4ECE-B91D-3450E5BB7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57" y="0"/>
            <a:ext cx="9733085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CE50DE1-CCBE-4732-A235-40A3859F53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332"/>
          <a:stretch/>
        </p:blipFill>
        <p:spPr>
          <a:xfrm>
            <a:off x="6798733" y="5418666"/>
            <a:ext cx="1854200" cy="13168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78E60C6-2A6D-4EB1-9C65-6D5E5C189753}"/>
              </a:ext>
            </a:extLst>
          </p:cNvPr>
          <p:cNvSpPr/>
          <p:nvPr/>
        </p:nvSpPr>
        <p:spPr>
          <a:xfrm>
            <a:off x="6019800" y="5147733"/>
            <a:ext cx="33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B8036F1-81D0-48F3-984B-5E4A7122FE47}"/>
              </a:ext>
            </a:extLst>
          </p:cNvPr>
          <p:cNvCxnSpPr/>
          <p:nvPr/>
        </p:nvCxnSpPr>
        <p:spPr>
          <a:xfrm>
            <a:off x="6350000" y="5300133"/>
            <a:ext cx="448733" cy="2370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2512DCE0-5FF1-45ED-B237-6B06736F1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731" y="4747401"/>
            <a:ext cx="278004" cy="3095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6373754-D8DA-4215-9645-2A3CA05F2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130" y="4755868"/>
            <a:ext cx="278004" cy="3095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348DFC9-7676-4D7C-98BE-E07355E9D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665" y="4755868"/>
            <a:ext cx="278004" cy="30959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D574FF9-88C1-4EF4-A747-25D8B4F19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293" y="4755868"/>
            <a:ext cx="278004" cy="309596"/>
          </a:xfrm>
          <a:prstGeom prst="rect">
            <a:avLst/>
          </a:prstGeom>
        </p:spPr>
      </p:pic>
      <p:sp>
        <p:nvSpPr>
          <p:cNvPr id="18" name="橢圓 17">
            <a:extLst>
              <a:ext uri="{FF2B5EF4-FFF2-40B4-BE49-F238E27FC236}">
                <a16:creationId xmlns:a16="http://schemas.microsoft.com/office/drawing/2014/main" id="{AEFDDAD6-2B59-465E-9BFF-4F9DA7BC25D7}"/>
              </a:ext>
            </a:extLst>
          </p:cNvPr>
          <p:cNvSpPr/>
          <p:nvPr/>
        </p:nvSpPr>
        <p:spPr>
          <a:xfrm>
            <a:off x="5630333" y="3268133"/>
            <a:ext cx="152400" cy="1608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9ED7583-DD74-4974-A427-011E3A44BAE7}"/>
              </a:ext>
            </a:extLst>
          </p:cNvPr>
          <p:cNvSpPr/>
          <p:nvPr/>
        </p:nvSpPr>
        <p:spPr>
          <a:xfrm>
            <a:off x="5339629" y="3268133"/>
            <a:ext cx="152400" cy="1608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4DB0371-6274-4D42-8A2A-103C46844040}"/>
              </a:ext>
            </a:extLst>
          </p:cNvPr>
          <p:cNvSpPr/>
          <p:nvPr/>
        </p:nvSpPr>
        <p:spPr>
          <a:xfrm>
            <a:off x="5041877" y="3268133"/>
            <a:ext cx="152400" cy="1608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4E09B0A-10A1-4EBA-AB52-BA9A0BCE6E7F}"/>
              </a:ext>
            </a:extLst>
          </p:cNvPr>
          <p:cNvSpPr/>
          <p:nvPr/>
        </p:nvSpPr>
        <p:spPr>
          <a:xfrm>
            <a:off x="3805744" y="3323166"/>
            <a:ext cx="152400" cy="1608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F14BB68-F37B-4BA8-BD92-AD63E2D8E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10" y="2065866"/>
            <a:ext cx="2081893" cy="251460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</p:pic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9B2F503-BBEC-4895-A541-EF01533495D0}"/>
              </a:ext>
            </a:extLst>
          </p:cNvPr>
          <p:cNvCxnSpPr>
            <a:cxnSpLocks/>
          </p:cNvCxnSpPr>
          <p:nvPr/>
        </p:nvCxnSpPr>
        <p:spPr>
          <a:xfrm flipH="1" flipV="1">
            <a:off x="2201333" y="2929467"/>
            <a:ext cx="1604411" cy="4741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1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2323D1B-1532-4B2B-8C32-8A56CF547612}"/>
              </a:ext>
            </a:extLst>
          </p:cNvPr>
          <p:cNvSpPr/>
          <p:nvPr/>
        </p:nvSpPr>
        <p:spPr>
          <a:xfrm>
            <a:off x="2882899" y="1566333"/>
            <a:ext cx="3018368" cy="4182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046509-569C-4E6D-9390-AACBCA9D32BC}"/>
              </a:ext>
            </a:extLst>
          </p:cNvPr>
          <p:cNvSpPr/>
          <p:nvPr/>
        </p:nvSpPr>
        <p:spPr>
          <a:xfrm>
            <a:off x="3790936" y="4182532"/>
            <a:ext cx="579969" cy="285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Gateway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DABED0-05ED-48CF-92AB-126744A79B5A}"/>
              </a:ext>
            </a:extLst>
          </p:cNvPr>
          <p:cNvSpPr/>
          <p:nvPr/>
        </p:nvSpPr>
        <p:spPr>
          <a:xfrm>
            <a:off x="3383484" y="2523066"/>
            <a:ext cx="579969" cy="237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LED</a:t>
            </a:r>
            <a:r>
              <a:rPr lang="zh-TW" altLang="en-US" sz="800" dirty="0">
                <a:solidFill>
                  <a:schemeClr val="tx1"/>
                </a:solidFill>
              </a:rPr>
              <a:t>電源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E1361A-8FFC-41BC-A46F-3DB9B30476D8}"/>
              </a:ext>
            </a:extLst>
          </p:cNvPr>
          <p:cNvSpPr/>
          <p:nvPr/>
        </p:nvSpPr>
        <p:spPr>
          <a:xfrm>
            <a:off x="3383485" y="2925232"/>
            <a:ext cx="579969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DALI</a:t>
            </a:r>
          </a:p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燈控器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ADE981-C4DA-4085-B91F-5914A95EDD56}"/>
              </a:ext>
            </a:extLst>
          </p:cNvPr>
          <p:cNvSpPr/>
          <p:nvPr/>
        </p:nvSpPr>
        <p:spPr>
          <a:xfrm>
            <a:off x="4660890" y="4171434"/>
            <a:ext cx="579969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Router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565610-E0E2-4D75-A999-4A380AD0B65B}"/>
              </a:ext>
            </a:extLst>
          </p:cNvPr>
          <p:cNvSpPr/>
          <p:nvPr/>
        </p:nvSpPr>
        <p:spPr>
          <a:xfrm>
            <a:off x="3329496" y="3703107"/>
            <a:ext cx="614364" cy="30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DALI</a:t>
            </a:r>
          </a:p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POWER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0C8E62-C150-451B-B9CC-A93D335BA244}"/>
              </a:ext>
            </a:extLst>
          </p:cNvPr>
          <p:cNvSpPr/>
          <p:nvPr/>
        </p:nvSpPr>
        <p:spPr>
          <a:xfrm>
            <a:off x="5579526" y="992718"/>
            <a:ext cx="146474" cy="49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18A5EB-1CB9-4704-92BD-EEBF0E8DA6BA}"/>
              </a:ext>
            </a:extLst>
          </p:cNvPr>
          <p:cNvSpPr/>
          <p:nvPr/>
        </p:nvSpPr>
        <p:spPr>
          <a:xfrm>
            <a:off x="4065050" y="2925232"/>
            <a:ext cx="579969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DALI</a:t>
            </a:r>
          </a:p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燈控器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DE988A-4A74-4383-81D1-1380FF4AADBE}"/>
              </a:ext>
            </a:extLst>
          </p:cNvPr>
          <p:cNvSpPr/>
          <p:nvPr/>
        </p:nvSpPr>
        <p:spPr>
          <a:xfrm>
            <a:off x="4932881" y="2925232"/>
            <a:ext cx="579969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DALI</a:t>
            </a:r>
          </a:p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燈控器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CF865B0-1FC4-432A-BB7E-F82194DA1E06}"/>
              </a:ext>
            </a:extLst>
          </p:cNvPr>
          <p:cNvSpPr txBox="1"/>
          <p:nvPr/>
        </p:nvSpPr>
        <p:spPr>
          <a:xfrm>
            <a:off x="4609030" y="2892966"/>
            <a:ext cx="46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1A0EC5-0B53-48B7-836A-DB70E220E382}"/>
              </a:ext>
            </a:extLst>
          </p:cNvPr>
          <p:cNvSpPr/>
          <p:nvPr/>
        </p:nvSpPr>
        <p:spPr>
          <a:xfrm>
            <a:off x="4080921" y="2523066"/>
            <a:ext cx="579969" cy="237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LED</a:t>
            </a:r>
            <a:r>
              <a:rPr lang="zh-TW" altLang="en-US" sz="800" dirty="0">
                <a:solidFill>
                  <a:schemeClr val="tx1"/>
                </a:solidFill>
              </a:rPr>
              <a:t>電源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083C71-DF9B-4AFA-B826-9618917714F2}"/>
              </a:ext>
            </a:extLst>
          </p:cNvPr>
          <p:cNvSpPr/>
          <p:nvPr/>
        </p:nvSpPr>
        <p:spPr>
          <a:xfrm>
            <a:off x="4921881" y="2523066"/>
            <a:ext cx="579969" cy="237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LED</a:t>
            </a:r>
            <a:r>
              <a:rPr lang="zh-TW" altLang="en-US" sz="800" dirty="0">
                <a:solidFill>
                  <a:schemeClr val="tx1"/>
                </a:solidFill>
              </a:rPr>
              <a:t>電源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F042524-B9B4-4943-AC1A-8F17D2075ED3}"/>
              </a:ext>
            </a:extLst>
          </p:cNvPr>
          <p:cNvSpPr txBox="1"/>
          <p:nvPr/>
        </p:nvSpPr>
        <p:spPr>
          <a:xfrm>
            <a:off x="4609030" y="2488167"/>
            <a:ext cx="46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BE9B30C-6672-45BE-BB16-89AFECB7700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370905" y="4323834"/>
            <a:ext cx="289985" cy="15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366C9ADA-0405-4E13-9956-614331677122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5240859" y="1483784"/>
            <a:ext cx="411904" cy="28400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443F88B0-68E4-41AD-96F0-86DBCA09FDEC}"/>
              </a:ext>
            </a:extLst>
          </p:cNvPr>
          <p:cNvCxnSpPr>
            <a:cxnSpLocks/>
            <a:stCxn id="5" idx="1"/>
            <a:endCxn id="9" idx="2"/>
          </p:cNvCxnSpPr>
          <p:nvPr/>
        </p:nvCxnSpPr>
        <p:spPr>
          <a:xfrm rot="10800000">
            <a:off x="3636678" y="4003672"/>
            <a:ext cx="154258" cy="3217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0CFE6B20-DD1D-4AD9-A33C-11E01D4CC4A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5400000" flipH="1" flipV="1">
            <a:off x="3418537" y="3448174"/>
            <a:ext cx="473075" cy="367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FB88C4AD-7608-4BAA-86C5-7474B10AB34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790936" y="3230032"/>
            <a:ext cx="564099" cy="4688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379509C6-9AB8-4888-BD97-75450583A0C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835395" y="3230032"/>
            <a:ext cx="1387471" cy="4669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DCCF7098-8546-41F9-AD4E-A3171DA06C3C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16200000" flipV="1">
            <a:off x="3590921" y="2842682"/>
            <a:ext cx="16509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C449E627-BBA9-4756-A746-0D4F7AC5D0F6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rot="5400000" flipH="1" flipV="1">
            <a:off x="4280421" y="2834748"/>
            <a:ext cx="165099" cy="158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CE82CB66-AE37-42D7-B1AE-BEC6A4919D24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rot="16200000" flipV="1">
            <a:off x="5134817" y="2837183"/>
            <a:ext cx="165099" cy="11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D40E3FA2-EAEB-4DE3-997B-BDFB727B096C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2836430" y="1686026"/>
            <a:ext cx="1135593" cy="5384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C6DE885F-DB1F-4183-BE6E-DD06C5FFF247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3253493" y="1405652"/>
            <a:ext cx="1139828" cy="1094999"/>
          </a:xfrm>
          <a:prstGeom prst="bentConnector3">
            <a:avLst>
              <a:gd name="adj1" fmla="val 581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6B528D0B-677D-4354-8F39-5BA1902552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93148" y="1612701"/>
            <a:ext cx="1177441" cy="645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4F61409E-8926-47C7-B7B2-BEF442C797A3}"/>
              </a:ext>
            </a:extLst>
          </p:cNvPr>
          <p:cNvSpPr/>
          <p:nvPr/>
        </p:nvSpPr>
        <p:spPr>
          <a:xfrm>
            <a:off x="2793454" y="1164167"/>
            <a:ext cx="5245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/>
              <a:t>LED</a:t>
            </a:r>
            <a:r>
              <a:rPr lang="zh-TW" altLang="en-US" sz="1050" dirty="0"/>
              <a:t>燈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CF2273D-3BAB-4FD6-ABFA-F176FCB8E650}"/>
              </a:ext>
            </a:extLst>
          </p:cNvPr>
          <p:cNvSpPr/>
          <p:nvPr/>
        </p:nvSpPr>
        <p:spPr>
          <a:xfrm>
            <a:off x="3190876" y="1173730"/>
            <a:ext cx="5245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/>
              <a:t>LED</a:t>
            </a:r>
            <a:r>
              <a:rPr lang="zh-TW" altLang="en-US" sz="1050" dirty="0"/>
              <a:t>燈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DE2BE48-9967-4C28-944A-88B2E4C1C9AD}"/>
              </a:ext>
            </a:extLst>
          </p:cNvPr>
          <p:cNvSpPr/>
          <p:nvPr/>
        </p:nvSpPr>
        <p:spPr>
          <a:xfrm>
            <a:off x="4315042" y="1137266"/>
            <a:ext cx="5245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/>
              <a:t>LED</a:t>
            </a:r>
            <a:r>
              <a:rPr lang="zh-TW" altLang="en-US" sz="1050" dirty="0"/>
              <a:t>燈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EB3C16B-4FD3-4698-84A3-546A1278861B}"/>
              </a:ext>
            </a:extLst>
          </p:cNvPr>
          <p:cNvSpPr/>
          <p:nvPr/>
        </p:nvSpPr>
        <p:spPr>
          <a:xfrm>
            <a:off x="3134899" y="2068067"/>
            <a:ext cx="5565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/>
              <a:t>DC out</a:t>
            </a:r>
            <a:endParaRPr lang="zh-TW" altLang="en-US" sz="105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C4B31ED-6000-4256-A76A-2364AC69E765}"/>
              </a:ext>
            </a:extLst>
          </p:cNvPr>
          <p:cNvSpPr/>
          <p:nvPr/>
        </p:nvSpPr>
        <p:spPr>
          <a:xfrm>
            <a:off x="5689179" y="2280418"/>
            <a:ext cx="102624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/>
              <a:t>POE</a:t>
            </a:r>
            <a:r>
              <a:rPr lang="zh-TW" altLang="en-US" sz="1050" dirty="0"/>
              <a:t>網路線</a:t>
            </a:r>
            <a:endParaRPr lang="en-US" altLang="zh-TW" sz="1050" dirty="0"/>
          </a:p>
          <a:p>
            <a:pPr algn="ctr"/>
            <a:r>
              <a:rPr lang="en-US" altLang="zh-TW" sz="1050" dirty="0"/>
              <a:t>(DC</a:t>
            </a:r>
            <a:r>
              <a:rPr lang="zh-TW" altLang="en-US" sz="1050" dirty="0"/>
              <a:t>供電</a:t>
            </a:r>
            <a:r>
              <a:rPr lang="en-US" altLang="zh-TW" sz="1050" dirty="0"/>
              <a:t>+</a:t>
            </a:r>
            <a:r>
              <a:rPr lang="zh-TW" altLang="en-US" sz="1050" dirty="0"/>
              <a:t>網路</a:t>
            </a:r>
            <a:r>
              <a:rPr lang="en-US" altLang="zh-TW" sz="1050" dirty="0"/>
              <a:t>)</a:t>
            </a:r>
            <a:endParaRPr lang="zh-TW" altLang="en-US" sz="105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F33B9C55-E7B1-4CDB-94F2-8EBCEE887B40}"/>
              </a:ext>
            </a:extLst>
          </p:cNvPr>
          <p:cNvSpPr/>
          <p:nvPr/>
        </p:nvSpPr>
        <p:spPr>
          <a:xfrm>
            <a:off x="2931601" y="4321789"/>
            <a:ext cx="84029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/>
              <a:t>DALI</a:t>
            </a:r>
            <a:r>
              <a:rPr lang="zh-TW" altLang="en-US" sz="1050" dirty="0"/>
              <a:t>控制線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8006D5B-3A9A-4373-A0B3-599D3BEB90FB}"/>
              </a:ext>
            </a:extLst>
          </p:cNvPr>
          <p:cNvSpPr/>
          <p:nvPr/>
        </p:nvSpPr>
        <p:spPr>
          <a:xfrm>
            <a:off x="4291022" y="4083391"/>
            <a:ext cx="4395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/>
              <a:t>RJ45</a:t>
            </a:r>
            <a:endParaRPr lang="zh-TW" altLang="en-US" sz="105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670DBD4-D6E6-4EEB-8F44-FECC5074E00C}"/>
              </a:ext>
            </a:extLst>
          </p:cNvPr>
          <p:cNvSpPr/>
          <p:nvPr/>
        </p:nvSpPr>
        <p:spPr>
          <a:xfrm>
            <a:off x="5836630" y="1202528"/>
            <a:ext cx="7104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/>
              <a:t>5.8G</a:t>
            </a:r>
            <a:r>
              <a:rPr lang="zh-TW" altLang="en-US" sz="1050" dirty="0"/>
              <a:t>天線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7D27A76-7440-4E5F-9861-DC424C2B8B58}"/>
              </a:ext>
            </a:extLst>
          </p:cNvPr>
          <p:cNvSpPr/>
          <p:nvPr/>
        </p:nvSpPr>
        <p:spPr>
          <a:xfrm>
            <a:off x="4660890" y="4814900"/>
            <a:ext cx="579969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POE</a:t>
            </a:r>
          </a:p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電源</a:t>
            </a:r>
          </a:p>
        </p:txBody>
      </p: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FCAA769A-E2BC-4FFC-B1B0-7A530283A963}"/>
              </a:ext>
            </a:extLst>
          </p:cNvPr>
          <p:cNvCxnSpPr>
            <a:cxnSpLocks/>
            <a:stCxn id="97" idx="3"/>
            <a:endCxn id="8" idx="2"/>
          </p:cNvCxnSpPr>
          <p:nvPr/>
        </p:nvCxnSpPr>
        <p:spPr>
          <a:xfrm flipH="1" flipV="1">
            <a:off x="4950875" y="4476234"/>
            <a:ext cx="289984" cy="491066"/>
          </a:xfrm>
          <a:prstGeom prst="bentConnector4">
            <a:avLst>
              <a:gd name="adj1" fmla="val -78832"/>
              <a:gd name="adj2" fmla="val 655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95F5C48B-911A-41C4-9518-4D6C16F88925}"/>
              </a:ext>
            </a:extLst>
          </p:cNvPr>
          <p:cNvSpPr/>
          <p:nvPr/>
        </p:nvSpPr>
        <p:spPr>
          <a:xfrm>
            <a:off x="5120243" y="4616819"/>
            <a:ext cx="87876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050" dirty="0"/>
              <a:t>加載</a:t>
            </a:r>
            <a:r>
              <a:rPr lang="en-US" altLang="zh-TW" sz="1050" dirty="0"/>
              <a:t>DC</a:t>
            </a:r>
            <a:r>
              <a:rPr lang="zh-TW" altLang="en-US" sz="1050" dirty="0"/>
              <a:t>電壓</a:t>
            </a:r>
          </a:p>
        </p:txBody>
      </p:sp>
    </p:spTree>
    <p:extLst>
      <p:ext uri="{BB962C8B-B14F-4D97-AF65-F5344CB8AC3E}">
        <p14:creationId xmlns:p14="http://schemas.microsoft.com/office/powerpoint/2010/main" val="320101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</Words>
  <Application>Microsoft Office PowerPoint</Application>
  <PresentationFormat>寬螢幕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Gross Chen</dc:creator>
  <cp:lastModifiedBy>Gross Chen</cp:lastModifiedBy>
  <cp:revision>3</cp:revision>
  <dcterms:created xsi:type="dcterms:W3CDTF">2023-11-17T01:06:39Z</dcterms:created>
  <dcterms:modified xsi:type="dcterms:W3CDTF">2023-11-17T01:19:11Z</dcterms:modified>
</cp:coreProperties>
</file>