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5C99D2-7785-42C7-8555-4B9663B2E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C014106-3E8F-4F49-84E3-043F9E239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92976E-91F6-4CB4-9A8F-3A57F5E60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A08C-4DD9-4142-813E-C4E46135FBA4}" type="datetimeFigureOut">
              <a:rPr lang="zh-TW" altLang="en-US" smtClean="0"/>
              <a:t>2023/8/24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641668-AFAD-4D64-A683-5E4147FBE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CEA6F8-0663-4467-8732-202304AA4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446B8-D053-4219-ADD2-6EF7CD5E21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8511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6525A9-5820-4B77-8727-5E55573FA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4F35499-E6D0-4AFA-A5E9-4F328B6F3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8013F2-A7C9-497B-A483-3DC6E3465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A08C-4DD9-4142-813E-C4E46135FBA4}" type="datetimeFigureOut">
              <a:rPr lang="zh-TW" altLang="en-US" smtClean="0"/>
              <a:t>2023/8/24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F1591B-9F86-4EDE-9902-135EF1FA3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FBB7F4-D890-4FF5-9636-EF9062FF0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446B8-D053-4219-ADD2-6EF7CD5E21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7384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270BA0C-26CF-4A74-A2FF-D2D7FB099D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8195A2D-6E08-4FEB-85F3-B9259C1EE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048504-E29B-4E23-9760-9519059A1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A08C-4DD9-4142-813E-C4E46135FBA4}" type="datetimeFigureOut">
              <a:rPr lang="zh-TW" altLang="en-US" smtClean="0"/>
              <a:t>2023/8/24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4838FC-FDD3-4A99-8499-D31FA8888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E26832-D89C-4093-80C4-64899EC59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446B8-D053-4219-ADD2-6EF7CD5E21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4903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3C79DE-A60C-4FB7-AC92-52434AA72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5D20F4-5EFA-43B4-BB9B-F2F491CAA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541523-4821-4F2A-BDFB-D51DA9833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A08C-4DD9-4142-813E-C4E46135FBA4}" type="datetimeFigureOut">
              <a:rPr lang="zh-TW" altLang="en-US" smtClean="0"/>
              <a:t>2023/8/24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296888-B1B6-4E43-A732-EAB977B0A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04ACA5-B4F5-497E-ADB0-602D2177C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446B8-D053-4219-ADD2-6EF7CD5E21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4768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CE66FA-E86C-42C5-A9AD-630109527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C4213E3-0290-4B98-9D53-CBC37A783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3266E6-A9E1-43C7-B49C-599009528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A08C-4DD9-4142-813E-C4E46135FBA4}" type="datetimeFigureOut">
              <a:rPr lang="zh-TW" altLang="en-US" smtClean="0"/>
              <a:t>2023/8/24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C77993-7671-48BF-88C2-1C678D053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D1E07B-D938-46D1-898C-3C9FB6B55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446B8-D053-4219-ADD2-6EF7CD5E21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662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225698-D898-4108-9863-2D34117EE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1182A4-3F6E-431C-8339-36684EFB3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27DB9ED-817C-41FC-958C-699A460A6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6BCFB39-2371-4BF6-94A0-E4BC6A585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A08C-4DD9-4142-813E-C4E46135FBA4}" type="datetimeFigureOut">
              <a:rPr lang="zh-TW" altLang="en-US" smtClean="0"/>
              <a:t>2023/8/24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044DDC8-2D2B-4E4E-AAA8-F75AFA3CA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C386685-8D51-49F7-94E0-F389301A2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446B8-D053-4219-ADD2-6EF7CD5E21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6794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A829A7-80F7-4684-8BFC-D9B6CD1FD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CEC3286-C624-47C9-A329-2B390E3AC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5BD6471-2F97-4F16-8A36-7B49068D5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F5B59AC-F6DF-4FB7-8597-728BD972FE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0304717-122C-4907-8E89-26F9F648F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E11D4AA-3585-48F3-82C4-76AF8060B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A08C-4DD9-4142-813E-C4E46135FBA4}" type="datetimeFigureOut">
              <a:rPr lang="zh-TW" altLang="en-US" smtClean="0"/>
              <a:t>2023/8/24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AF713A5-3F91-4771-8C6E-24D511C98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D2E65CD-19BE-4447-A1FD-D784D7332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446B8-D053-4219-ADD2-6EF7CD5E21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1079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51321-CD02-4FA7-AA17-8317AD70C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EB879E3-54F8-4303-9430-47D9B96E6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A08C-4DD9-4142-813E-C4E46135FBA4}" type="datetimeFigureOut">
              <a:rPr lang="zh-TW" altLang="en-US" smtClean="0"/>
              <a:t>2023/8/24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8F588C3-1E3B-4F0B-82EE-197A0624C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D6C1650-FBCA-4280-8ABE-850E33877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446B8-D053-4219-ADD2-6EF7CD5E21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894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5E18F13-D8A9-47BC-BACE-2F4A33FFB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A08C-4DD9-4142-813E-C4E46135FBA4}" type="datetimeFigureOut">
              <a:rPr lang="zh-TW" altLang="en-US" smtClean="0"/>
              <a:t>2023/8/24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CF3DF38-B620-4870-8365-D7FF206C3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3D13654-6C5A-4E1B-A0E6-C99D12E9A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446B8-D053-4219-ADD2-6EF7CD5E21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053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E8CEF3-0413-43CC-9FD4-557D58D10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9335AE-F744-499D-9652-8549FCC59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C895349-7904-4C3C-8AE5-5E70B6D4C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161833E-282B-4B47-8A72-9F6583580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A08C-4DD9-4142-813E-C4E46135FBA4}" type="datetimeFigureOut">
              <a:rPr lang="zh-TW" altLang="en-US" smtClean="0"/>
              <a:t>2023/8/24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BF87E8-E932-455F-9E4C-22593B025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0579A8B-8306-4DB1-919D-C510FB818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446B8-D053-4219-ADD2-6EF7CD5E21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442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980D8-BD9F-4CDE-8AB2-0011F6801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64B6D25-019B-4FBE-8001-22DC2A42DB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7750646-90D3-4006-9E19-CBFA5E498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07376D1-C70B-4BD1-B664-9F1E866A6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A08C-4DD9-4142-813E-C4E46135FBA4}" type="datetimeFigureOut">
              <a:rPr lang="zh-TW" altLang="en-US" smtClean="0"/>
              <a:t>2023/8/24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E439F83-EC7A-4EFA-A906-C18528E1D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C8C900-79D8-4422-B0A8-6D93AF1A5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446B8-D053-4219-ADD2-6EF7CD5E21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203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DF88D2D-6099-4906-94D1-25AB05B8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AB86BA-91A4-41A2-BB3E-B686B6077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3A95B4-DCF9-4830-A338-12E7986B7B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7A08C-4DD9-4142-813E-C4E46135FBA4}" type="datetimeFigureOut">
              <a:rPr lang="zh-TW" altLang="en-US" smtClean="0"/>
              <a:t>2023/8/24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AA8BFF-0E6D-4DD1-B11C-51403A2004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837F1C-27DF-4E64-9043-EF6DD51AF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446B8-D053-4219-ADD2-6EF7CD5E21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876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圓角 5">
            <a:extLst>
              <a:ext uri="{FF2B5EF4-FFF2-40B4-BE49-F238E27FC236}">
                <a16:creationId xmlns:a16="http://schemas.microsoft.com/office/drawing/2014/main" id="{BE899B2B-DA0D-479E-8E0A-0A51BB651BBE}"/>
              </a:ext>
            </a:extLst>
          </p:cNvPr>
          <p:cNvSpPr/>
          <p:nvPr/>
        </p:nvSpPr>
        <p:spPr>
          <a:xfrm>
            <a:off x="9738508" y="5736716"/>
            <a:ext cx="561315" cy="22633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6047194F-322B-46F9-8A2A-557924F06A7C}"/>
              </a:ext>
            </a:extLst>
          </p:cNvPr>
          <p:cNvSpPr/>
          <p:nvPr/>
        </p:nvSpPr>
        <p:spPr>
          <a:xfrm>
            <a:off x="10562373" y="5201216"/>
            <a:ext cx="217284" cy="226337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79FB8A9-0492-45AB-9CA8-4846BD39AB1B}"/>
              </a:ext>
            </a:extLst>
          </p:cNvPr>
          <p:cNvSpPr txBox="1"/>
          <p:nvPr/>
        </p:nvSpPr>
        <p:spPr>
          <a:xfrm>
            <a:off x="10299823" y="4980325"/>
            <a:ext cx="959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DALI</a:t>
            </a:r>
            <a:r>
              <a:rPr lang="zh-TW" altLang="en-US" sz="800" dirty="0"/>
              <a:t>總電源</a:t>
            </a:r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F5E00153-36B3-4062-90CD-724BFC00AFAD}"/>
              </a:ext>
            </a:extLst>
          </p:cNvPr>
          <p:cNvCxnSpPr>
            <a:stCxn id="6" idx="3"/>
            <a:endCxn id="15" idx="1"/>
          </p:cNvCxnSpPr>
          <p:nvPr/>
        </p:nvCxnSpPr>
        <p:spPr>
          <a:xfrm flipV="1">
            <a:off x="10299823" y="5314385"/>
            <a:ext cx="262550" cy="5355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431917DB-909B-48B2-BF8F-95BBE1D6382C}"/>
              </a:ext>
            </a:extLst>
          </p:cNvPr>
          <p:cNvSpPr/>
          <p:nvPr/>
        </p:nvSpPr>
        <p:spPr>
          <a:xfrm>
            <a:off x="11196116" y="5582135"/>
            <a:ext cx="262550" cy="154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B6A443D-9BFF-478B-B5AF-037C71208603}"/>
              </a:ext>
            </a:extLst>
          </p:cNvPr>
          <p:cNvSpPr/>
          <p:nvPr/>
        </p:nvSpPr>
        <p:spPr>
          <a:xfrm>
            <a:off x="11196116" y="5792209"/>
            <a:ext cx="262550" cy="154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6CD25C9-7C08-4653-A462-10383147CEFD}"/>
              </a:ext>
            </a:extLst>
          </p:cNvPr>
          <p:cNvSpPr/>
          <p:nvPr/>
        </p:nvSpPr>
        <p:spPr>
          <a:xfrm>
            <a:off x="11202466" y="6029363"/>
            <a:ext cx="262550" cy="154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8A9BC7E3-C37B-46BA-8303-FE0AB7425835}"/>
              </a:ext>
            </a:extLst>
          </p:cNvPr>
          <p:cNvCxnSpPr>
            <a:cxnSpLocks/>
            <a:stCxn id="19" idx="1"/>
            <a:endCxn id="15" idx="2"/>
          </p:cNvCxnSpPr>
          <p:nvPr/>
        </p:nvCxnSpPr>
        <p:spPr>
          <a:xfrm rot="10800000">
            <a:off x="10671016" y="5427554"/>
            <a:ext cx="525101" cy="23187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接點: 肘形 24">
            <a:extLst>
              <a:ext uri="{FF2B5EF4-FFF2-40B4-BE49-F238E27FC236}">
                <a16:creationId xmlns:a16="http://schemas.microsoft.com/office/drawing/2014/main" id="{441500A9-4075-4935-9EDF-4984E604BD08}"/>
              </a:ext>
            </a:extLst>
          </p:cNvPr>
          <p:cNvCxnSpPr>
            <a:cxnSpLocks/>
            <a:stCxn id="19" idx="1"/>
            <a:endCxn id="20" idx="1"/>
          </p:cNvCxnSpPr>
          <p:nvPr/>
        </p:nvCxnSpPr>
        <p:spPr>
          <a:xfrm rot="10800000" flipV="1">
            <a:off x="11196116" y="5659426"/>
            <a:ext cx="12700" cy="210074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5F7F0EAC-F443-4FBB-ABDF-41F443A7E598}"/>
              </a:ext>
            </a:extLst>
          </p:cNvPr>
          <p:cNvCxnSpPr>
            <a:cxnSpLocks/>
            <a:stCxn id="20" idx="1"/>
            <a:endCxn id="21" idx="1"/>
          </p:cNvCxnSpPr>
          <p:nvPr/>
        </p:nvCxnSpPr>
        <p:spPr>
          <a:xfrm rot="10800000" flipH="1" flipV="1">
            <a:off x="11196116" y="5869500"/>
            <a:ext cx="6350" cy="237154"/>
          </a:xfrm>
          <a:prstGeom prst="bentConnector3">
            <a:avLst>
              <a:gd name="adj1" fmla="val -36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57DF7823-4AD8-4928-B1CA-52AC79923E9D}"/>
              </a:ext>
            </a:extLst>
          </p:cNvPr>
          <p:cNvSpPr txBox="1"/>
          <p:nvPr/>
        </p:nvSpPr>
        <p:spPr>
          <a:xfrm>
            <a:off x="10978832" y="6183944"/>
            <a:ext cx="959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DALI</a:t>
            </a:r>
            <a:r>
              <a:rPr lang="zh-TW" altLang="en-US" sz="800" dirty="0"/>
              <a:t>二線燈控器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DA07155-9C83-4388-8F2B-E0A18DE14AE7}"/>
              </a:ext>
            </a:extLst>
          </p:cNvPr>
          <p:cNvSpPr/>
          <p:nvPr/>
        </p:nvSpPr>
        <p:spPr>
          <a:xfrm>
            <a:off x="8335221" y="4659354"/>
            <a:ext cx="3458423" cy="191933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66FD6CF8-FEA3-4513-A4E7-196C6F3D37A3}"/>
              </a:ext>
            </a:extLst>
          </p:cNvPr>
          <p:cNvSpPr txBox="1"/>
          <p:nvPr/>
        </p:nvSpPr>
        <p:spPr>
          <a:xfrm>
            <a:off x="8335221" y="4659353"/>
            <a:ext cx="959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區或桿</a:t>
            </a:r>
            <a:r>
              <a:rPr lang="en-US" altLang="zh-TW" sz="1200" dirty="0"/>
              <a:t>#2</a:t>
            </a:r>
            <a:endParaRPr lang="zh-TW" altLang="en-US" sz="1200" dirty="0"/>
          </a:p>
        </p:txBody>
      </p: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074D00E7-9132-42C5-B42E-8984D7219DB9}"/>
              </a:ext>
            </a:extLst>
          </p:cNvPr>
          <p:cNvSpPr/>
          <p:nvPr/>
        </p:nvSpPr>
        <p:spPr>
          <a:xfrm>
            <a:off x="9738508" y="3575197"/>
            <a:ext cx="561315" cy="22633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E066DA4A-D098-4ECD-B9E7-80385E0742A5}"/>
              </a:ext>
            </a:extLst>
          </p:cNvPr>
          <p:cNvSpPr txBox="1"/>
          <p:nvPr/>
        </p:nvSpPr>
        <p:spPr>
          <a:xfrm>
            <a:off x="9602705" y="3806981"/>
            <a:ext cx="959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/>
              <a:t>DALI+Zigbee</a:t>
            </a:r>
            <a:endParaRPr lang="en-US" altLang="zh-TW" sz="800" dirty="0"/>
          </a:p>
          <a:p>
            <a:r>
              <a:rPr lang="zh-TW" altLang="en-US" sz="800" dirty="0"/>
              <a:t>雙通訊網關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7C2D2318-E8A5-489F-A293-5517BE5EA377}"/>
              </a:ext>
            </a:extLst>
          </p:cNvPr>
          <p:cNvSpPr txBox="1"/>
          <p:nvPr/>
        </p:nvSpPr>
        <p:spPr>
          <a:xfrm>
            <a:off x="8027946" y="579631"/>
            <a:ext cx="11497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RJ45</a:t>
            </a:r>
            <a:r>
              <a:rPr lang="zh-TW" altLang="en-US" sz="800" dirty="0"/>
              <a:t>或光纖網路</a:t>
            </a: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5C1EBA6F-C95A-4F72-9AC2-5AB1571B514D}"/>
              </a:ext>
            </a:extLst>
          </p:cNvPr>
          <p:cNvSpPr txBox="1"/>
          <p:nvPr/>
        </p:nvSpPr>
        <p:spPr>
          <a:xfrm>
            <a:off x="8848389" y="3815568"/>
            <a:ext cx="518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WIFI</a:t>
            </a:r>
            <a:r>
              <a:rPr lang="zh-TW" altLang="en-US" sz="800" dirty="0"/>
              <a:t>分享器</a:t>
            </a:r>
          </a:p>
        </p:txBody>
      </p: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C6FE8273-A7F9-4D2A-8CF2-68F9829356EB}"/>
              </a:ext>
            </a:extLst>
          </p:cNvPr>
          <p:cNvSpPr/>
          <p:nvPr/>
        </p:nvSpPr>
        <p:spPr>
          <a:xfrm>
            <a:off x="10562373" y="3039697"/>
            <a:ext cx="217284" cy="226337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AA82A1EB-12B6-4BC2-8A69-EE7011CF56A9}"/>
              </a:ext>
            </a:extLst>
          </p:cNvPr>
          <p:cNvSpPr txBox="1"/>
          <p:nvPr/>
        </p:nvSpPr>
        <p:spPr>
          <a:xfrm>
            <a:off x="10299823" y="2818806"/>
            <a:ext cx="959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DALI</a:t>
            </a:r>
            <a:r>
              <a:rPr lang="zh-TW" altLang="en-US" sz="800" dirty="0"/>
              <a:t>總電源</a:t>
            </a:r>
          </a:p>
        </p:txBody>
      </p:sp>
      <p:cxnSp>
        <p:nvCxnSpPr>
          <p:cNvPr id="45" name="接點: 肘形 44">
            <a:extLst>
              <a:ext uri="{FF2B5EF4-FFF2-40B4-BE49-F238E27FC236}">
                <a16:creationId xmlns:a16="http://schemas.microsoft.com/office/drawing/2014/main" id="{673E56CF-AF70-4459-A6A5-F406E4F5BA04}"/>
              </a:ext>
            </a:extLst>
          </p:cNvPr>
          <p:cNvCxnSpPr>
            <a:stCxn id="37" idx="3"/>
            <a:endCxn id="43" idx="1"/>
          </p:cNvCxnSpPr>
          <p:nvPr/>
        </p:nvCxnSpPr>
        <p:spPr>
          <a:xfrm flipV="1">
            <a:off x="10299823" y="3152866"/>
            <a:ext cx="262550" cy="5355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EA08A127-3D23-49A9-A86E-92248B652BD7}"/>
              </a:ext>
            </a:extLst>
          </p:cNvPr>
          <p:cNvSpPr/>
          <p:nvPr/>
        </p:nvSpPr>
        <p:spPr>
          <a:xfrm>
            <a:off x="11196116" y="3420616"/>
            <a:ext cx="262550" cy="154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A57C838-D08E-4A73-9CEC-BE424597C6CA}"/>
              </a:ext>
            </a:extLst>
          </p:cNvPr>
          <p:cNvSpPr/>
          <p:nvPr/>
        </p:nvSpPr>
        <p:spPr>
          <a:xfrm>
            <a:off x="11196116" y="3630690"/>
            <a:ext cx="262550" cy="154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CCE64C2-5C99-443E-AA7E-0BD55CB5D752}"/>
              </a:ext>
            </a:extLst>
          </p:cNvPr>
          <p:cNvSpPr/>
          <p:nvPr/>
        </p:nvSpPr>
        <p:spPr>
          <a:xfrm>
            <a:off x="11202466" y="3867844"/>
            <a:ext cx="262550" cy="154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1714EA85-1948-431B-AE25-8FB44637EB2D}"/>
              </a:ext>
            </a:extLst>
          </p:cNvPr>
          <p:cNvCxnSpPr>
            <a:cxnSpLocks/>
            <a:stCxn id="46" idx="1"/>
            <a:endCxn id="43" idx="2"/>
          </p:cNvCxnSpPr>
          <p:nvPr/>
        </p:nvCxnSpPr>
        <p:spPr>
          <a:xfrm rot="10800000">
            <a:off x="10671016" y="3266035"/>
            <a:ext cx="525101" cy="23187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A8102557-F9D7-438B-BA0A-69AB6EAD55B4}"/>
              </a:ext>
            </a:extLst>
          </p:cNvPr>
          <p:cNvCxnSpPr>
            <a:cxnSpLocks/>
            <a:stCxn id="46" idx="1"/>
            <a:endCxn id="47" idx="1"/>
          </p:cNvCxnSpPr>
          <p:nvPr/>
        </p:nvCxnSpPr>
        <p:spPr>
          <a:xfrm rot="10800000" flipV="1">
            <a:off x="11196116" y="3497907"/>
            <a:ext cx="12700" cy="210074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接點: 肘形 50">
            <a:extLst>
              <a:ext uri="{FF2B5EF4-FFF2-40B4-BE49-F238E27FC236}">
                <a16:creationId xmlns:a16="http://schemas.microsoft.com/office/drawing/2014/main" id="{C6B9A11E-95F1-468D-BF57-A73E9D3B0B10}"/>
              </a:ext>
            </a:extLst>
          </p:cNvPr>
          <p:cNvCxnSpPr>
            <a:cxnSpLocks/>
            <a:stCxn id="47" idx="1"/>
            <a:endCxn id="48" idx="1"/>
          </p:cNvCxnSpPr>
          <p:nvPr/>
        </p:nvCxnSpPr>
        <p:spPr>
          <a:xfrm rot="10800000" flipH="1" flipV="1">
            <a:off x="11196116" y="3707981"/>
            <a:ext cx="6350" cy="237154"/>
          </a:xfrm>
          <a:prstGeom prst="bentConnector3">
            <a:avLst>
              <a:gd name="adj1" fmla="val -36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A4D7ADAB-E42C-48C0-BE0F-F2DE1DEF4D1E}"/>
              </a:ext>
            </a:extLst>
          </p:cNvPr>
          <p:cNvSpPr txBox="1"/>
          <p:nvPr/>
        </p:nvSpPr>
        <p:spPr>
          <a:xfrm>
            <a:off x="10978832" y="4022425"/>
            <a:ext cx="959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DALI</a:t>
            </a:r>
            <a:r>
              <a:rPr lang="zh-TW" altLang="en-US" sz="800" dirty="0"/>
              <a:t>二線燈控器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15BF1A4-4A3B-4878-A58C-7938614FD51C}"/>
              </a:ext>
            </a:extLst>
          </p:cNvPr>
          <p:cNvSpPr/>
          <p:nvPr/>
        </p:nvSpPr>
        <p:spPr>
          <a:xfrm>
            <a:off x="8335221" y="2497835"/>
            <a:ext cx="3458423" cy="191933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B750E5B2-D3BA-455D-9A70-304F3A2AB355}"/>
              </a:ext>
            </a:extLst>
          </p:cNvPr>
          <p:cNvSpPr txBox="1"/>
          <p:nvPr/>
        </p:nvSpPr>
        <p:spPr>
          <a:xfrm>
            <a:off x="8335221" y="2497834"/>
            <a:ext cx="959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區或桿</a:t>
            </a:r>
            <a:r>
              <a:rPr lang="en-US" altLang="zh-TW" sz="1200" dirty="0"/>
              <a:t>#1</a:t>
            </a:r>
            <a:endParaRPr lang="zh-TW" altLang="en-US" sz="1200" dirty="0"/>
          </a:p>
        </p:txBody>
      </p: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B3EF45D7-CCB8-4822-A322-C28D70C1F3FF}"/>
              </a:ext>
            </a:extLst>
          </p:cNvPr>
          <p:cNvSpPr/>
          <p:nvPr/>
        </p:nvSpPr>
        <p:spPr>
          <a:xfrm>
            <a:off x="5770075" y="5736716"/>
            <a:ext cx="561315" cy="22633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1BFB74A4-E3CC-4C6F-9F7A-09F65EBDC2A6}"/>
              </a:ext>
            </a:extLst>
          </p:cNvPr>
          <p:cNvCxnSpPr>
            <a:cxnSpLocks/>
            <a:endCxn id="56" idx="1"/>
          </p:cNvCxnSpPr>
          <p:nvPr/>
        </p:nvCxnSpPr>
        <p:spPr>
          <a:xfrm rot="5400000" flipH="1" flipV="1">
            <a:off x="5405673" y="5580545"/>
            <a:ext cx="95061" cy="633742"/>
          </a:xfrm>
          <a:prstGeom prst="bentConnector4">
            <a:avLst>
              <a:gd name="adj1" fmla="val -240477"/>
              <a:gd name="adj2" fmla="val 585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: 圓角 59">
            <a:extLst>
              <a:ext uri="{FF2B5EF4-FFF2-40B4-BE49-F238E27FC236}">
                <a16:creationId xmlns:a16="http://schemas.microsoft.com/office/drawing/2014/main" id="{592F507B-2EA4-4E17-8244-06D72C189FD5}"/>
              </a:ext>
            </a:extLst>
          </p:cNvPr>
          <p:cNvSpPr/>
          <p:nvPr/>
        </p:nvSpPr>
        <p:spPr>
          <a:xfrm>
            <a:off x="5244974" y="6092655"/>
            <a:ext cx="190122" cy="1825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2EF8937-85F6-43A1-A086-65792AB40F02}"/>
              </a:ext>
            </a:extLst>
          </p:cNvPr>
          <p:cNvSpPr txBox="1"/>
          <p:nvPr/>
        </p:nvSpPr>
        <p:spPr>
          <a:xfrm>
            <a:off x="5145386" y="6263661"/>
            <a:ext cx="389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POE</a:t>
            </a:r>
            <a:endParaRPr lang="zh-TW" altLang="en-US" sz="800" dirty="0"/>
          </a:p>
        </p:txBody>
      </p:sp>
      <p:sp>
        <p:nvSpPr>
          <p:cNvPr id="62" name="矩形: 圓角 61">
            <a:extLst>
              <a:ext uri="{FF2B5EF4-FFF2-40B4-BE49-F238E27FC236}">
                <a16:creationId xmlns:a16="http://schemas.microsoft.com/office/drawing/2014/main" id="{90E5A765-B328-437D-A71D-B6546A244167}"/>
              </a:ext>
            </a:extLst>
          </p:cNvPr>
          <p:cNvSpPr/>
          <p:nvPr/>
        </p:nvSpPr>
        <p:spPr>
          <a:xfrm>
            <a:off x="6593940" y="5201216"/>
            <a:ext cx="217284" cy="226337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6BAE0E10-6454-4C9F-8587-94069367F6B6}"/>
              </a:ext>
            </a:extLst>
          </p:cNvPr>
          <p:cNvSpPr txBox="1"/>
          <p:nvPr/>
        </p:nvSpPr>
        <p:spPr>
          <a:xfrm>
            <a:off x="6331390" y="4980325"/>
            <a:ext cx="959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DALI</a:t>
            </a:r>
            <a:r>
              <a:rPr lang="zh-TW" altLang="en-US" sz="800" dirty="0"/>
              <a:t>總電源</a:t>
            </a:r>
          </a:p>
        </p:txBody>
      </p:sp>
      <p:cxnSp>
        <p:nvCxnSpPr>
          <p:cNvPr id="64" name="接點: 肘形 63">
            <a:extLst>
              <a:ext uri="{FF2B5EF4-FFF2-40B4-BE49-F238E27FC236}">
                <a16:creationId xmlns:a16="http://schemas.microsoft.com/office/drawing/2014/main" id="{AF1E848B-9A72-490D-992B-DAD2FD71D6DA}"/>
              </a:ext>
            </a:extLst>
          </p:cNvPr>
          <p:cNvCxnSpPr>
            <a:stCxn id="56" idx="3"/>
            <a:endCxn id="62" idx="1"/>
          </p:cNvCxnSpPr>
          <p:nvPr/>
        </p:nvCxnSpPr>
        <p:spPr>
          <a:xfrm flipV="1">
            <a:off x="6331390" y="5314385"/>
            <a:ext cx="262550" cy="5355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18DA663D-2F0B-49A4-A814-FA54AD0E7B31}"/>
              </a:ext>
            </a:extLst>
          </p:cNvPr>
          <p:cNvSpPr/>
          <p:nvPr/>
        </p:nvSpPr>
        <p:spPr>
          <a:xfrm>
            <a:off x="7227683" y="5582135"/>
            <a:ext cx="262550" cy="154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7FA0F491-3B0A-4DB6-A6A4-042665C6BAC2}"/>
              </a:ext>
            </a:extLst>
          </p:cNvPr>
          <p:cNvSpPr/>
          <p:nvPr/>
        </p:nvSpPr>
        <p:spPr>
          <a:xfrm>
            <a:off x="7227683" y="5792209"/>
            <a:ext cx="262550" cy="154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1EE57DF1-97E1-4F6F-BE1C-19BFF84A76F7}"/>
              </a:ext>
            </a:extLst>
          </p:cNvPr>
          <p:cNvSpPr/>
          <p:nvPr/>
        </p:nvSpPr>
        <p:spPr>
          <a:xfrm>
            <a:off x="7234033" y="6029363"/>
            <a:ext cx="262550" cy="154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8" name="接點: 肘形 67">
            <a:extLst>
              <a:ext uri="{FF2B5EF4-FFF2-40B4-BE49-F238E27FC236}">
                <a16:creationId xmlns:a16="http://schemas.microsoft.com/office/drawing/2014/main" id="{AD2BEA4D-CD2E-4ED5-BC5F-302EB80EF283}"/>
              </a:ext>
            </a:extLst>
          </p:cNvPr>
          <p:cNvCxnSpPr>
            <a:cxnSpLocks/>
            <a:stCxn id="65" idx="1"/>
            <a:endCxn id="62" idx="2"/>
          </p:cNvCxnSpPr>
          <p:nvPr/>
        </p:nvCxnSpPr>
        <p:spPr>
          <a:xfrm rot="10800000">
            <a:off x="6702583" y="5427554"/>
            <a:ext cx="525101" cy="23187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接點: 肘形 68">
            <a:extLst>
              <a:ext uri="{FF2B5EF4-FFF2-40B4-BE49-F238E27FC236}">
                <a16:creationId xmlns:a16="http://schemas.microsoft.com/office/drawing/2014/main" id="{FA894D1C-675C-4C36-BCA7-76AC44B0D918}"/>
              </a:ext>
            </a:extLst>
          </p:cNvPr>
          <p:cNvCxnSpPr>
            <a:cxnSpLocks/>
            <a:stCxn id="65" idx="1"/>
            <a:endCxn id="66" idx="1"/>
          </p:cNvCxnSpPr>
          <p:nvPr/>
        </p:nvCxnSpPr>
        <p:spPr>
          <a:xfrm rot="10800000" flipV="1">
            <a:off x="7227683" y="5659426"/>
            <a:ext cx="12700" cy="210074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接點: 肘形 69">
            <a:extLst>
              <a:ext uri="{FF2B5EF4-FFF2-40B4-BE49-F238E27FC236}">
                <a16:creationId xmlns:a16="http://schemas.microsoft.com/office/drawing/2014/main" id="{DDBB61DA-7B39-4553-A86C-769029FE3F3A}"/>
              </a:ext>
            </a:extLst>
          </p:cNvPr>
          <p:cNvCxnSpPr>
            <a:cxnSpLocks/>
            <a:stCxn id="66" idx="1"/>
            <a:endCxn id="67" idx="1"/>
          </p:cNvCxnSpPr>
          <p:nvPr/>
        </p:nvCxnSpPr>
        <p:spPr>
          <a:xfrm rot="10800000" flipH="1" flipV="1">
            <a:off x="7227683" y="5869500"/>
            <a:ext cx="6350" cy="237154"/>
          </a:xfrm>
          <a:prstGeom prst="bentConnector3">
            <a:avLst>
              <a:gd name="adj1" fmla="val -36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0888B432-ED8C-42AE-9BBC-E3133E80B9E6}"/>
              </a:ext>
            </a:extLst>
          </p:cNvPr>
          <p:cNvSpPr/>
          <p:nvPr/>
        </p:nvSpPr>
        <p:spPr>
          <a:xfrm>
            <a:off x="4366788" y="4659354"/>
            <a:ext cx="3458423" cy="191933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E57E30F5-9BC3-49D7-9C2E-523889949113}"/>
              </a:ext>
            </a:extLst>
          </p:cNvPr>
          <p:cNvSpPr txBox="1"/>
          <p:nvPr/>
        </p:nvSpPr>
        <p:spPr>
          <a:xfrm>
            <a:off x="4366788" y="4659353"/>
            <a:ext cx="959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區或桿</a:t>
            </a:r>
            <a:r>
              <a:rPr lang="en-US" altLang="zh-TW" sz="1200" dirty="0"/>
              <a:t>#4</a:t>
            </a:r>
            <a:endParaRPr lang="zh-TW" altLang="en-US" sz="1200" dirty="0"/>
          </a:p>
        </p:txBody>
      </p:sp>
      <p:sp>
        <p:nvSpPr>
          <p:cNvPr id="75" name="矩形: 圓角 74">
            <a:extLst>
              <a:ext uri="{FF2B5EF4-FFF2-40B4-BE49-F238E27FC236}">
                <a16:creationId xmlns:a16="http://schemas.microsoft.com/office/drawing/2014/main" id="{68A62448-6EAE-4AEA-8271-250488CCC50B}"/>
              </a:ext>
            </a:extLst>
          </p:cNvPr>
          <p:cNvSpPr/>
          <p:nvPr/>
        </p:nvSpPr>
        <p:spPr>
          <a:xfrm>
            <a:off x="5770075" y="3575197"/>
            <a:ext cx="561315" cy="22633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8" name="接點: 肘形 77">
            <a:extLst>
              <a:ext uri="{FF2B5EF4-FFF2-40B4-BE49-F238E27FC236}">
                <a16:creationId xmlns:a16="http://schemas.microsoft.com/office/drawing/2014/main" id="{A36BC2DD-8CC5-4D95-8070-124177271F49}"/>
              </a:ext>
            </a:extLst>
          </p:cNvPr>
          <p:cNvCxnSpPr>
            <a:cxnSpLocks/>
            <a:endCxn id="75" idx="1"/>
          </p:cNvCxnSpPr>
          <p:nvPr/>
        </p:nvCxnSpPr>
        <p:spPr>
          <a:xfrm rot="5400000" flipH="1" flipV="1">
            <a:off x="5405673" y="3419026"/>
            <a:ext cx="95061" cy="633742"/>
          </a:xfrm>
          <a:prstGeom prst="bentConnector4">
            <a:avLst>
              <a:gd name="adj1" fmla="val -240477"/>
              <a:gd name="adj2" fmla="val 585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: 圓角 78">
            <a:extLst>
              <a:ext uri="{FF2B5EF4-FFF2-40B4-BE49-F238E27FC236}">
                <a16:creationId xmlns:a16="http://schemas.microsoft.com/office/drawing/2014/main" id="{419EE93A-36F5-45D3-AD0F-C61F541EBD37}"/>
              </a:ext>
            </a:extLst>
          </p:cNvPr>
          <p:cNvSpPr/>
          <p:nvPr/>
        </p:nvSpPr>
        <p:spPr>
          <a:xfrm>
            <a:off x="5244974" y="3931136"/>
            <a:ext cx="190122" cy="1825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5F36A1E2-269C-4243-8F2F-B870FD8E7009}"/>
              </a:ext>
            </a:extLst>
          </p:cNvPr>
          <p:cNvSpPr txBox="1"/>
          <p:nvPr/>
        </p:nvSpPr>
        <p:spPr>
          <a:xfrm>
            <a:off x="5145386" y="4102142"/>
            <a:ext cx="389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POE</a:t>
            </a:r>
            <a:endParaRPr lang="zh-TW" altLang="en-US" sz="800" dirty="0"/>
          </a:p>
        </p:txBody>
      </p:sp>
      <p:sp>
        <p:nvSpPr>
          <p:cNvPr id="81" name="矩形: 圓角 80">
            <a:extLst>
              <a:ext uri="{FF2B5EF4-FFF2-40B4-BE49-F238E27FC236}">
                <a16:creationId xmlns:a16="http://schemas.microsoft.com/office/drawing/2014/main" id="{B9530AE5-94E6-412D-A992-90290AEF9DB9}"/>
              </a:ext>
            </a:extLst>
          </p:cNvPr>
          <p:cNvSpPr/>
          <p:nvPr/>
        </p:nvSpPr>
        <p:spPr>
          <a:xfrm>
            <a:off x="6593940" y="3039697"/>
            <a:ext cx="217284" cy="226337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6A7501D6-AE5E-4DD7-B5FB-306F2EDED26D}"/>
              </a:ext>
            </a:extLst>
          </p:cNvPr>
          <p:cNvSpPr txBox="1"/>
          <p:nvPr/>
        </p:nvSpPr>
        <p:spPr>
          <a:xfrm>
            <a:off x="6331390" y="2818806"/>
            <a:ext cx="959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DALI</a:t>
            </a:r>
            <a:r>
              <a:rPr lang="zh-TW" altLang="en-US" sz="800" dirty="0"/>
              <a:t>總電源</a:t>
            </a:r>
          </a:p>
        </p:txBody>
      </p:sp>
      <p:cxnSp>
        <p:nvCxnSpPr>
          <p:cNvPr id="83" name="接點: 肘形 82">
            <a:extLst>
              <a:ext uri="{FF2B5EF4-FFF2-40B4-BE49-F238E27FC236}">
                <a16:creationId xmlns:a16="http://schemas.microsoft.com/office/drawing/2014/main" id="{002DF94C-2EE7-4CE9-9085-E74637D26428}"/>
              </a:ext>
            </a:extLst>
          </p:cNvPr>
          <p:cNvCxnSpPr>
            <a:stCxn id="75" idx="3"/>
            <a:endCxn id="81" idx="1"/>
          </p:cNvCxnSpPr>
          <p:nvPr/>
        </p:nvCxnSpPr>
        <p:spPr>
          <a:xfrm flipV="1">
            <a:off x="6331390" y="3152866"/>
            <a:ext cx="262550" cy="5355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C2EF6B3A-6380-4BD3-BE7A-8D10B2330E57}"/>
              </a:ext>
            </a:extLst>
          </p:cNvPr>
          <p:cNvSpPr/>
          <p:nvPr/>
        </p:nvSpPr>
        <p:spPr>
          <a:xfrm>
            <a:off x="7227683" y="3420616"/>
            <a:ext cx="262550" cy="154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9120B428-4C21-415A-A47F-63FF290477ED}"/>
              </a:ext>
            </a:extLst>
          </p:cNvPr>
          <p:cNvSpPr/>
          <p:nvPr/>
        </p:nvSpPr>
        <p:spPr>
          <a:xfrm>
            <a:off x="7227683" y="3630690"/>
            <a:ext cx="262550" cy="154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81DB964F-D962-4645-9DA9-625BDAA74F25}"/>
              </a:ext>
            </a:extLst>
          </p:cNvPr>
          <p:cNvSpPr/>
          <p:nvPr/>
        </p:nvSpPr>
        <p:spPr>
          <a:xfrm>
            <a:off x="7234033" y="3867844"/>
            <a:ext cx="262550" cy="154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7" name="接點: 肘形 86">
            <a:extLst>
              <a:ext uri="{FF2B5EF4-FFF2-40B4-BE49-F238E27FC236}">
                <a16:creationId xmlns:a16="http://schemas.microsoft.com/office/drawing/2014/main" id="{76C41CE3-5BFF-446E-9021-999F4FCE36CC}"/>
              </a:ext>
            </a:extLst>
          </p:cNvPr>
          <p:cNvCxnSpPr>
            <a:cxnSpLocks/>
            <a:stCxn id="84" idx="1"/>
            <a:endCxn id="81" idx="2"/>
          </p:cNvCxnSpPr>
          <p:nvPr/>
        </p:nvCxnSpPr>
        <p:spPr>
          <a:xfrm rot="10800000">
            <a:off x="6702583" y="3266035"/>
            <a:ext cx="525101" cy="23187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接點: 肘形 87">
            <a:extLst>
              <a:ext uri="{FF2B5EF4-FFF2-40B4-BE49-F238E27FC236}">
                <a16:creationId xmlns:a16="http://schemas.microsoft.com/office/drawing/2014/main" id="{C00C3CFA-F879-48E3-96D8-A2788C31A971}"/>
              </a:ext>
            </a:extLst>
          </p:cNvPr>
          <p:cNvCxnSpPr>
            <a:cxnSpLocks/>
            <a:stCxn id="84" idx="1"/>
            <a:endCxn id="85" idx="1"/>
          </p:cNvCxnSpPr>
          <p:nvPr/>
        </p:nvCxnSpPr>
        <p:spPr>
          <a:xfrm rot="10800000" flipV="1">
            <a:off x="7227683" y="3497907"/>
            <a:ext cx="12700" cy="210074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接點: 肘形 88">
            <a:extLst>
              <a:ext uri="{FF2B5EF4-FFF2-40B4-BE49-F238E27FC236}">
                <a16:creationId xmlns:a16="http://schemas.microsoft.com/office/drawing/2014/main" id="{ACE9F44D-019C-4891-B861-DD85304CF5C0}"/>
              </a:ext>
            </a:extLst>
          </p:cNvPr>
          <p:cNvCxnSpPr>
            <a:cxnSpLocks/>
            <a:stCxn id="85" idx="1"/>
            <a:endCxn id="86" idx="1"/>
          </p:cNvCxnSpPr>
          <p:nvPr/>
        </p:nvCxnSpPr>
        <p:spPr>
          <a:xfrm rot="10800000" flipH="1" flipV="1">
            <a:off x="7227683" y="3707981"/>
            <a:ext cx="6350" cy="237154"/>
          </a:xfrm>
          <a:prstGeom prst="bentConnector3">
            <a:avLst>
              <a:gd name="adj1" fmla="val -36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0E616E57-46DB-4D49-BA28-D0A3BEEFEB46}"/>
              </a:ext>
            </a:extLst>
          </p:cNvPr>
          <p:cNvSpPr/>
          <p:nvPr/>
        </p:nvSpPr>
        <p:spPr>
          <a:xfrm>
            <a:off x="4366788" y="2497835"/>
            <a:ext cx="3458423" cy="191933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24F3D1D7-B68E-4EE4-82C7-B450B7B28853}"/>
              </a:ext>
            </a:extLst>
          </p:cNvPr>
          <p:cNvSpPr txBox="1"/>
          <p:nvPr/>
        </p:nvSpPr>
        <p:spPr>
          <a:xfrm>
            <a:off x="4366788" y="2497834"/>
            <a:ext cx="959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區或桿</a:t>
            </a:r>
            <a:r>
              <a:rPr lang="en-US" altLang="zh-TW" sz="1200" dirty="0"/>
              <a:t>#3</a:t>
            </a:r>
            <a:endParaRPr lang="zh-TW" altLang="en-US" sz="1200" dirty="0"/>
          </a:p>
        </p:txBody>
      </p:sp>
      <p:sp>
        <p:nvSpPr>
          <p:cNvPr id="94" name="矩形: 圓角 93">
            <a:extLst>
              <a:ext uri="{FF2B5EF4-FFF2-40B4-BE49-F238E27FC236}">
                <a16:creationId xmlns:a16="http://schemas.microsoft.com/office/drawing/2014/main" id="{D716E874-1C2A-45CA-BE62-23AF767A4F5D}"/>
              </a:ext>
            </a:extLst>
          </p:cNvPr>
          <p:cNvSpPr/>
          <p:nvPr/>
        </p:nvSpPr>
        <p:spPr>
          <a:xfrm>
            <a:off x="1934107" y="5736715"/>
            <a:ext cx="561315" cy="22633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7" name="接點: 肘形 96">
            <a:extLst>
              <a:ext uri="{FF2B5EF4-FFF2-40B4-BE49-F238E27FC236}">
                <a16:creationId xmlns:a16="http://schemas.microsoft.com/office/drawing/2014/main" id="{F059F0BB-AFF9-4420-AECC-D6980EBC2538}"/>
              </a:ext>
            </a:extLst>
          </p:cNvPr>
          <p:cNvCxnSpPr>
            <a:cxnSpLocks/>
            <a:endCxn id="94" idx="1"/>
          </p:cNvCxnSpPr>
          <p:nvPr/>
        </p:nvCxnSpPr>
        <p:spPr>
          <a:xfrm rot="5400000" flipH="1" flipV="1">
            <a:off x="1569705" y="5580544"/>
            <a:ext cx="95061" cy="633742"/>
          </a:xfrm>
          <a:prstGeom prst="bentConnector4">
            <a:avLst>
              <a:gd name="adj1" fmla="val -240477"/>
              <a:gd name="adj2" fmla="val 585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: 圓角 97">
            <a:extLst>
              <a:ext uri="{FF2B5EF4-FFF2-40B4-BE49-F238E27FC236}">
                <a16:creationId xmlns:a16="http://schemas.microsoft.com/office/drawing/2014/main" id="{85B01C50-E922-4A67-904D-11152F830370}"/>
              </a:ext>
            </a:extLst>
          </p:cNvPr>
          <p:cNvSpPr/>
          <p:nvPr/>
        </p:nvSpPr>
        <p:spPr>
          <a:xfrm>
            <a:off x="1409006" y="6092654"/>
            <a:ext cx="190122" cy="1825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E1A21F49-83B9-4EF2-9C56-A74212F77A07}"/>
              </a:ext>
            </a:extLst>
          </p:cNvPr>
          <p:cNvSpPr txBox="1"/>
          <p:nvPr/>
        </p:nvSpPr>
        <p:spPr>
          <a:xfrm>
            <a:off x="1309418" y="6263660"/>
            <a:ext cx="389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POE</a:t>
            </a:r>
            <a:endParaRPr lang="zh-TW" altLang="en-US" sz="800" dirty="0"/>
          </a:p>
        </p:txBody>
      </p:sp>
      <p:sp>
        <p:nvSpPr>
          <p:cNvPr id="100" name="矩形: 圓角 99">
            <a:extLst>
              <a:ext uri="{FF2B5EF4-FFF2-40B4-BE49-F238E27FC236}">
                <a16:creationId xmlns:a16="http://schemas.microsoft.com/office/drawing/2014/main" id="{9D290846-4023-473A-B2DB-5F63FCC22E95}"/>
              </a:ext>
            </a:extLst>
          </p:cNvPr>
          <p:cNvSpPr/>
          <p:nvPr/>
        </p:nvSpPr>
        <p:spPr>
          <a:xfrm>
            <a:off x="2757972" y="5201215"/>
            <a:ext cx="217284" cy="226337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68AA37C4-3841-4833-AA1D-0C5493FEE482}"/>
              </a:ext>
            </a:extLst>
          </p:cNvPr>
          <p:cNvSpPr txBox="1"/>
          <p:nvPr/>
        </p:nvSpPr>
        <p:spPr>
          <a:xfrm>
            <a:off x="2495422" y="4980324"/>
            <a:ext cx="959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DALI</a:t>
            </a:r>
            <a:r>
              <a:rPr lang="zh-TW" altLang="en-US" sz="800" dirty="0"/>
              <a:t>總電源</a:t>
            </a:r>
          </a:p>
        </p:txBody>
      </p:sp>
      <p:cxnSp>
        <p:nvCxnSpPr>
          <p:cNvPr id="102" name="接點: 肘形 101">
            <a:extLst>
              <a:ext uri="{FF2B5EF4-FFF2-40B4-BE49-F238E27FC236}">
                <a16:creationId xmlns:a16="http://schemas.microsoft.com/office/drawing/2014/main" id="{43ADE7CF-2F72-4185-BE06-1FEADCD761E6}"/>
              </a:ext>
            </a:extLst>
          </p:cNvPr>
          <p:cNvCxnSpPr>
            <a:stCxn id="94" idx="3"/>
            <a:endCxn id="100" idx="1"/>
          </p:cNvCxnSpPr>
          <p:nvPr/>
        </p:nvCxnSpPr>
        <p:spPr>
          <a:xfrm flipV="1">
            <a:off x="2495422" y="5314384"/>
            <a:ext cx="262550" cy="5355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CF1B0BDA-D865-4A2E-891B-27C48EC22ED2}"/>
              </a:ext>
            </a:extLst>
          </p:cNvPr>
          <p:cNvSpPr/>
          <p:nvPr/>
        </p:nvSpPr>
        <p:spPr>
          <a:xfrm>
            <a:off x="3391715" y="5582134"/>
            <a:ext cx="262550" cy="154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4BEB0413-0731-4365-93C3-E3C8E8C19F23}"/>
              </a:ext>
            </a:extLst>
          </p:cNvPr>
          <p:cNvSpPr/>
          <p:nvPr/>
        </p:nvSpPr>
        <p:spPr>
          <a:xfrm>
            <a:off x="3391715" y="5792208"/>
            <a:ext cx="262550" cy="154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FD2F993F-70F3-4C1B-9B00-132F8D94899A}"/>
              </a:ext>
            </a:extLst>
          </p:cNvPr>
          <p:cNvSpPr/>
          <p:nvPr/>
        </p:nvSpPr>
        <p:spPr>
          <a:xfrm>
            <a:off x="3398065" y="6029362"/>
            <a:ext cx="262550" cy="154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6" name="接點: 肘形 105">
            <a:extLst>
              <a:ext uri="{FF2B5EF4-FFF2-40B4-BE49-F238E27FC236}">
                <a16:creationId xmlns:a16="http://schemas.microsoft.com/office/drawing/2014/main" id="{A211485A-D391-47AB-A239-D29FD3E71026}"/>
              </a:ext>
            </a:extLst>
          </p:cNvPr>
          <p:cNvCxnSpPr>
            <a:cxnSpLocks/>
            <a:stCxn id="103" idx="1"/>
            <a:endCxn id="100" idx="2"/>
          </p:cNvCxnSpPr>
          <p:nvPr/>
        </p:nvCxnSpPr>
        <p:spPr>
          <a:xfrm rot="10800000">
            <a:off x="2866615" y="5427553"/>
            <a:ext cx="525101" cy="23187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接點: 肘形 106">
            <a:extLst>
              <a:ext uri="{FF2B5EF4-FFF2-40B4-BE49-F238E27FC236}">
                <a16:creationId xmlns:a16="http://schemas.microsoft.com/office/drawing/2014/main" id="{DE37E149-311A-4F20-9AE8-10F2C956FBB5}"/>
              </a:ext>
            </a:extLst>
          </p:cNvPr>
          <p:cNvCxnSpPr>
            <a:cxnSpLocks/>
            <a:stCxn id="103" idx="1"/>
            <a:endCxn id="104" idx="1"/>
          </p:cNvCxnSpPr>
          <p:nvPr/>
        </p:nvCxnSpPr>
        <p:spPr>
          <a:xfrm rot="10800000" flipV="1">
            <a:off x="3391715" y="5659425"/>
            <a:ext cx="12700" cy="210074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接點: 肘形 107">
            <a:extLst>
              <a:ext uri="{FF2B5EF4-FFF2-40B4-BE49-F238E27FC236}">
                <a16:creationId xmlns:a16="http://schemas.microsoft.com/office/drawing/2014/main" id="{25CFD57C-826D-462D-846A-7751115BD914}"/>
              </a:ext>
            </a:extLst>
          </p:cNvPr>
          <p:cNvCxnSpPr>
            <a:cxnSpLocks/>
            <a:stCxn id="104" idx="1"/>
            <a:endCxn id="105" idx="1"/>
          </p:cNvCxnSpPr>
          <p:nvPr/>
        </p:nvCxnSpPr>
        <p:spPr>
          <a:xfrm rot="10800000" flipH="1" flipV="1">
            <a:off x="3391715" y="5869499"/>
            <a:ext cx="6350" cy="237154"/>
          </a:xfrm>
          <a:prstGeom prst="bentConnector3">
            <a:avLst>
              <a:gd name="adj1" fmla="val -36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 109">
            <a:extLst>
              <a:ext uri="{FF2B5EF4-FFF2-40B4-BE49-F238E27FC236}">
                <a16:creationId xmlns:a16="http://schemas.microsoft.com/office/drawing/2014/main" id="{D0A50BD4-6E13-47AA-AE16-4B5FB2A00ED4}"/>
              </a:ext>
            </a:extLst>
          </p:cNvPr>
          <p:cNvSpPr/>
          <p:nvPr/>
        </p:nvSpPr>
        <p:spPr>
          <a:xfrm>
            <a:off x="530820" y="4659353"/>
            <a:ext cx="3458423" cy="191933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CFCD963A-66F3-47C1-BD42-5C5E3EF21D70}"/>
              </a:ext>
            </a:extLst>
          </p:cNvPr>
          <p:cNvSpPr txBox="1"/>
          <p:nvPr/>
        </p:nvSpPr>
        <p:spPr>
          <a:xfrm>
            <a:off x="530820" y="4659352"/>
            <a:ext cx="959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區或桿</a:t>
            </a:r>
            <a:r>
              <a:rPr lang="en-US" altLang="zh-TW" sz="1200" dirty="0"/>
              <a:t>#6</a:t>
            </a:r>
            <a:endParaRPr lang="zh-TW" altLang="en-US" sz="1200" dirty="0"/>
          </a:p>
        </p:txBody>
      </p:sp>
      <p:sp>
        <p:nvSpPr>
          <p:cNvPr id="113" name="矩形: 圓角 112">
            <a:extLst>
              <a:ext uri="{FF2B5EF4-FFF2-40B4-BE49-F238E27FC236}">
                <a16:creationId xmlns:a16="http://schemas.microsoft.com/office/drawing/2014/main" id="{A8375FAB-078A-4A1C-8277-130707060CAD}"/>
              </a:ext>
            </a:extLst>
          </p:cNvPr>
          <p:cNvSpPr/>
          <p:nvPr/>
        </p:nvSpPr>
        <p:spPr>
          <a:xfrm>
            <a:off x="1934107" y="3575196"/>
            <a:ext cx="561315" cy="22633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2A3E4AF2-9E2A-4D6A-8E92-4B4D6B4161DA}"/>
              </a:ext>
            </a:extLst>
          </p:cNvPr>
          <p:cNvSpPr txBox="1"/>
          <p:nvPr/>
        </p:nvSpPr>
        <p:spPr>
          <a:xfrm>
            <a:off x="778281" y="3018812"/>
            <a:ext cx="11497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5.8Ghz </a:t>
            </a:r>
            <a:r>
              <a:rPr lang="en-US" altLang="zh-TW" sz="800" dirty="0" err="1"/>
              <a:t>Wifi</a:t>
            </a:r>
            <a:r>
              <a:rPr lang="en-US" altLang="zh-TW" sz="800" dirty="0"/>
              <a:t> </a:t>
            </a:r>
            <a:r>
              <a:rPr lang="zh-TW" altLang="en-US" sz="800" dirty="0"/>
              <a:t>天線</a:t>
            </a:r>
          </a:p>
        </p:txBody>
      </p:sp>
      <p:cxnSp>
        <p:nvCxnSpPr>
          <p:cNvPr id="116" name="接點: 肘形 115">
            <a:extLst>
              <a:ext uri="{FF2B5EF4-FFF2-40B4-BE49-F238E27FC236}">
                <a16:creationId xmlns:a16="http://schemas.microsoft.com/office/drawing/2014/main" id="{BC8FEF29-1715-4EFC-AC99-5F3774D00E33}"/>
              </a:ext>
            </a:extLst>
          </p:cNvPr>
          <p:cNvCxnSpPr>
            <a:cxnSpLocks/>
            <a:endCxn id="113" idx="1"/>
          </p:cNvCxnSpPr>
          <p:nvPr/>
        </p:nvCxnSpPr>
        <p:spPr>
          <a:xfrm rot="5400000" flipH="1" flipV="1">
            <a:off x="1569705" y="3419025"/>
            <a:ext cx="95061" cy="633742"/>
          </a:xfrm>
          <a:prstGeom prst="bentConnector4">
            <a:avLst>
              <a:gd name="adj1" fmla="val -240477"/>
              <a:gd name="adj2" fmla="val 585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: 圓角 116">
            <a:extLst>
              <a:ext uri="{FF2B5EF4-FFF2-40B4-BE49-F238E27FC236}">
                <a16:creationId xmlns:a16="http://schemas.microsoft.com/office/drawing/2014/main" id="{37DA98B8-3DA3-40A4-AC35-06E98C7391F1}"/>
              </a:ext>
            </a:extLst>
          </p:cNvPr>
          <p:cNvSpPr/>
          <p:nvPr/>
        </p:nvSpPr>
        <p:spPr>
          <a:xfrm>
            <a:off x="1409006" y="3931135"/>
            <a:ext cx="190122" cy="1825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文字方塊 117">
            <a:extLst>
              <a:ext uri="{FF2B5EF4-FFF2-40B4-BE49-F238E27FC236}">
                <a16:creationId xmlns:a16="http://schemas.microsoft.com/office/drawing/2014/main" id="{CB2A59C9-3084-44F4-B107-4DED75ABD1E8}"/>
              </a:ext>
            </a:extLst>
          </p:cNvPr>
          <p:cNvSpPr txBox="1"/>
          <p:nvPr/>
        </p:nvSpPr>
        <p:spPr>
          <a:xfrm>
            <a:off x="1309418" y="4102141"/>
            <a:ext cx="389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POE</a:t>
            </a:r>
            <a:endParaRPr lang="zh-TW" altLang="en-US" sz="800" dirty="0"/>
          </a:p>
        </p:txBody>
      </p:sp>
      <p:sp>
        <p:nvSpPr>
          <p:cNvPr id="119" name="矩形: 圓角 118">
            <a:extLst>
              <a:ext uri="{FF2B5EF4-FFF2-40B4-BE49-F238E27FC236}">
                <a16:creationId xmlns:a16="http://schemas.microsoft.com/office/drawing/2014/main" id="{747FC3E6-FB5B-4728-9868-53B033534BC0}"/>
              </a:ext>
            </a:extLst>
          </p:cNvPr>
          <p:cNvSpPr/>
          <p:nvPr/>
        </p:nvSpPr>
        <p:spPr>
          <a:xfrm>
            <a:off x="2757972" y="3039696"/>
            <a:ext cx="217284" cy="226337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404FCC4E-262F-4714-B6DA-03FDDA96CCE0}"/>
              </a:ext>
            </a:extLst>
          </p:cNvPr>
          <p:cNvSpPr txBox="1"/>
          <p:nvPr/>
        </p:nvSpPr>
        <p:spPr>
          <a:xfrm>
            <a:off x="2495422" y="2818805"/>
            <a:ext cx="959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DALI</a:t>
            </a:r>
            <a:r>
              <a:rPr lang="zh-TW" altLang="en-US" sz="800" dirty="0"/>
              <a:t>總電源</a:t>
            </a:r>
          </a:p>
        </p:txBody>
      </p:sp>
      <p:cxnSp>
        <p:nvCxnSpPr>
          <p:cNvPr id="121" name="接點: 肘形 120">
            <a:extLst>
              <a:ext uri="{FF2B5EF4-FFF2-40B4-BE49-F238E27FC236}">
                <a16:creationId xmlns:a16="http://schemas.microsoft.com/office/drawing/2014/main" id="{1B0A705E-605B-4FAE-B27E-F6FA974ED26B}"/>
              </a:ext>
            </a:extLst>
          </p:cNvPr>
          <p:cNvCxnSpPr>
            <a:stCxn id="113" idx="3"/>
            <a:endCxn id="119" idx="1"/>
          </p:cNvCxnSpPr>
          <p:nvPr/>
        </p:nvCxnSpPr>
        <p:spPr>
          <a:xfrm flipV="1">
            <a:off x="2495422" y="3152865"/>
            <a:ext cx="262550" cy="5355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>
            <a:extLst>
              <a:ext uri="{FF2B5EF4-FFF2-40B4-BE49-F238E27FC236}">
                <a16:creationId xmlns:a16="http://schemas.microsoft.com/office/drawing/2014/main" id="{80106EF8-EBF5-4180-A093-0447D78726FB}"/>
              </a:ext>
            </a:extLst>
          </p:cNvPr>
          <p:cNvSpPr/>
          <p:nvPr/>
        </p:nvSpPr>
        <p:spPr>
          <a:xfrm>
            <a:off x="3391715" y="3420615"/>
            <a:ext cx="262550" cy="154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DE9C0489-1D89-44ED-B7D4-50B175EB7D6B}"/>
              </a:ext>
            </a:extLst>
          </p:cNvPr>
          <p:cNvSpPr/>
          <p:nvPr/>
        </p:nvSpPr>
        <p:spPr>
          <a:xfrm>
            <a:off x="3391715" y="3630689"/>
            <a:ext cx="262550" cy="154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32E30246-F54D-42FA-BA5D-5C6EECBD8CEC}"/>
              </a:ext>
            </a:extLst>
          </p:cNvPr>
          <p:cNvSpPr/>
          <p:nvPr/>
        </p:nvSpPr>
        <p:spPr>
          <a:xfrm>
            <a:off x="3398065" y="3867843"/>
            <a:ext cx="262550" cy="154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5" name="接點: 肘形 124">
            <a:extLst>
              <a:ext uri="{FF2B5EF4-FFF2-40B4-BE49-F238E27FC236}">
                <a16:creationId xmlns:a16="http://schemas.microsoft.com/office/drawing/2014/main" id="{360D872A-B653-4B16-878F-F0496C93CDEA}"/>
              </a:ext>
            </a:extLst>
          </p:cNvPr>
          <p:cNvCxnSpPr>
            <a:cxnSpLocks/>
            <a:stCxn id="122" idx="1"/>
            <a:endCxn id="119" idx="2"/>
          </p:cNvCxnSpPr>
          <p:nvPr/>
        </p:nvCxnSpPr>
        <p:spPr>
          <a:xfrm rot="10800000">
            <a:off x="2866615" y="3266034"/>
            <a:ext cx="525101" cy="23187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接點: 肘形 125">
            <a:extLst>
              <a:ext uri="{FF2B5EF4-FFF2-40B4-BE49-F238E27FC236}">
                <a16:creationId xmlns:a16="http://schemas.microsoft.com/office/drawing/2014/main" id="{A774224B-DCCC-4EE6-BA50-14680B6646FD}"/>
              </a:ext>
            </a:extLst>
          </p:cNvPr>
          <p:cNvCxnSpPr>
            <a:cxnSpLocks/>
            <a:stCxn id="122" idx="1"/>
            <a:endCxn id="123" idx="1"/>
          </p:cNvCxnSpPr>
          <p:nvPr/>
        </p:nvCxnSpPr>
        <p:spPr>
          <a:xfrm rot="10800000" flipV="1">
            <a:off x="3391715" y="3497906"/>
            <a:ext cx="12700" cy="210074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接點: 肘形 126">
            <a:extLst>
              <a:ext uri="{FF2B5EF4-FFF2-40B4-BE49-F238E27FC236}">
                <a16:creationId xmlns:a16="http://schemas.microsoft.com/office/drawing/2014/main" id="{3E39745B-3EC9-4244-84C7-783414EECBA5}"/>
              </a:ext>
            </a:extLst>
          </p:cNvPr>
          <p:cNvCxnSpPr>
            <a:cxnSpLocks/>
            <a:stCxn id="123" idx="1"/>
            <a:endCxn id="124" idx="1"/>
          </p:cNvCxnSpPr>
          <p:nvPr/>
        </p:nvCxnSpPr>
        <p:spPr>
          <a:xfrm rot="10800000" flipH="1" flipV="1">
            <a:off x="3391715" y="3707980"/>
            <a:ext cx="6350" cy="237154"/>
          </a:xfrm>
          <a:prstGeom prst="bentConnector3">
            <a:avLst>
              <a:gd name="adj1" fmla="val -36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B3C9E885-D6AC-443B-BD3E-78A89E7F8565}"/>
              </a:ext>
            </a:extLst>
          </p:cNvPr>
          <p:cNvSpPr/>
          <p:nvPr/>
        </p:nvSpPr>
        <p:spPr>
          <a:xfrm>
            <a:off x="530820" y="2497834"/>
            <a:ext cx="3458423" cy="191933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文字方塊 129">
            <a:extLst>
              <a:ext uri="{FF2B5EF4-FFF2-40B4-BE49-F238E27FC236}">
                <a16:creationId xmlns:a16="http://schemas.microsoft.com/office/drawing/2014/main" id="{82317EB8-5DBC-45E4-9FAD-CE3C2344123F}"/>
              </a:ext>
            </a:extLst>
          </p:cNvPr>
          <p:cNvSpPr txBox="1"/>
          <p:nvPr/>
        </p:nvSpPr>
        <p:spPr>
          <a:xfrm>
            <a:off x="530820" y="2497833"/>
            <a:ext cx="959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區或桿</a:t>
            </a:r>
            <a:r>
              <a:rPr lang="en-US" altLang="zh-TW" sz="1200" dirty="0"/>
              <a:t>#5</a:t>
            </a:r>
            <a:endParaRPr lang="zh-TW" altLang="en-US" sz="1200" dirty="0"/>
          </a:p>
        </p:txBody>
      </p:sp>
      <p:sp>
        <p:nvSpPr>
          <p:cNvPr id="132" name="文字方塊 131">
            <a:extLst>
              <a:ext uri="{FF2B5EF4-FFF2-40B4-BE49-F238E27FC236}">
                <a16:creationId xmlns:a16="http://schemas.microsoft.com/office/drawing/2014/main" id="{2BFECB9C-FC35-4D56-80B2-828ADC056D14}"/>
              </a:ext>
            </a:extLst>
          </p:cNvPr>
          <p:cNvSpPr txBox="1"/>
          <p:nvPr/>
        </p:nvSpPr>
        <p:spPr>
          <a:xfrm>
            <a:off x="1793776" y="1998408"/>
            <a:ext cx="11497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5.8Ghz </a:t>
            </a:r>
            <a:r>
              <a:rPr lang="en-US" altLang="zh-TW" sz="800" dirty="0" err="1"/>
              <a:t>Wifi</a:t>
            </a:r>
            <a:r>
              <a:rPr lang="en-US" altLang="zh-TW" sz="800" dirty="0"/>
              <a:t> </a:t>
            </a:r>
            <a:r>
              <a:rPr lang="zh-TW" altLang="en-US" sz="800" dirty="0"/>
              <a:t> 天線</a:t>
            </a:r>
            <a:r>
              <a:rPr lang="en-US" altLang="zh-TW" sz="800" dirty="0"/>
              <a:t>#1</a:t>
            </a:r>
            <a:endParaRPr lang="zh-TW" altLang="en-US" sz="800" dirty="0"/>
          </a:p>
        </p:txBody>
      </p:sp>
      <p:sp>
        <p:nvSpPr>
          <p:cNvPr id="134" name="文字方塊 133">
            <a:extLst>
              <a:ext uri="{FF2B5EF4-FFF2-40B4-BE49-F238E27FC236}">
                <a16:creationId xmlns:a16="http://schemas.microsoft.com/office/drawing/2014/main" id="{1D5759ED-BBCE-480A-8765-672A72D571CF}"/>
              </a:ext>
            </a:extLst>
          </p:cNvPr>
          <p:cNvSpPr txBox="1"/>
          <p:nvPr/>
        </p:nvSpPr>
        <p:spPr>
          <a:xfrm>
            <a:off x="5596549" y="1993500"/>
            <a:ext cx="11497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5.8Ghz </a:t>
            </a:r>
            <a:r>
              <a:rPr lang="en-US" altLang="zh-TW" sz="800" dirty="0" err="1"/>
              <a:t>Wifi</a:t>
            </a:r>
            <a:r>
              <a:rPr lang="en-US" altLang="zh-TW" sz="800" dirty="0"/>
              <a:t> </a:t>
            </a:r>
            <a:r>
              <a:rPr lang="zh-TW" altLang="en-US" sz="800" dirty="0"/>
              <a:t> </a:t>
            </a:r>
            <a:r>
              <a:rPr lang="en-US" altLang="zh-TW" sz="800" dirty="0"/>
              <a:t>AP#2</a:t>
            </a:r>
            <a:endParaRPr lang="zh-TW" altLang="en-US" sz="800" dirty="0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7F0BE2E5-B083-4CF8-855B-1BC50F5CA718}"/>
              </a:ext>
            </a:extLst>
          </p:cNvPr>
          <p:cNvSpPr/>
          <p:nvPr/>
        </p:nvSpPr>
        <p:spPr>
          <a:xfrm>
            <a:off x="6154844" y="300175"/>
            <a:ext cx="217283" cy="2154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文字方塊 138">
            <a:extLst>
              <a:ext uri="{FF2B5EF4-FFF2-40B4-BE49-F238E27FC236}">
                <a16:creationId xmlns:a16="http://schemas.microsoft.com/office/drawing/2014/main" id="{234F02F3-A632-474E-AB0E-FDF38BB59890}"/>
              </a:ext>
            </a:extLst>
          </p:cNvPr>
          <p:cNvSpPr txBox="1"/>
          <p:nvPr/>
        </p:nvSpPr>
        <p:spPr>
          <a:xfrm>
            <a:off x="6090592" y="90692"/>
            <a:ext cx="11497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PC</a:t>
            </a:r>
            <a:r>
              <a:rPr lang="zh-TW" altLang="en-US" sz="800" dirty="0"/>
              <a:t>主機</a:t>
            </a:r>
          </a:p>
        </p:txBody>
      </p:sp>
      <p:cxnSp>
        <p:nvCxnSpPr>
          <p:cNvPr id="141" name="接點: 肘形 140">
            <a:extLst>
              <a:ext uri="{FF2B5EF4-FFF2-40B4-BE49-F238E27FC236}">
                <a16:creationId xmlns:a16="http://schemas.microsoft.com/office/drawing/2014/main" id="{F6A1F437-7345-4B4F-98E1-EE39A0D362C4}"/>
              </a:ext>
            </a:extLst>
          </p:cNvPr>
          <p:cNvCxnSpPr>
            <a:cxnSpLocks/>
            <a:endCxn id="143" idx="2"/>
          </p:cNvCxnSpPr>
          <p:nvPr/>
        </p:nvCxnSpPr>
        <p:spPr>
          <a:xfrm rot="5400000" flipH="1" flipV="1">
            <a:off x="3664844" y="-508623"/>
            <a:ext cx="482267" cy="329189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矩形 141">
            <a:extLst>
              <a:ext uri="{FF2B5EF4-FFF2-40B4-BE49-F238E27FC236}">
                <a16:creationId xmlns:a16="http://schemas.microsoft.com/office/drawing/2014/main" id="{0C0BBC6F-0441-4F64-9A39-2CC123A2D2ED}"/>
              </a:ext>
            </a:extLst>
          </p:cNvPr>
          <p:cNvSpPr/>
          <p:nvPr/>
        </p:nvSpPr>
        <p:spPr>
          <a:xfrm>
            <a:off x="5407702" y="694920"/>
            <a:ext cx="964425" cy="26464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CB0D278F-AC9A-4CF4-9440-59F0240D7509}"/>
              </a:ext>
            </a:extLst>
          </p:cNvPr>
          <p:cNvSpPr/>
          <p:nvPr/>
        </p:nvSpPr>
        <p:spPr>
          <a:xfrm>
            <a:off x="5514838" y="783947"/>
            <a:ext cx="74170" cy="1122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07900355-D3A3-41C1-948E-507EFE51DDAB}"/>
              </a:ext>
            </a:extLst>
          </p:cNvPr>
          <p:cNvSpPr/>
          <p:nvPr/>
        </p:nvSpPr>
        <p:spPr>
          <a:xfrm>
            <a:off x="5659059" y="785409"/>
            <a:ext cx="74170" cy="1122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D345EB62-484E-40C0-9371-32A257C08F75}"/>
              </a:ext>
            </a:extLst>
          </p:cNvPr>
          <p:cNvSpPr/>
          <p:nvPr/>
        </p:nvSpPr>
        <p:spPr>
          <a:xfrm>
            <a:off x="5802244" y="783216"/>
            <a:ext cx="74170" cy="1122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EB48302C-0B54-4F5A-B461-A213B393DFC0}"/>
              </a:ext>
            </a:extLst>
          </p:cNvPr>
          <p:cNvSpPr/>
          <p:nvPr/>
        </p:nvSpPr>
        <p:spPr>
          <a:xfrm>
            <a:off x="5946465" y="784678"/>
            <a:ext cx="74170" cy="1122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5C6F6E19-C9E9-492C-B0CF-FBFB3A031950}"/>
              </a:ext>
            </a:extLst>
          </p:cNvPr>
          <p:cNvSpPr/>
          <p:nvPr/>
        </p:nvSpPr>
        <p:spPr>
          <a:xfrm>
            <a:off x="6079048" y="784691"/>
            <a:ext cx="74170" cy="1122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9639E6F5-92A7-48A1-A091-FB20B96D662A}"/>
              </a:ext>
            </a:extLst>
          </p:cNvPr>
          <p:cNvSpPr/>
          <p:nvPr/>
        </p:nvSpPr>
        <p:spPr>
          <a:xfrm>
            <a:off x="6223269" y="786153"/>
            <a:ext cx="74170" cy="1122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1" name="文字方塊 150">
            <a:extLst>
              <a:ext uri="{FF2B5EF4-FFF2-40B4-BE49-F238E27FC236}">
                <a16:creationId xmlns:a16="http://schemas.microsoft.com/office/drawing/2014/main" id="{010913EC-0CDB-458A-BBD5-F600FEE7BC45}"/>
              </a:ext>
            </a:extLst>
          </p:cNvPr>
          <p:cNvSpPr txBox="1"/>
          <p:nvPr/>
        </p:nvSpPr>
        <p:spPr>
          <a:xfrm>
            <a:off x="6324357" y="605120"/>
            <a:ext cx="11497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Router (DHCP</a:t>
            </a:r>
            <a:r>
              <a:rPr lang="zh-TW" altLang="en-US" sz="800" dirty="0"/>
              <a:t>分配</a:t>
            </a:r>
            <a:r>
              <a:rPr lang="en-US" altLang="zh-TW" sz="800" dirty="0"/>
              <a:t>)</a:t>
            </a:r>
            <a:endParaRPr lang="zh-TW" altLang="en-US" sz="800" dirty="0"/>
          </a:p>
        </p:txBody>
      </p:sp>
      <p:sp>
        <p:nvSpPr>
          <p:cNvPr id="152" name="文字方塊 151">
            <a:extLst>
              <a:ext uri="{FF2B5EF4-FFF2-40B4-BE49-F238E27FC236}">
                <a16:creationId xmlns:a16="http://schemas.microsoft.com/office/drawing/2014/main" id="{53D40FD3-48DE-4AB2-9EE7-2EEFDB6124B3}"/>
              </a:ext>
            </a:extLst>
          </p:cNvPr>
          <p:cNvSpPr txBox="1"/>
          <p:nvPr/>
        </p:nvSpPr>
        <p:spPr>
          <a:xfrm>
            <a:off x="3479546" y="944202"/>
            <a:ext cx="11497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RJ45</a:t>
            </a:r>
            <a:r>
              <a:rPr lang="zh-TW" altLang="en-US" sz="800" dirty="0"/>
              <a:t>或光纖網路</a:t>
            </a:r>
          </a:p>
        </p:txBody>
      </p:sp>
      <p:cxnSp>
        <p:nvCxnSpPr>
          <p:cNvPr id="153" name="接點: 肘形 152">
            <a:extLst>
              <a:ext uri="{FF2B5EF4-FFF2-40B4-BE49-F238E27FC236}">
                <a16:creationId xmlns:a16="http://schemas.microsoft.com/office/drawing/2014/main" id="{5AA1F44B-3267-45B4-95F1-2E8FF7A7F808}"/>
              </a:ext>
            </a:extLst>
          </p:cNvPr>
          <p:cNvCxnSpPr>
            <a:cxnSpLocks/>
            <a:endCxn id="145" idx="2"/>
          </p:cNvCxnSpPr>
          <p:nvPr/>
        </p:nvCxnSpPr>
        <p:spPr>
          <a:xfrm rot="16200000" flipV="1">
            <a:off x="5652959" y="940837"/>
            <a:ext cx="478373" cy="3920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接點: 肘形 155">
            <a:extLst>
              <a:ext uri="{FF2B5EF4-FFF2-40B4-BE49-F238E27FC236}">
                <a16:creationId xmlns:a16="http://schemas.microsoft.com/office/drawing/2014/main" id="{A2253B29-0DAC-4611-A17A-4509C9359619}"/>
              </a:ext>
            </a:extLst>
          </p:cNvPr>
          <p:cNvCxnSpPr>
            <a:cxnSpLocks/>
            <a:stCxn id="37" idx="1"/>
            <a:endCxn id="149" idx="3"/>
          </p:cNvCxnSpPr>
          <p:nvPr/>
        </p:nvCxnSpPr>
        <p:spPr>
          <a:xfrm rot="10800000">
            <a:off x="6297440" y="842274"/>
            <a:ext cx="3441069" cy="2846092"/>
          </a:xfrm>
          <a:prstGeom prst="bentConnector3">
            <a:avLst>
              <a:gd name="adj1" fmla="val 19736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字方塊 158">
            <a:extLst>
              <a:ext uri="{FF2B5EF4-FFF2-40B4-BE49-F238E27FC236}">
                <a16:creationId xmlns:a16="http://schemas.microsoft.com/office/drawing/2014/main" id="{870808A9-EF88-4D7C-84EF-A891F2EE09BE}"/>
              </a:ext>
            </a:extLst>
          </p:cNvPr>
          <p:cNvSpPr txBox="1"/>
          <p:nvPr/>
        </p:nvSpPr>
        <p:spPr>
          <a:xfrm>
            <a:off x="6243916" y="1183358"/>
            <a:ext cx="11497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RJ45</a:t>
            </a:r>
            <a:r>
              <a:rPr lang="zh-TW" altLang="en-US" sz="800" dirty="0"/>
              <a:t>或光纖網路</a:t>
            </a:r>
          </a:p>
        </p:txBody>
      </p:sp>
      <p:cxnSp>
        <p:nvCxnSpPr>
          <p:cNvPr id="160" name="接點: 肘形 159">
            <a:extLst>
              <a:ext uri="{FF2B5EF4-FFF2-40B4-BE49-F238E27FC236}">
                <a16:creationId xmlns:a16="http://schemas.microsoft.com/office/drawing/2014/main" id="{5AFCB901-9507-4EFE-9DE2-F26B2E18FF2E}"/>
              </a:ext>
            </a:extLst>
          </p:cNvPr>
          <p:cNvCxnSpPr>
            <a:cxnSpLocks/>
            <a:stCxn id="138" idx="2"/>
            <a:endCxn id="148" idx="0"/>
          </p:cNvCxnSpPr>
          <p:nvPr/>
        </p:nvCxnSpPr>
        <p:spPr>
          <a:xfrm rot="5400000">
            <a:off x="6055275" y="576479"/>
            <a:ext cx="269071" cy="1473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8" name="圖片 167">
            <a:extLst>
              <a:ext uri="{FF2B5EF4-FFF2-40B4-BE49-F238E27FC236}">
                <a16:creationId xmlns:a16="http://schemas.microsoft.com/office/drawing/2014/main" id="{7EE77662-BD78-478D-96B8-3397EF020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198" y="90584"/>
            <a:ext cx="587268" cy="584339"/>
          </a:xfrm>
          <a:prstGeom prst="rect">
            <a:avLst/>
          </a:prstGeom>
        </p:spPr>
      </p:pic>
      <p:pic>
        <p:nvPicPr>
          <p:cNvPr id="170" name="圖片 169">
            <a:extLst>
              <a:ext uri="{FF2B5EF4-FFF2-40B4-BE49-F238E27FC236}">
                <a16:creationId xmlns:a16="http://schemas.microsoft.com/office/drawing/2014/main" id="{312FCB53-71BB-4409-BEB6-90E79951C0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38950" y="2208525"/>
            <a:ext cx="478373" cy="478373"/>
          </a:xfrm>
          <a:prstGeom prst="rect">
            <a:avLst/>
          </a:prstGeom>
        </p:spPr>
      </p:pic>
      <p:pic>
        <p:nvPicPr>
          <p:cNvPr id="171" name="圖片 170">
            <a:extLst>
              <a:ext uri="{FF2B5EF4-FFF2-40B4-BE49-F238E27FC236}">
                <a16:creationId xmlns:a16="http://schemas.microsoft.com/office/drawing/2014/main" id="{69770784-5A4A-49BE-BD27-203D22BDF9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857876" y="2232497"/>
            <a:ext cx="478373" cy="478373"/>
          </a:xfrm>
          <a:prstGeom prst="rect">
            <a:avLst/>
          </a:prstGeom>
        </p:spPr>
      </p:pic>
      <p:sp>
        <p:nvSpPr>
          <p:cNvPr id="173" name="矩形 172">
            <a:extLst>
              <a:ext uri="{FF2B5EF4-FFF2-40B4-BE49-F238E27FC236}">
                <a16:creationId xmlns:a16="http://schemas.microsoft.com/office/drawing/2014/main" id="{17B14F5F-CBB6-4505-AD21-1D7257A0F92E}"/>
              </a:ext>
            </a:extLst>
          </p:cNvPr>
          <p:cNvSpPr/>
          <p:nvPr/>
        </p:nvSpPr>
        <p:spPr>
          <a:xfrm>
            <a:off x="5027691" y="60795"/>
            <a:ext cx="1851673" cy="99651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4" name="文字方塊 173">
            <a:extLst>
              <a:ext uri="{FF2B5EF4-FFF2-40B4-BE49-F238E27FC236}">
                <a16:creationId xmlns:a16="http://schemas.microsoft.com/office/drawing/2014/main" id="{745C9C65-0869-4971-8A38-9D657AA94FF8}"/>
              </a:ext>
            </a:extLst>
          </p:cNvPr>
          <p:cNvSpPr txBox="1"/>
          <p:nvPr/>
        </p:nvSpPr>
        <p:spPr>
          <a:xfrm>
            <a:off x="6861222" y="206281"/>
            <a:ext cx="959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中控室</a:t>
            </a:r>
          </a:p>
        </p:txBody>
      </p:sp>
      <p:pic>
        <p:nvPicPr>
          <p:cNvPr id="150" name="圖片 149">
            <a:extLst>
              <a:ext uri="{FF2B5EF4-FFF2-40B4-BE49-F238E27FC236}">
                <a16:creationId xmlns:a16="http://schemas.microsoft.com/office/drawing/2014/main" id="{69FDA472-4601-4B43-9599-A8C577745C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0795" y="3185369"/>
            <a:ext cx="475906" cy="646182"/>
          </a:xfrm>
          <a:prstGeom prst="rect">
            <a:avLst/>
          </a:prstGeom>
        </p:spPr>
      </p:pic>
      <p:pic>
        <p:nvPicPr>
          <p:cNvPr id="154" name="圖片 153">
            <a:extLst>
              <a:ext uri="{FF2B5EF4-FFF2-40B4-BE49-F238E27FC236}">
                <a16:creationId xmlns:a16="http://schemas.microsoft.com/office/drawing/2014/main" id="{ACE551B8-DC6C-4694-9B99-0C43668CC6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5250" y="5402783"/>
            <a:ext cx="475906" cy="646182"/>
          </a:xfrm>
          <a:prstGeom prst="rect">
            <a:avLst/>
          </a:prstGeom>
        </p:spPr>
      </p:pic>
      <p:sp>
        <p:nvSpPr>
          <p:cNvPr id="155" name="文字方塊 154">
            <a:extLst>
              <a:ext uri="{FF2B5EF4-FFF2-40B4-BE49-F238E27FC236}">
                <a16:creationId xmlns:a16="http://schemas.microsoft.com/office/drawing/2014/main" id="{FF72C93C-34C1-4853-B11E-D8F1F4BCFE0F}"/>
              </a:ext>
            </a:extLst>
          </p:cNvPr>
          <p:cNvSpPr txBox="1"/>
          <p:nvPr/>
        </p:nvSpPr>
        <p:spPr>
          <a:xfrm>
            <a:off x="811476" y="5239440"/>
            <a:ext cx="11497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5.8Ghz </a:t>
            </a:r>
            <a:r>
              <a:rPr lang="en-US" altLang="zh-TW" sz="800" dirty="0" err="1"/>
              <a:t>Wifi</a:t>
            </a:r>
            <a:r>
              <a:rPr lang="en-US" altLang="zh-TW" sz="800" dirty="0"/>
              <a:t> </a:t>
            </a:r>
            <a:r>
              <a:rPr lang="zh-TW" altLang="en-US" sz="800" dirty="0"/>
              <a:t>天線</a:t>
            </a:r>
          </a:p>
        </p:txBody>
      </p:sp>
      <p:sp>
        <p:nvSpPr>
          <p:cNvPr id="157" name="文字方塊 156">
            <a:extLst>
              <a:ext uri="{FF2B5EF4-FFF2-40B4-BE49-F238E27FC236}">
                <a16:creationId xmlns:a16="http://schemas.microsoft.com/office/drawing/2014/main" id="{37C1327F-48F6-44C5-9F68-98F84CCFEAF8}"/>
              </a:ext>
            </a:extLst>
          </p:cNvPr>
          <p:cNvSpPr txBox="1"/>
          <p:nvPr/>
        </p:nvSpPr>
        <p:spPr>
          <a:xfrm>
            <a:off x="4637639" y="2942151"/>
            <a:ext cx="11497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5.8Ghz </a:t>
            </a:r>
            <a:r>
              <a:rPr lang="en-US" altLang="zh-TW" sz="800" dirty="0" err="1"/>
              <a:t>Wifi</a:t>
            </a:r>
            <a:r>
              <a:rPr lang="en-US" altLang="zh-TW" sz="800" dirty="0"/>
              <a:t> </a:t>
            </a:r>
            <a:r>
              <a:rPr lang="zh-TW" altLang="en-US" sz="800" dirty="0"/>
              <a:t>天線</a:t>
            </a:r>
          </a:p>
        </p:txBody>
      </p:sp>
      <p:sp>
        <p:nvSpPr>
          <p:cNvPr id="158" name="文字方塊 157">
            <a:extLst>
              <a:ext uri="{FF2B5EF4-FFF2-40B4-BE49-F238E27FC236}">
                <a16:creationId xmlns:a16="http://schemas.microsoft.com/office/drawing/2014/main" id="{B874F3B6-6E7B-43D3-8AAF-8F4467F5459C}"/>
              </a:ext>
            </a:extLst>
          </p:cNvPr>
          <p:cNvSpPr txBox="1"/>
          <p:nvPr/>
        </p:nvSpPr>
        <p:spPr>
          <a:xfrm>
            <a:off x="4704760" y="5119663"/>
            <a:ext cx="11497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5.8Ghz </a:t>
            </a:r>
            <a:r>
              <a:rPr lang="en-US" altLang="zh-TW" sz="800" dirty="0" err="1"/>
              <a:t>Wifi</a:t>
            </a:r>
            <a:r>
              <a:rPr lang="en-US" altLang="zh-TW" sz="800" dirty="0"/>
              <a:t> </a:t>
            </a:r>
            <a:r>
              <a:rPr lang="zh-TW" altLang="en-US" sz="800" dirty="0"/>
              <a:t>天線</a:t>
            </a:r>
          </a:p>
        </p:txBody>
      </p:sp>
      <p:pic>
        <p:nvPicPr>
          <p:cNvPr id="161" name="圖片 160">
            <a:extLst>
              <a:ext uri="{FF2B5EF4-FFF2-40B4-BE49-F238E27FC236}">
                <a16:creationId xmlns:a16="http://schemas.microsoft.com/office/drawing/2014/main" id="{6E6BC1F9-4985-4AE4-8076-27067985AA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77410" y="3227025"/>
            <a:ext cx="475906" cy="646182"/>
          </a:xfrm>
          <a:prstGeom prst="rect">
            <a:avLst/>
          </a:prstGeom>
        </p:spPr>
      </p:pic>
      <p:pic>
        <p:nvPicPr>
          <p:cNvPr id="162" name="圖片 161">
            <a:extLst>
              <a:ext uri="{FF2B5EF4-FFF2-40B4-BE49-F238E27FC236}">
                <a16:creationId xmlns:a16="http://schemas.microsoft.com/office/drawing/2014/main" id="{DA853A3C-FBE6-4330-8249-F3A11D955B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77709" y="5372619"/>
            <a:ext cx="475906" cy="646182"/>
          </a:xfrm>
          <a:prstGeom prst="rect">
            <a:avLst/>
          </a:prstGeom>
        </p:spPr>
      </p:pic>
      <p:cxnSp>
        <p:nvCxnSpPr>
          <p:cNvPr id="163" name="接點: 肘形 162">
            <a:extLst>
              <a:ext uri="{FF2B5EF4-FFF2-40B4-BE49-F238E27FC236}">
                <a16:creationId xmlns:a16="http://schemas.microsoft.com/office/drawing/2014/main" id="{5E1A3260-8915-4B25-B58F-E4E483206E71}"/>
              </a:ext>
            </a:extLst>
          </p:cNvPr>
          <p:cNvCxnSpPr>
            <a:cxnSpLocks/>
            <a:stCxn id="6" idx="1"/>
            <a:endCxn id="142" idx="3"/>
          </p:cNvCxnSpPr>
          <p:nvPr/>
        </p:nvCxnSpPr>
        <p:spPr>
          <a:xfrm rot="10800000">
            <a:off x="6372128" y="827241"/>
            <a:ext cx="3366381" cy="5022644"/>
          </a:xfrm>
          <a:prstGeom prst="bentConnector3">
            <a:avLst>
              <a:gd name="adj1" fmla="val 46227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文字方塊 163">
            <a:extLst>
              <a:ext uri="{FF2B5EF4-FFF2-40B4-BE49-F238E27FC236}">
                <a16:creationId xmlns:a16="http://schemas.microsoft.com/office/drawing/2014/main" id="{8C73D461-7A3A-4964-95A7-12C45A02AD16}"/>
              </a:ext>
            </a:extLst>
          </p:cNvPr>
          <p:cNvSpPr txBox="1"/>
          <p:nvPr/>
        </p:nvSpPr>
        <p:spPr>
          <a:xfrm>
            <a:off x="9684397" y="5956356"/>
            <a:ext cx="959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/>
              <a:t>DALI+Zigbee</a:t>
            </a:r>
            <a:endParaRPr lang="en-US" altLang="zh-TW" sz="800" dirty="0"/>
          </a:p>
          <a:p>
            <a:r>
              <a:rPr lang="zh-TW" altLang="en-US" sz="800" dirty="0"/>
              <a:t>雙通訊網關</a:t>
            </a:r>
          </a:p>
        </p:txBody>
      </p:sp>
      <p:sp>
        <p:nvSpPr>
          <p:cNvPr id="165" name="文字方塊 164">
            <a:extLst>
              <a:ext uri="{FF2B5EF4-FFF2-40B4-BE49-F238E27FC236}">
                <a16:creationId xmlns:a16="http://schemas.microsoft.com/office/drawing/2014/main" id="{DABCEE4F-3B02-442B-8620-327BAF67123B}"/>
              </a:ext>
            </a:extLst>
          </p:cNvPr>
          <p:cNvSpPr txBox="1"/>
          <p:nvPr/>
        </p:nvSpPr>
        <p:spPr>
          <a:xfrm>
            <a:off x="5751529" y="3815568"/>
            <a:ext cx="959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/>
              <a:t>DALI+Zigbee</a:t>
            </a:r>
            <a:endParaRPr lang="en-US" altLang="zh-TW" sz="800" dirty="0"/>
          </a:p>
          <a:p>
            <a:r>
              <a:rPr lang="zh-TW" altLang="en-US" sz="800" dirty="0"/>
              <a:t>雙通訊網關</a:t>
            </a:r>
          </a:p>
        </p:txBody>
      </p:sp>
      <p:sp>
        <p:nvSpPr>
          <p:cNvPr id="166" name="文字方塊 165">
            <a:extLst>
              <a:ext uri="{FF2B5EF4-FFF2-40B4-BE49-F238E27FC236}">
                <a16:creationId xmlns:a16="http://schemas.microsoft.com/office/drawing/2014/main" id="{2EA6C0EA-6CD2-46D8-9A7A-F350B143803F}"/>
              </a:ext>
            </a:extLst>
          </p:cNvPr>
          <p:cNvSpPr txBox="1"/>
          <p:nvPr/>
        </p:nvSpPr>
        <p:spPr>
          <a:xfrm>
            <a:off x="5742914" y="5993523"/>
            <a:ext cx="959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/>
              <a:t>DALI+Zigbee</a:t>
            </a:r>
            <a:endParaRPr lang="en-US" altLang="zh-TW" sz="800" dirty="0"/>
          </a:p>
          <a:p>
            <a:r>
              <a:rPr lang="zh-TW" altLang="en-US" sz="800" dirty="0"/>
              <a:t>雙通訊網關</a:t>
            </a:r>
          </a:p>
        </p:txBody>
      </p:sp>
      <p:sp>
        <p:nvSpPr>
          <p:cNvPr id="167" name="文字方塊 166">
            <a:extLst>
              <a:ext uri="{FF2B5EF4-FFF2-40B4-BE49-F238E27FC236}">
                <a16:creationId xmlns:a16="http://schemas.microsoft.com/office/drawing/2014/main" id="{7136CBA9-BF1B-45EA-B4E5-D76EAE11C264}"/>
              </a:ext>
            </a:extLst>
          </p:cNvPr>
          <p:cNvSpPr txBox="1"/>
          <p:nvPr/>
        </p:nvSpPr>
        <p:spPr>
          <a:xfrm>
            <a:off x="1906945" y="3840059"/>
            <a:ext cx="959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/>
              <a:t>DALI+Zigbee</a:t>
            </a:r>
            <a:endParaRPr lang="en-US" altLang="zh-TW" sz="800" dirty="0"/>
          </a:p>
          <a:p>
            <a:r>
              <a:rPr lang="zh-TW" altLang="en-US" sz="800" dirty="0"/>
              <a:t>雙通訊網關</a:t>
            </a:r>
          </a:p>
        </p:txBody>
      </p:sp>
      <p:sp>
        <p:nvSpPr>
          <p:cNvPr id="169" name="文字方塊 168">
            <a:extLst>
              <a:ext uri="{FF2B5EF4-FFF2-40B4-BE49-F238E27FC236}">
                <a16:creationId xmlns:a16="http://schemas.microsoft.com/office/drawing/2014/main" id="{FAABBACC-AD3D-4C12-9B0E-BC376D251A19}"/>
              </a:ext>
            </a:extLst>
          </p:cNvPr>
          <p:cNvSpPr txBox="1"/>
          <p:nvPr/>
        </p:nvSpPr>
        <p:spPr>
          <a:xfrm>
            <a:off x="1879996" y="5989768"/>
            <a:ext cx="959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/>
              <a:t>DALI+Zigbee</a:t>
            </a:r>
            <a:endParaRPr lang="en-US" altLang="zh-TW" sz="800" dirty="0"/>
          </a:p>
          <a:p>
            <a:r>
              <a:rPr lang="zh-TW" altLang="en-US" sz="800" dirty="0"/>
              <a:t>雙通訊網關</a:t>
            </a:r>
          </a:p>
        </p:txBody>
      </p:sp>
      <p:pic>
        <p:nvPicPr>
          <p:cNvPr id="175" name="圖片 174">
            <a:extLst>
              <a:ext uri="{FF2B5EF4-FFF2-40B4-BE49-F238E27FC236}">
                <a16:creationId xmlns:a16="http://schemas.microsoft.com/office/drawing/2014/main" id="{B2A5B525-8EFF-44D2-9335-235A0A687C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22078" y="1297959"/>
            <a:ext cx="475906" cy="646182"/>
          </a:xfrm>
          <a:prstGeom prst="rect">
            <a:avLst/>
          </a:prstGeom>
        </p:spPr>
      </p:pic>
      <p:pic>
        <p:nvPicPr>
          <p:cNvPr id="176" name="圖片 175">
            <a:extLst>
              <a:ext uri="{FF2B5EF4-FFF2-40B4-BE49-F238E27FC236}">
                <a16:creationId xmlns:a16="http://schemas.microsoft.com/office/drawing/2014/main" id="{B93A4E1C-D720-4E20-A9B0-0953D27FC0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40838" y="1306494"/>
            <a:ext cx="475906" cy="646182"/>
          </a:xfrm>
          <a:prstGeom prst="rect">
            <a:avLst/>
          </a:prstGeom>
        </p:spPr>
      </p:pic>
      <p:sp>
        <p:nvSpPr>
          <p:cNvPr id="177" name="矩形 176">
            <a:extLst>
              <a:ext uri="{FF2B5EF4-FFF2-40B4-BE49-F238E27FC236}">
                <a16:creationId xmlns:a16="http://schemas.microsoft.com/office/drawing/2014/main" id="{C5029F28-96FB-47CC-8C97-2E09539FB8B4}"/>
              </a:ext>
            </a:extLst>
          </p:cNvPr>
          <p:cNvSpPr/>
          <p:nvPr/>
        </p:nvSpPr>
        <p:spPr>
          <a:xfrm>
            <a:off x="10544661" y="4095989"/>
            <a:ext cx="262550" cy="154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8" name="文字方塊 177">
            <a:extLst>
              <a:ext uri="{FF2B5EF4-FFF2-40B4-BE49-F238E27FC236}">
                <a16:creationId xmlns:a16="http://schemas.microsoft.com/office/drawing/2014/main" id="{2E301384-01B2-4357-8B46-BD5C5489CF4B}"/>
              </a:ext>
            </a:extLst>
          </p:cNvPr>
          <p:cNvSpPr txBox="1"/>
          <p:nvPr/>
        </p:nvSpPr>
        <p:spPr>
          <a:xfrm>
            <a:off x="10208097" y="4259208"/>
            <a:ext cx="10789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Zigbee</a:t>
            </a:r>
            <a:r>
              <a:rPr lang="zh-TW" altLang="en-US" sz="800" dirty="0"/>
              <a:t>無線燈控器</a:t>
            </a:r>
          </a:p>
        </p:txBody>
      </p:sp>
      <p:sp>
        <p:nvSpPr>
          <p:cNvPr id="179" name="文字方塊 178">
            <a:extLst>
              <a:ext uri="{FF2B5EF4-FFF2-40B4-BE49-F238E27FC236}">
                <a16:creationId xmlns:a16="http://schemas.microsoft.com/office/drawing/2014/main" id="{C7DD4C36-7CED-4692-A1D5-D44A67180267}"/>
              </a:ext>
            </a:extLst>
          </p:cNvPr>
          <p:cNvSpPr txBox="1"/>
          <p:nvPr/>
        </p:nvSpPr>
        <p:spPr>
          <a:xfrm>
            <a:off x="10208098" y="6335456"/>
            <a:ext cx="10513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Zigbee</a:t>
            </a:r>
            <a:r>
              <a:rPr lang="zh-TW" altLang="en-US" sz="800" dirty="0"/>
              <a:t>無線燈控器</a:t>
            </a: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0F62D062-BE4E-45B2-A6DD-7FE5D385C176}"/>
              </a:ext>
            </a:extLst>
          </p:cNvPr>
          <p:cNvSpPr/>
          <p:nvPr/>
        </p:nvSpPr>
        <p:spPr>
          <a:xfrm>
            <a:off x="10544661" y="6197941"/>
            <a:ext cx="262550" cy="154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1" name="文字方塊 180">
            <a:extLst>
              <a:ext uri="{FF2B5EF4-FFF2-40B4-BE49-F238E27FC236}">
                <a16:creationId xmlns:a16="http://schemas.microsoft.com/office/drawing/2014/main" id="{4E4114B4-F232-4D2D-BAB9-9310224EDC7C}"/>
              </a:ext>
            </a:extLst>
          </p:cNvPr>
          <p:cNvSpPr txBox="1"/>
          <p:nvPr/>
        </p:nvSpPr>
        <p:spPr>
          <a:xfrm>
            <a:off x="6972478" y="4050609"/>
            <a:ext cx="959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DALI</a:t>
            </a:r>
            <a:r>
              <a:rPr lang="zh-TW" altLang="en-US" sz="800" dirty="0"/>
              <a:t>二線燈控器</a:t>
            </a: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D3626A88-E567-4217-B7B6-D72A4506BB84}"/>
              </a:ext>
            </a:extLst>
          </p:cNvPr>
          <p:cNvSpPr/>
          <p:nvPr/>
        </p:nvSpPr>
        <p:spPr>
          <a:xfrm>
            <a:off x="6530527" y="4061728"/>
            <a:ext cx="262550" cy="154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3" name="文字方塊 182">
            <a:extLst>
              <a:ext uri="{FF2B5EF4-FFF2-40B4-BE49-F238E27FC236}">
                <a16:creationId xmlns:a16="http://schemas.microsoft.com/office/drawing/2014/main" id="{E7A26F53-C3E5-4FE0-A035-6F49E424E67E}"/>
              </a:ext>
            </a:extLst>
          </p:cNvPr>
          <p:cNvSpPr txBox="1"/>
          <p:nvPr/>
        </p:nvSpPr>
        <p:spPr>
          <a:xfrm>
            <a:off x="6193963" y="4224947"/>
            <a:ext cx="10789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Zigbee</a:t>
            </a:r>
            <a:r>
              <a:rPr lang="zh-TW" altLang="en-US" sz="800" dirty="0"/>
              <a:t>無線燈控器</a:t>
            </a: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85182103-E705-4FEF-A2B3-8636857D462F}"/>
              </a:ext>
            </a:extLst>
          </p:cNvPr>
          <p:cNvSpPr/>
          <p:nvPr/>
        </p:nvSpPr>
        <p:spPr>
          <a:xfrm>
            <a:off x="6581362" y="6229823"/>
            <a:ext cx="262550" cy="154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5" name="文字方塊 184">
            <a:extLst>
              <a:ext uri="{FF2B5EF4-FFF2-40B4-BE49-F238E27FC236}">
                <a16:creationId xmlns:a16="http://schemas.microsoft.com/office/drawing/2014/main" id="{4C7A0D5D-C323-46AA-862D-5DD57EEAD719}"/>
              </a:ext>
            </a:extLst>
          </p:cNvPr>
          <p:cNvSpPr txBox="1"/>
          <p:nvPr/>
        </p:nvSpPr>
        <p:spPr>
          <a:xfrm>
            <a:off x="6244798" y="6393042"/>
            <a:ext cx="10789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Zigbee</a:t>
            </a:r>
            <a:r>
              <a:rPr lang="zh-TW" altLang="en-US" sz="800" dirty="0"/>
              <a:t>無線燈控器</a:t>
            </a:r>
          </a:p>
        </p:txBody>
      </p:sp>
      <p:sp>
        <p:nvSpPr>
          <p:cNvPr id="186" name="文字方塊 185">
            <a:extLst>
              <a:ext uri="{FF2B5EF4-FFF2-40B4-BE49-F238E27FC236}">
                <a16:creationId xmlns:a16="http://schemas.microsoft.com/office/drawing/2014/main" id="{4327EC2B-125B-4396-B7FC-23B49AF2D2EC}"/>
              </a:ext>
            </a:extLst>
          </p:cNvPr>
          <p:cNvSpPr txBox="1"/>
          <p:nvPr/>
        </p:nvSpPr>
        <p:spPr>
          <a:xfrm>
            <a:off x="7009277" y="6217896"/>
            <a:ext cx="959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DALI</a:t>
            </a:r>
            <a:r>
              <a:rPr lang="zh-TW" altLang="en-US" sz="800" dirty="0"/>
              <a:t>二線燈控器</a:t>
            </a:r>
          </a:p>
        </p:txBody>
      </p:sp>
      <p:sp>
        <p:nvSpPr>
          <p:cNvPr id="187" name="文字方塊 186">
            <a:extLst>
              <a:ext uri="{FF2B5EF4-FFF2-40B4-BE49-F238E27FC236}">
                <a16:creationId xmlns:a16="http://schemas.microsoft.com/office/drawing/2014/main" id="{C2CE2468-3749-4497-976C-7FB8318010D1}"/>
              </a:ext>
            </a:extLst>
          </p:cNvPr>
          <p:cNvSpPr txBox="1"/>
          <p:nvPr/>
        </p:nvSpPr>
        <p:spPr>
          <a:xfrm>
            <a:off x="3034368" y="4059890"/>
            <a:ext cx="959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DALI</a:t>
            </a:r>
            <a:r>
              <a:rPr lang="zh-TW" altLang="en-US" sz="800" dirty="0"/>
              <a:t>二線燈控器</a:t>
            </a:r>
          </a:p>
        </p:txBody>
      </p:sp>
      <p:sp>
        <p:nvSpPr>
          <p:cNvPr id="188" name="文字方塊 187">
            <a:extLst>
              <a:ext uri="{FF2B5EF4-FFF2-40B4-BE49-F238E27FC236}">
                <a16:creationId xmlns:a16="http://schemas.microsoft.com/office/drawing/2014/main" id="{F03B1350-743D-41C1-A11E-E45F0F991AC9}"/>
              </a:ext>
            </a:extLst>
          </p:cNvPr>
          <p:cNvSpPr txBox="1"/>
          <p:nvPr/>
        </p:nvSpPr>
        <p:spPr>
          <a:xfrm>
            <a:off x="3072353" y="6189682"/>
            <a:ext cx="959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DALI</a:t>
            </a:r>
            <a:r>
              <a:rPr lang="zh-TW" altLang="en-US" sz="800" dirty="0"/>
              <a:t>二線燈控器</a:t>
            </a: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D8808B9E-2716-426F-8E74-760AF3996246}"/>
              </a:ext>
            </a:extLst>
          </p:cNvPr>
          <p:cNvSpPr/>
          <p:nvPr/>
        </p:nvSpPr>
        <p:spPr>
          <a:xfrm>
            <a:off x="2695631" y="4077988"/>
            <a:ext cx="262550" cy="154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0" name="文字方塊 189">
            <a:extLst>
              <a:ext uri="{FF2B5EF4-FFF2-40B4-BE49-F238E27FC236}">
                <a16:creationId xmlns:a16="http://schemas.microsoft.com/office/drawing/2014/main" id="{2018334C-AED6-4F5E-B46D-520B985C1830}"/>
              </a:ext>
            </a:extLst>
          </p:cNvPr>
          <p:cNvSpPr txBox="1"/>
          <p:nvPr/>
        </p:nvSpPr>
        <p:spPr>
          <a:xfrm>
            <a:off x="2359067" y="4241207"/>
            <a:ext cx="10789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Zigbee</a:t>
            </a:r>
            <a:r>
              <a:rPr lang="zh-TW" altLang="en-US" sz="800" dirty="0"/>
              <a:t>無線燈控器</a:t>
            </a: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AF2FB302-F446-44CB-9D43-A257E94870CA}"/>
              </a:ext>
            </a:extLst>
          </p:cNvPr>
          <p:cNvSpPr/>
          <p:nvPr/>
        </p:nvSpPr>
        <p:spPr>
          <a:xfrm>
            <a:off x="2695631" y="6227368"/>
            <a:ext cx="262550" cy="154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2" name="文字方塊 191">
            <a:extLst>
              <a:ext uri="{FF2B5EF4-FFF2-40B4-BE49-F238E27FC236}">
                <a16:creationId xmlns:a16="http://schemas.microsoft.com/office/drawing/2014/main" id="{8C1F3C2D-8D76-4E3A-A262-89283259884E}"/>
              </a:ext>
            </a:extLst>
          </p:cNvPr>
          <p:cNvSpPr txBox="1"/>
          <p:nvPr/>
        </p:nvSpPr>
        <p:spPr>
          <a:xfrm>
            <a:off x="2359067" y="6390587"/>
            <a:ext cx="10789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Zigbee</a:t>
            </a:r>
            <a:r>
              <a:rPr lang="zh-TW" altLang="en-US" sz="800" dirty="0"/>
              <a:t>無線燈控器</a:t>
            </a:r>
          </a:p>
        </p:txBody>
      </p:sp>
      <p:pic>
        <p:nvPicPr>
          <p:cNvPr id="193" name="圖片 192">
            <a:extLst>
              <a:ext uri="{FF2B5EF4-FFF2-40B4-BE49-F238E27FC236}">
                <a16:creationId xmlns:a16="http://schemas.microsoft.com/office/drawing/2014/main" id="{175C5AE5-7784-46A5-9041-4E681F668B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09264">
            <a:off x="2536497" y="6076707"/>
            <a:ext cx="216030" cy="216030"/>
          </a:xfrm>
          <a:prstGeom prst="rect">
            <a:avLst/>
          </a:prstGeom>
        </p:spPr>
      </p:pic>
      <p:pic>
        <p:nvPicPr>
          <p:cNvPr id="194" name="圖片 193">
            <a:extLst>
              <a:ext uri="{FF2B5EF4-FFF2-40B4-BE49-F238E27FC236}">
                <a16:creationId xmlns:a16="http://schemas.microsoft.com/office/drawing/2014/main" id="{86ABB627-C7D4-4887-9CFB-99193E303D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09264">
            <a:off x="2595464" y="3943392"/>
            <a:ext cx="216030" cy="216030"/>
          </a:xfrm>
          <a:prstGeom prst="rect">
            <a:avLst/>
          </a:prstGeom>
        </p:spPr>
      </p:pic>
      <p:pic>
        <p:nvPicPr>
          <p:cNvPr id="195" name="圖片 194">
            <a:extLst>
              <a:ext uri="{FF2B5EF4-FFF2-40B4-BE49-F238E27FC236}">
                <a16:creationId xmlns:a16="http://schemas.microsoft.com/office/drawing/2014/main" id="{2F455514-6AF7-4827-BCC1-C0BC4AF58B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09264">
            <a:off x="6405212" y="3933884"/>
            <a:ext cx="216030" cy="216030"/>
          </a:xfrm>
          <a:prstGeom prst="rect">
            <a:avLst/>
          </a:prstGeom>
        </p:spPr>
      </p:pic>
      <p:pic>
        <p:nvPicPr>
          <p:cNvPr id="196" name="圖片 195">
            <a:extLst>
              <a:ext uri="{FF2B5EF4-FFF2-40B4-BE49-F238E27FC236}">
                <a16:creationId xmlns:a16="http://schemas.microsoft.com/office/drawing/2014/main" id="{E4DD96A1-4B9B-4A37-A11D-EAD1CFD14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09264">
            <a:off x="6422512" y="6076940"/>
            <a:ext cx="216030" cy="216030"/>
          </a:xfrm>
          <a:prstGeom prst="rect">
            <a:avLst/>
          </a:prstGeom>
        </p:spPr>
      </p:pic>
      <p:pic>
        <p:nvPicPr>
          <p:cNvPr id="197" name="圖片 196">
            <a:extLst>
              <a:ext uri="{FF2B5EF4-FFF2-40B4-BE49-F238E27FC236}">
                <a16:creationId xmlns:a16="http://schemas.microsoft.com/office/drawing/2014/main" id="{EB049B7B-BCC1-446D-B2EA-C17A2BC640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09264">
            <a:off x="10403797" y="3951875"/>
            <a:ext cx="216030" cy="216030"/>
          </a:xfrm>
          <a:prstGeom prst="rect">
            <a:avLst/>
          </a:prstGeom>
        </p:spPr>
      </p:pic>
      <p:pic>
        <p:nvPicPr>
          <p:cNvPr id="198" name="圖片 197">
            <a:extLst>
              <a:ext uri="{FF2B5EF4-FFF2-40B4-BE49-F238E27FC236}">
                <a16:creationId xmlns:a16="http://schemas.microsoft.com/office/drawing/2014/main" id="{062DE3A1-9533-4287-AA4B-0367A28F93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09264">
            <a:off x="10403797" y="6054465"/>
            <a:ext cx="216030" cy="216030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FDA80BD5-CB07-4763-AD7B-5F109320FC64}"/>
              </a:ext>
            </a:extLst>
          </p:cNvPr>
          <p:cNvSpPr txBox="1"/>
          <p:nvPr/>
        </p:nvSpPr>
        <p:spPr>
          <a:xfrm>
            <a:off x="9349416" y="305693"/>
            <a:ext cx="2589295" cy="1732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900" dirty="0">
                <a:solidFill>
                  <a:srgbClr val="FF0000"/>
                </a:solidFill>
              </a:rPr>
              <a:t>網關具有</a:t>
            </a:r>
            <a:r>
              <a:rPr lang="en-US" altLang="zh-TW" sz="900" dirty="0">
                <a:solidFill>
                  <a:srgbClr val="FF0000"/>
                </a:solidFill>
              </a:rPr>
              <a:t>DALI</a:t>
            </a:r>
            <a:r>
              <a:rPr lang="zh-TW" altLang="en-US" sz="900" dirty="0">
                <a:solidFill>
                  <a:srgbClr val="FF0000"/>
                </a:solidFill>
              </a:rPr>
              <a:t>有線及</a:t>
            </a:r>
            <a:r>
              <a:rPr lang="en-US" altLang="zh-TW" sz="900" dirty="0">
                <a:solidFill>
                  <a:srgbClr val="FF0000"/>
                </a:solidFill>
              </a:rPr>
              <a:t>Zigbee</a:t>
            </a:r>
            <a:r>
              <a:rPr lang="zh-TW" altLang="en-US" sz="900" dirty="0">
                <a:solidFill>
                  <a:srgbClr val="FF0000"/>
                </a:solidFill>
              </a:rPr>
              <a:t>無線雙功能</a:t>
            </a:r>
            <a:endParaRPr lang="en-US" altLang="zh-TW" sz="900" dirty="0">
              <a:solidFill>
                <a:srgbClr val="FF0000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900" dirty="0">
                <a:solidFill>
                  <a:srgbClr val="FF0000"/>
                </a:solidFill>
              </a:rPr>
              <a:t>燈控器可以採用有線</a:t>
            </a:r>
            <a:r>
              <a:rPr lang="en-US" altLang="zh-TW" sz="900" dirty="0">
                <a:solidFill>
                  <a:srgbClr val="FF0000"/>
                </a:solidFill>
              </a:rPr>
              <a:t>DALI</a:t>
            </a:r>
            <a:r>
              <a:rPr lang="zh-TW" altLang="en-US" sz="900" dirty="0">
                <a:solidFill>
                  <a:srgbClr val="FF0000"/>
                </a:solidFill>
              </a:rPr>
              <a:t>型</a:t>
            </a:r>
            <a:r>
              <a:rPr lang="en-US" altLang="zh-TW" sz="900" dirty="0">
                <a:solidFill>
                  <a:srgbClr val="FF0000"/>
                </a:solidFill>
              </a:rPr>
              <a:t>, </a:t>
            </a:r>
            <a:r>
              <a:rPr lang="zh-TW" altLang="en-US" sz="900" dirty="0">
                <a:solidFill>
                  <a:srgbClr val="FF0000"/>
                </a:solidFill>
              </a:rPr>
              <a:t>或是</a:t>
            </a:r>
            <a:r>
              <a:rPr lang="en-US" altLang="zh-TW" sz="900" dirty="0">
                <a:solidFill>
                  <a:srgbClr val="FF0000"/>
                </a:solidFill>
              </a:rPr>
              <a:t>Zigbee</a:t>
            </a:r>
            <a:r>
              <a:rPr lang="zh-TW" altLang="en-US" sz="900" dirty="0">
                <a:solidFill>
                  <a:srgbClr val="FF0000"/>
                </a:solidFill>
              </a:rPr>
              <a:t>無線型式</a:t>
            </a:r>
            <a:r>
              <a:rPr lang="en-US" altLang="zh-TW" sz="900" dirty="0">
                <a:solidFill>
                  <a:srgbClr val="FF0000"/>
                </a:solidFill>
              </a:rPr>
              <a:t>.  </a:t>
            </a:r>
            <a:r>
              <a:rPr lang="zh-TW" altLang="en-US" sz="900" dirty="0">
                <a:solidFill>
                  <a:srgbClr val="FF0000"/>
                </a:solidFill>
              </a:rPr>
              <a:t>依照現場燈具及佈線難易度狀況搭配</a:t>
            </a:r>
            <a:r>
              <a:rPr lang="en-US" altLang="zh-TW" sz="900" dirty="0">
                <a:solidFill>
                  <a:srgbClr val="FF0000"/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900" dirty="0">
                <a:solidFill>
                  <a:srgbClr val="FF0000"/>
                </a:solidFill>
              </a:rPr>
              <a:t>通常在戶外會避免採用</a:t>
            </a:r>
            <a:r>
              <a:rPr lang="en-US" altLang="zh-TW" sz="900" dirty="0">
                <a:solidFill>
                  <a:srgbClr val="FF0000"/>
                </a:solidFill>
              </a:rPr>
              <a:t>Zigbee</a:t>
            </a:r>
            <a:r>
              <a:rPr lang="zh-TW" altLang="en-US" sz="900" dirty="0">
                <a:solidFill>
                  <a:srgbClr val="FF0000"/>
                </a:solidFill>
              </a:rPr>
              <a:t>燈控器而盡量使用</a:t>
            </a:r>
            <a:r>
              <a:rPr lang="en-US" altLang="zh-TW" sz="900" dirty="0">
                <a:solidFill>
                  <a:srgbClr val="FF0000"/>
                </a:solidFill>
              </a:rPr>
              <a:t>DALI</a:t>
            </a:r>
            <a:r>
              <a:rPr lang="zh-TW" altLang="en-US" sz="900" dirty="0">
                <a:solidFill>
                  <a:srgbClr val="FF0000"/>
                </a:solidFill>
              </a:rPr>
              <a:t>有線燈控器</a:t>
            </a:r>
            <a:r>
              <a:rPr lang="en-US" altLang="zh-TW" sz="900" dirty="0">
                <a:solidFill>
                  <a:srgbClr val="FF0000"/>
                </a:solidFill>
              </a:rPr>
              <a:t>, </a:t>
            </a:r>
            <a:r>
              <a:rPr lang="zh-TW" altLang="en-US" sz="900" dirty="0">
                <a:solidFill>
                  <a:srgbClr val="FF0000"/>
                </a:solidFill>
              </a:rPr>
              <a:t>因為</a:t>
            </a:r>
            <a:r>
              <a:rPr lang="en-US" altLang="zh-TW" sz="900" dirty="0">
                <a:solidFill>
                  <a:srgbClr val="FF0000"/>
                </a:solidFill>
              </a:rPr>
              <a:t>Zigbee</a:t>
            </a:r>
            <a:r>
              <a:rPr lang="zh-TW" altLang="en-US" sz="900" dirty="0">
                <a:solidFill>
                  <a:srgbClr val="FF0000"/>
                </a:solidFill>
              </a:rPr>
              <a:t>在戶外受到干擾的機率較高</a:t>
            </a:r>
            <a:r>
              <a:rPr lang="en-US" altLang="zh-TW" sz="900" dirty="0">
                <a:solidFill>
                  <a:srgbClr val="FF0000"/>
                </a:solidFill>
              </a:rPr>
              <a:t>. 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900" dirty="0">
                <a:solidFill>
                  <a:srgbClr val="FF0000"/>
                </a:solidFill>
              </a:rPr>
              <a:t>外機坪因為無法埋網路線</a:t>
            </a:r>
            <a:r>
              <a:rPr lang="en-US" altLang="zh-TW" sz="900" dirty="0">
                <a:solidFill>
                  <a:srgbClr val="FF0000"/>
                </a:solidFill>
              </a:rPr>
              <a:t>, </a:t>
            </a:r>
            <a:r>
              <a:rPr lang="zh-TW" altLang="en-US" sz="900" dirty="0">
                <a:solidFill>
                  <a:srgbClr val="FF0000"/>
                </a:solidFill>
              </a:rPr>
              <a:t>所以採用</a:t>
            </a:r>
            <a:r>
              <a:rPr lang="en-US" altLang="zh-TW" sz="900" dirty="0">
                <a:solidFill>
                  <a:srgbClr val="FF0000"/>
                </a:solidFill>
              </a:rPr>
              <a:t>5.8G</a:t>
            </a:r>
            <a:r>
              <a:rPr lang="zh-TW" altLang="en-US" sz="900" dirty="0">
                <a:solidFill>
                  <a:srgbClr val="FF0000"/>
                </a:solidFill>
              </a:rPr>
              <a:t>長距離</a:t>
            </a:r>
            <a:r>
              <a:rPr lang="en-US" altLang="zh-TW" sz="900" dirty="0">
                <a:solidFill>
                  <a:srgbClr val="FF0000"/>
                </a:solidFill>
              </a:rPr>
              <a:t>WIFI</a:t>
            </a:r>
            <a:r>
              <a:rPr lang="zh-TW" altLang="en-US" sz="900" dirty="0">
                <a:solidFill>
                  <a:srgbClr val="FF0000"/>
                </a:solidFill>
              </a:rPr>
              <a:t>延伸器</a:t>
            </a:r>
            <a:r>
              <a:rPr lang="en-US" altLang="zh-TW" sz="900" dirty="0">
                <a:solidFill>
                  <a:srgbClr val="FF0000"/>
                </a:solidFill>
              </a:rPr>
              <a:t>, </a:t>
            </a:r>
            <a:r>
              <a:rPr lang="zh-TW" altLang="en-US" sz="900" dirty="0">
                <a:solidFill>
                  <a:srgbClr val="FF0000"/>
                </a:solidFill>
              </a:rPr>
              <a:t>取代實體網路線</a:t>
            </a:r>
            <a:r>
              <a:rPr lang="en-US" altLang="zh-TW" sz="900" dirty="0">
                <a:solidFill>
                  <a:srgbClr val="FF0000"/>
                </a:solidFill>
              </a:rPr>
              <a:t>. </a:t>
            </a:r>
            <a:endParaRPr lang="zh-TW" altLang="en-US" sz="900" dirty="0">
              <a:solidFill>
                <a:srgbClr val="FF0000"/>
              </a:solidFill>
            </a:endParaRPr>
          </a:p>
        </p:txBody>
      </p:sp>
      <p:sp>
        <p:nvSpPr>
          <p:cNvPr id="199" name="矩形: 圓角 198">
            <a:extLst>
              <a:ext uri="{FF2B5EF4-FFF2-40B4-BE49-F238E27FC236}">
                <a16:creationId xmlns:a16="http://schemas.microsoft.com/office/drawing/2014/main" id="{1B2CB278-3405-44DE-BE35-A52E95347AAF}"/>
              </a:ext>
            </a:extLst>
          </p:cNvPr>
          <p:cNvSpPr/>
          <p:nvPr/>
        </p:nvSpPr>
        <p:spPr>
          <a:xfrm>
            <a:off x="8914644" y="3550116"/>
            <a:ext cx="280657" cy="22633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0" name="矩形: 圓角 199">
            <a:extLst>
              <a:ext uri="{FF2B5EF4-FFF2-40B4-BE49-F238E27FC236}">
                <a16:creationId xmlns:a16="http://schemas.microsoft.com/office/drawing/2014/main" id="{5040FE7E-BE12-4540-A3BF-F5CD6B523138}"/>
              </a:ext>
            </a:extLst>
          </p:cNvPr>
          <p:cNvSpPr/>
          <p:nvPr/>
        </p:nvSpPr>
        <p:spPr>
          <a:xfrm>
            <a:off x="8935014" y="5743393"/>
            <a:ext cx="280657" cy="22633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1" name="文字方塊 200">
            <a:extLst>
              <a:ext uri="{FF2B5EF4-FFF2-40B4-BE49-F238E27FC236}">
                <a16:creationId xmlns:a16="http://schemas.microsoft.com/office/drawing/2014/main" id="{4A0F3FC4-C3FF-4363-9911-1711831CA53C}"/>
              </a:ext>
            </a:extLst>
          </p:cNvPr>
          <p:cNvSpPr txBox="1"/>
          <p:nvPr/>
        </p:nvSpPr>
        <p:spPr>
          <a:xfrm>
            <a:off x="8887013" y="5984672"/>
            <a:ext cx="518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WIFI</a:t>
            </a:r>
            <a:r>
              <a:rPr lang="zh-TW" altLang="en-US" sz="800" dirty="0"/>
              <a:t>分享器</a:t>
            </a:r>
          </a:p>
        </p:txBody>
      </p:sp>
      <p:sp>
        <p:nvSpPr>
          <p:cNvPr id="202" name="矩形: 圓角 201">
            <a:extLst>
              <a:ext uri="{FF2B5EF4-FFF2-40B4-BE49-F238E27FC236}">
                <a16:creationId xmlns:a16="http://schemas.microsoft.com/office/drawing/2014/main" id="{69EDF5D0-E2E8-4C01-8BD4-326F6D4964A0}"/>
              </a:ext>
            </a:extLst>
          </p:cNvPr>
          <p:cNvSpPr/>
          <p:nvPr/>
        </p:nvSpPr>
        <p:spPr>
          <a:xfrm>
            <a:off x="5382958" y="3582369"/>
            <a:ext cx="280657" cy="22633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3" name="文字方塊 202">
            <a:extLst>
              <a:ext uri="{FF2B5EF4-FFF2-40B4-BE49-F238E27FC236}">
                <a16:creationId xmlns:a16="http://schemas.microsoft.com/office/drawing/2014/main" id="{E9FBC681-8FF2-4CC8-BA40-7A78BED7C827}"/>
              </a:ext>
            </a:extLst>
          </p:cNvPr>
          <p:cNvSpPr txBox="1"/>
          <p:nvPr/>
        </p:nvSpPr>
        <p:spPr>
          <a:xfrm>
            <a:off x="5309103" y="3248079"/>
            <a:ext cx="518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WIFI</a:t>
            </a:r>
            <a:r>
              <a:rPr lang="zh-TW" altLang="en-US" sz="800" dirty="0"/>
              <a:t>分享器</a:t>
            </a:r>
          </a:p>
        </p:txBody>
      </p:sp>
      <p:sp>
        <p:nvSpPr>
          <p:cNvPr id="204" name="矩形: 圓角 203">
            <a:extLst>
              <a:ext uri="{FF2B5EF4-FFF2-40B4-BE49-F238E27FC236}">
                <a16:creationId xmlns:a16="http://schemas.microsoft.com/office/drawing/2014/main" id="{B9291FD6-0FAB-4B2E-9400-24D41C8BC66B}"/>
              </a:ext>
            </a:extLst>
          </p:cNvPr>
          <p:cNvSpPr/>
          <p:nvPr/>
        </p:nvSpPr>
        <p:spPr>
          <a:xfrm>
            <a:off x="5380775" y="5747248"/>
            <a:ext cx="280657" cy="22633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5" name="文字方塊 204">
            <a:extLst>
              <a:ext uri="{FF2B5EF4-FFF2-40B4-BE49-F238E27FC236}">
                <a16:creationId xmlns:a16="http://schemas.microsoft.com/office/drawing/2014/main" id="{15AC5B28-D767-4BCA-B709-C385F557E1AE}"/>
              </a:ext>
            </a:extLst>
          </p:cNvPr>
          <p:cNvSpPr txBox="1"/>
          <p:nvPr/>
        </p:nvSpPr>
        <p:spPr>
          <a:xfrm>
            <a:off x="5300487" y="5423426"/>
            <a:ext cx="518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WIFI</a:t>
            </a:r>
            <a:r>
              <a:rPr lang="zh-TW" altLang="en-US" sz="800" dirty="0"/>
              <a:t>分享器</a:t>
            </a:r>
          </a:p>
        </p:txBody>
      </p:sp>
      <p:sp>
        <p:nvSpPr>
          <p:cNvPr id="206" name="矩形: 圓角 205">
            <a:extLst>
              <a:ext uri="{FF2B5EF4-FFF2-40B4-BE49-F238E27FC236}">
                <a16:creationId xmlns:a16="http://schemas.microsoft.com/office/drawing/2014/main" id="{9D5BDCDC-4B05-47BF-AA0C-8C85DC582714}"/>
              </a:ext>
            </a:extLst>
          </p:cNvPr>
          <p:cNvSpPr/>
          <p:nvPr/>
        </p:nvSpPr>
        <p:spPr>
          <a:xfrm>
            <a:off x="1537045" y="3545441"/>
            <a:ext cx="280657" cy="22633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7" name="文字方塊 206">
            <a:extLst>
              <a:ext uri="{FF2B5EF4-FFF2-40B4-BE49-F238E27FC236}">
                <a16:creationId xmlns:a16="http://schemas.microsoft.com/office/drawing/2014/main" id="{4DB1D9DF-2B6B-4C2E-9DB5-0A4F5BAAC463}"/>
              </a:ext>
            </a:extLst>
          </p:cNvPr>
          <p:cNvSpPr txBox="1"/>
          <p:nvPr/>
        </p:nvSpPr>
        <p:spPr>
          <a:xfrm>
            <a:off x="1447397" y="3248079"/>
            <a:ext cx="518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WIFI</a:t>
            </a:r>
            <a:r>
              <a:rPr lang="zh-TW" altLang="en-US" sz="800" dirty="0"/>
              <a:t>分享器</a:t>
            </a:r>
          </a:p>
        </p:txBody>
      </p:sp>
      <p:sp>
        <p:nvSpPr>
          <p:cNvPr id="208" name="矩形: 圓角 207">
            <a:extLst>
              <a:ext uri="{FF2B5EF4-FFF2-40B4-BE49-F238E27FC236}">
                <a16:creationId xmlns:a16="http://schemas.microsoft.com/office/drawing/2014/main" id="{BB7A482E-5338-46B0-9BAF-DD80E17823E2}"/>
              </a:ext>
            </a:extLst>
          </p:cNvPr>
          <p:cNvSpPr/>
          <p:nvPr/>
        </p:nvSpPr>
        <p:spPr>
          <a:xfrm>
            <a:off x="1526702" y="5714871"/>
            <a:ext cx="280657" cy="22633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9" name="文字方塊 208">
            <a:extLst>
              <a:ext uri="{FF2B5EF4-FFF2-40B4-BE49-F238E27FC236}">
                <a16:creationId xmlns:a16="http://schemas.microsoft.com/office/drawing/2014/main" id="{380ABB04-22B4-4113-A97D-4A23B45E9B30}"/>
              </a:ext>
            </a:extLst>
          </p:cNvPr>
          <p:cNvSpPr txBox="1"/>
          <p:nvPr/>
        </p:nvSpPr>
        <p:spPr>
          <a:xfrm>
            <a:off x="1473534" y="5406773"/>
            <a:ext cx="518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WIFI</a:t>
            </a:r>
            <a:r>
              <a:rPr lang="zh-TW" altLang="en-US" sz="800" dirty="0"/>
              <a:t>分享器</a:t>
            </a:r>
          </a:p>
        </p:txBody>
      </p:sp>
    </p:spTree>
    <p:extLst>
      <p:ext uri="{BB962C8B-B14F-4D97-AF65-F5344CB8AC3E}">
        <p14:creationId xmlns:p14="http://schemas.microsoft.com/office/powerpoint/2010/main" val="2598748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297</Words>
  <Application>Microsoft Office PowerPoint</Application>
  <PresentationFormat>寬螢幕</PresentationFormat>
  <Paragraphs>62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Gross Chen</dc:creator>
  <cp:lastModifiedBy>Gross Chen</cp:lastModifiedBy>
  <cp:revision>4</cp:revision>
  <dcterms:created xsi:type="dcterms:W3CDTF">2021-10-21T04:05:32Z</dcterms:created>
  <dcterms:modified xsi:type="dcterms:W3CDTF">2023-08-24T09:45:18Z</dcterms:modified>
</cp:coreProperties>
</file>