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43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9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65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5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9F6-2A0E-46E7-A50E-D4866D47688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2E49-3184-4D80-AD3D-268DC28F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9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5" y="0"/>
            <a:ext cx="1193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3" y="0"/>
            <a:ext cx="1186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2" y="0"/>
            <a:ext cx="1189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2" y="0"/>
            <a:ext cx="11824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2023-08-29T01:23:02Z</dcterms:created>
  <dcterms:modified xsi:type="dcterms:W3CDTF">2023-08-29T01:25:11Z</dcterms:modified>
</cp:coreProperties>
</file>