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49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07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9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53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57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50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1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931D-D3AE-4A2C-9942-29104AC27E1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AFAC-BBFF-4763-AD18-9A5269A140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16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9" y="0"/>
            <a:ext cx="10828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3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2023-08-29T01:26:29Z</dcterms:created>
  <dcterms:modified xsi:type="dcterms:W3CDTF">2023-08-29T01:27:43Z</dcterms:modified>
</cp:coreProperties>
</file>