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4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9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4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35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601F-8F16-4AA0-ADCE-407D20937AFD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17EE-B316-47F5-ADFF-D59C7E9E6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2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8" y="0"/>
            <a:ext cx="1163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0"/>
            <a:ext cx="11624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2" y="0"/>
            <a:ext cx="10499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7" y="0"/>
            <a:ext cx="11604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2023-08-29T01:28:33Z</dcterms:created>
  <dcterms:modified xsi:type="dcterms:W3CDTF">2023-08-29T01:29:25Z</dcterms:modified>
</cp:coreProperties>
</file>