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8B165-351A-4AEC-94A4-27F34504BCF6}" type="datetimeFigureOut">
              <a:rPr lang="zh-TW" altLang="en-US" smtClean="0"/>
              <a:t>2023/8/29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5CD04-FB27-4A5F-94AD-200DED3DD6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5508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8B165-351A-4AEC-94A4-27F34504BCF6}" type="datetimeFigureOut">
              <a:rPr lang="zh-TW" altLang="en-US" smtClean="0"/>
              <a:t>2023/8/29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5CD04-FB27-4A5F-94AD-200DED3DD6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049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8B165-351A-4AEC-94A4-27F34504BCF6}" type="datetimeFigureOut">
              <a:rPr lang="zh-TW" altLang="en-US" smtClean="0"/>
              <a:t>2023/8/29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5CD04-FB27-4A5F-94AD-200DED3DD6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3913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8B165-351A-4AEC-94A4-27F34504BCF6}" type="datetimeFigureOut">
              <a:rPr lang="zh-TW" altLang="en-US" smtClean="0"/>
              <a:t>2023/8/29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5CD04-FB27-4A5F-94AD-200DED3DD6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4263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8B165-351A-4AEC-94A4-27F34504BCF6}" type="datetimeFigureOut">
              <a:rPr lang="zh-TW" altLang="en-US" smtClean="0"/>
              <a:t>2023/8/29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5CD04-FB27-4A5F-94AD-200DED3DD6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6517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8B165-351A-4AEC-94A4-27F34504BCF6}" type="datetimeFigureOut">
              <a:rPr lang="zh-TW" altLang="en-US" smtClean="0"/>
              <a:t>2023/8/29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5CD04-FB27-4A5F-94AD-200DED3DD6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4067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8B165-351A-4AEC-94A4-27F34504BCF6}" type="datetimeFigureOut">
              <a:rPr lang="zh-TW" altLang="en-US" smtClean="0"/>
              <a:t>2023/8/29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5CD04-FB27-4A5F-94AD-200DED3DD6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7634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8B165-351A-4AEC-94A4-27F34504BCF6}" type="datetimeFigureOut">
              <a:rPr lang="zh-TW" altLang="en-US" smtClean="0"/>
              <a:t>2023/8/29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5CD04-FB27-4A5F-94AD-200DED3DD6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1100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8B165-351A-4AEC-94A4-27F34504BCF6}" type="datetimeFigureOut">
              <a:rPr lang="zh-TW" altLang="en-US" smtClean="0"/>
              <a:t>2023/8/29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5CD04-FB27-4A5F-94AD-200DED3DD6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6610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8B165-351A-4AEC-94A4-27F34504BCF6}" type="datetimeFigureOut">
              <a:rPr lang="zh-TW" altLang="en-US" smtClean="0"/>
              <a:t>2023/8/29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5CD04-FB27-4A5F-94AD-200DED3DD6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8121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8B165-351A-4AEC-94A4-27F34504BCF6}" type="datetimeFigureOut">
              <a:rPr lang="zh-TW" altLang="en-US" smtClean="0"/>
              <a:t>2023/8/29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5CD04-FB27-4A5F-94AD-200DED3DD6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8335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E8B165-351A-4AEC-94A4-27F34504BCF6}" type="datetimeFigureOut">
              <a:rPr lang="zh-TW" altLang="en-US" smtClean="0"/>
              <a:t>2023/8/29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C5CD04-FB27-4A5F-94AD-200DED3DD6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4839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26" y="0"/>
            <a:ext cx="119243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227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3" y="0"/>
            <a:ext cx="121215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966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548" y="0"/>
            <a:ext cx="118309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313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寬螢幕</PresentationFormat>
  <Paragraphs>0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Microsoft 帳戶</dc:creator>
  <cp:lastModifiedBy>Microsoft 帳戶</cp:lastModifiedBy>
  <cp:revision>3</cp:revision>
  <dcterms:created xsi:type="dcterms:W3CDTF">2023-08-29T01:19:56Z</dcterms:created>
  <dcterms:modified xsi:type="dcterms:W3CDTF">2023-08-29T01:21:30Z</dcterms:modified>
</cp:coreProperties>
</file>