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www.w3schools.com/sql/trysql.asp?filename=trysql_op_in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資料庫設計 - 主鍵、外來鍵與表格連接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資料庫設計 - 主鍵、外來鍵與表格連接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關聯式資料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關聯式資料庫</a:t>
            </a:r>
          </a:p>
        </p:txBody>
      </p:sp>
      <p:sp>
        <p:nvSpPr>
          <p:cNvPr id="136" name="關聯式資料庫是將資料間的關係，以表單(Table)的形式表達，並將資料儲存在Table中。…"/>
          <p:cNvSpPr txBox="1"/>
          <p:nvPr>
            <p:ph type="body" sz="half" idx="1"/>
          </p:nvPr>
        </p:nvSpPr>
        <p:spPr>
          <a:xfrm>
            <a:off x="3762375" y="4268390"/>
            <a:ext cx="8799959" cy="805457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關聯式資料庫是將資料間的關係，以表單(Table)的形式表達，並將資料儲存在Table中。</a:t>
            </a:r>
          </a:p>
          <a:p>
            <a:pPr>
              <a:buBlip>
                <a:blip r:embed="rId2"/>
              </a:buBlip>
            </a:pPr>
            <a:r>
              <a:t>設計Table與屬性(欄位)來儲存資料。</a:t>
            </a:r>
          </a:p>
          <a:p>
            <a:pPr>
              <a:buBlip>
                <a:blip r:embed="rId2"/>
              </a:buBlip>
            </a:pPr>
            <a:r>
              <a:t>可以透過SQL語法查詢多個Table資料。</a:t>
            </a:r>
          </a:p>
        </p:txBody>
      </p:sp>
      <p:pic>
        <p:nvPicPr>
          <p:cNvPr id="137" name="db 1.jpg" descr="db 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46408" y="4043767"/>
            <a:ext cx="8162704" cy="4062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db 2.jpg" descr="db 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18737" y="8784042"/>
            <a:ext cx="9602781" cy="3210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code gym logo 600.png" descr="code gym logo 6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主鍵(Primary Key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主鍵(Primary Key)</a:t>
            </a:r>
          </a:p>
        </p:txBody>
      </p:sp>
      <p:sp>
        <p:nvSpPr>
          <p:cNvPr id="142" name="用來識別Table中資料的唯一值。…"/>
          <p:cNvSpPr txBox="1"/>
          <p:nvPr>
            <p:ph type="body" sz="half" idx="1"/>
          </p:nvPr>
        </p:nvSpPr>
        <p:spPr>
          <a:xfrm>
            <a:off x="3762375" y="4268390"/>
            <a:ext cx="9238407" cy="805457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用來識別Table中資料的唯一值。</a:t>
            </a:r>
          </a:p>
          <a:p>
            <a:pPr>
              <a:buBlip>
                <a:blip r:embed="rId2"/>
              </a:buBlip>
            </a:pPr>
            <a:r>
              <a:t>主鍵不能夠重複。</a:t>
            </a:r>
          </a:p>
          <a:p>
            <a:pPr>
              <a:buBlip>
                <a:blip r:embed="rId2"/>
              </a:buBlip>
            </a:pPr>
            <a:r>
              <a:t>提供資料索引(index)。</a:t>
            </a:r>
          </a:p>
        </p:txBody>
      </p:sp>
      <p:pic>
        <p:nvPicPr>
          <p:cNvPr id="143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db 2.jpg" descr="db 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15637" y="5024842"/>
            <a:ext cx="9602781" cy="3210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外來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外來鍵</a:t>
            </a:r>
          </a:p>
        </p:txBody>
      </p:sp>
      <p:sp>
        <p:nvSpPr>
          <p:cNvPr id="147" name="這個欄位會存放其他Table的主key。…"/>
          <p:cNvSpPr txBox="1"/>
          <p:nvPr>
            <p:ph type="body" sz="half" idx="1"/>
          </p:nvPr>
        </p:nvSpPr>
        <p:spPr>
          <a:xfrm>
            <a:off x="3762375" y="4268390"/>
            <a:ext cx="8777883" cy="805457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這個欄位會存放其他Table的主key。</a:t>
            </a:r>
          </a:p>
          <a:p>
            <a:pPr>
              <a:buBlip>
                <a:blip r:embed="rId2"/>
              </a:buBlip>
            </a:pPr>
            <a:r>
              <a:t>只有經過確認的資料才能夠輸入存放進Table中。</a:t>
            </a:r>
          </a:p>
        </p:txBody>
      </p:sp>
      <p:pic>
        <p:nvPicPr>
          <p:cNvPr id="148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db 1.jpg" descr="db 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17808" y="5770967"/>
            <a:ext cx="8162704" cy="4062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52" name="線條"/>
          <p:cNvSpPr/>
          <p:nvPr/>
        </p:nvSpPr>
        <p:spPr>
          <a:xfrm>
            <a:off x="3552525" y="46486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53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4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elect *…"/>
          <p:cNvSpPr txBox="1"/>
          <p:nvPr/>
        </p:nvSpPr>
        <p:spPr>
          <a:xfrm>
            <a:off x="13885815" y="5277935"/>
            <a:ext cx="5843102" cy="221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select</a:t>
            </a:r>
            <a:r>
              <a:t> *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from</a:t>
            </a:r>
            <a:r>
              <a:t> orders, customers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where</a:t>
            </a:r>
            <a:r>
              <a:t> </a:t>
            </a:r>
            <a:r>
              <a:rPr>
                <a:solidFill>
                  <a:srgbClr val="FF2600"/>
                </a:solidFill>
              </a:rPr>
              <a:t>orders.customerid = customers.customerid</a:t>
            </a:r>
            <a:r>
              <a:t>;</a:t>
            </a:r>
          </a:p>
        </p:txBody>
      </p:sp>
      <p:sp>
        <p:nvSpPr>
          <p:cNvPr id="156" name="表格連結"/>
          <p:cNvSpPr txBox="1"/>
          <p:nvPr/>
        </p:nvSpPr>
        <p:spPr>
          <a:xfrm>
            <a:off x="6157714" y="2038582"/>
            <a:ext cx="340677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表格連結</a:t>
            </a:r>
          </a:p>
        </p:txBody>
      </p:sp>
      <p:sp>
        <p:nvSpPr>
          <p:cNvPr id="157" name="在Where條件中，將外來鍵與主鍵建立關係查詢。"/>
          <p:cNvSpPr txBox="1"/>
          <p:nvPr/>
        </p:nvSpPr>
        <p:spPr>
          <a:xfrm>
            <a:off x="3456416" y="6469062"/>
            <a:ext cx="7845885" cy="141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443752" indent="-443752" algn="l">
              <a:buClr>
                <a:srgbClr val="BEBEBE"/>
              </a:buClr>
              <a:buSzPct val="125000"/>
              <a:buChar char="•"/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在Where條件中，將外來鍵與主鍵建立關係查詢。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作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作業</a:t>
            </a:r>
          </a:p>
        </p:txBody>
      </p:sp>
      <p:sp>
        <p:nvSpPr>
          <p:cNvPr id="160" name="請將orders, employees兩個table用SQL語法查詢出所有的資料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請將orders, employees兩個table用SQL語法查詢出所有的資料。</a:t>
            </a:r>
          </a:p>
          <a:p>
            <a:pPr>
              <a:buBlip>
                <a:blip r:embed="rId2"/>
              </a:buBlip>
            </a:pPr>
            <a:r>
              <a:t>網址：</a:t>
            </a:r>
            <a:r>
              <a:rPr sz="3000" u="sng">
                <a:hlinkClick r:id="rId3" invalidUrl="" action="" tgtFrame="" tooltip="" history="1" highlightClick="0" endSnd="0"/>
              </a:rPr>
              <a:t>https://www.w3schools.com/sql/trysql.asp?filename=trysql_op_in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答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答案</a:t>
            </a:r>
          </a:p>
        </p:txBody>
      </p:sp>
      <p:sp>
        <p:nvSpPr>
          <p:cNvPr id="163" name="SELECT 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SELECT * </a:t>
            </a:r>
          </a:p>
          <a:p>
            <a:pPr marL="0" indent="0">
              <a:buSzTx/>
              <a:buNone/>
            </a:pPr>
            <a:r>
              <a:t>FROM orders, employees</a:t>
            </a:r>
          </a:p>
          <a:p>
            <a:pPr marL="0" indent="0">
              <a:buSzTx/>
              <a:buNone/>
            </a:pPr>
            <a:r>
              <a:t>where orders.employeeid = employees.employeeid;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