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資料庫設計 - 實際案例分析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資料庫設計 - 實際案例分析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影像" descr="影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7572" y="1724429"/>
            <a:ext cx="8940993" cy="61544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影像" descr="影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29498" y="6690602"/>
            <a:ext cx="8370796" cy="5583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影像" descr="影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40777" y="2310718"/>
            <a:ext cx="12308668" cy="49818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帳務管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帳務管理</a:t>
            </a:r>
          </a:p>
        </p:txBody>
      </p:sp>
      <p:sp>
        <p:nvSpPr>
          <p:cNvPr id="141" name="系統每個週期自動出帳，產生帳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系統每個週期自動出帳，產生帳單</a:t>
            </a:r>
          </a:p>
          <a:p>
            <a:pPr>
              <a:buBlip>
                <a:blip r:embed="rId2"/>
              </a:buBlip>
            </a:pPr>
            <a:r>
              <a:t>多種付款的方式和種類</a:t>
            </a:r>
          </a:p>
          <a:p>
            <a:pPr>
              <a:buBlip>
                <a:blip r:embed="rId2"/>
              </a:buBlip>
            </a:pPr>
            <a:r>
              <a:t>系統可以使用儲值的方式付款</a:t>
            </a:r>
          </a:p>
          <a:p>
            <a:pPr>
              <a:buBlip>
                <a:blip r:embed="rId2"/>
              </a:buBlip>
            </a:pPr>
            <a:r>
              <a:t>消費者和公司的契約</a:t>
            </a:r>
          </a:p>
        </p:txBody>
      </p:sp>
      <p:pic>
        <p:nvPicPr>
          <p:cNvPr id="142" name="code gym logo 600.png" descr="code gym logo 6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Untitled_Diagram_-_draw_io.jpg" descr="Untitled_Diagram_-_draw_i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2375" y="1036435"/>
            <a:ext cx="16859250" cy="11931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