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資料庫設計 - 正規化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資料庫設計 - 正規化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正規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正規化</a:t>
            </a:r>
          </a:p>
        </p:txBody>
      </p:sp>
      <p:sp>
        <p:nvSpPr>
          <p:cNvPr id="136" name="避免資料重複浪費空間和矛盾的情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避免資料重複浪費空間和矛盾的情形</a:t>
            </a:r>
          </a:p>
          <a:p>
            <a:pPr>
              <a:buBlip>
                <a:blip r:embed="rId2"/>
              </a:buBlip>
            </a:pPr>
            <a:r>
              <a:t>使用資料庫時能更有效率更容易維護</a:t>
            </a:r>
          </a:p>
          <a:p>
            <a:pPr>
              <a:buBlip>
                <a:blip r:embed="rId2"/>
              </a:buBlip>
            </a:pPr>
            <a:r>
              <a:t>正規化有七個階段，但一般來說做到三個就夠了(1NF, 2NF, 3NF)</a:t>
            </a:r>
          </a:p>
          <a:p>
            <a:pPr>
              <a:buBlip>
                <a:blip r:embed="rId2"/>
              </a:buBlip>
            </a:pPr>
            <a:r>
              <a:t>每一個階段在進行之前需確認前一個階段已完成</a:t>
            </a:r>
          </a:p>
          <a:p>
            <a:pPr>
              <a:buBlip>
                <a:blip r:embed="rId2"/>
              </a:buBlip>
            </a:pPr>
            <a:r>
              <a:t>正規化需要在資料庫設計階段就進行</a:t>
            </a:r>
          </a:p>
        </p:txBody>
      </p:sp>
      <p:pic>
        <p:nvPicPr>
          <p:cNvPr id="137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1 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nf</a:t>
            </a:r>
          </a:p>
        </p:txBody>
      </p:sp>
      <p:sp>
        <p:nvSpPr>
          <p:cNvPr id="140" name="確認主鍵…"/>
          <p:cNvSpPr txBox="1"/>
          <p:nvPr>
            <p:ph type="body" idx="1"/>
          </p:nvPr>
        </p:nvSpPr>
        <p:spPr>
          <a:xfrm>
            <a:off x="3762375" y="4268390"/>
            <a:ext cx="17851640" cy="805457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確認主鍵</a:t>
            </a:r>
          </a:p>
          <a:p>
            <a:pPr>
              <a:buBlip>
                <a:blip r:embed="rId2"/>
              </a:buBlip>
            </a:pPr>
            <a:r>
              <a:t>每一個欄位只能有一個資料(2013/7/5~2014/7/6)</a:t>
            </a:r>
          </a:p>
          <a:p>
            <a:pPr>
              <a:buBlip>
                <a:blip r:embed="rId2"/>
              </a:buBlip>
            </a:pPr>
            <a:r>
              <a:t>資料表中沒有意義相同的多個欄位(例如：一階主管、二階主管)</a:t>
            </a:r>
          </a:p>
        </p:txBody>
      </p:sp>
      <p:pic>
        <p:nvPicPr>
          <p:cNvPr id="141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 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nf</a:t>
            </a:r>
          </a:p>
        </p:txBody>
      </p:sp>
      <p:sp>
        <p:nvSpPr>
          <p:cNvPr id="144" name="完成第一正規化…"/>
          <p:cNvSpPr txBox="1"/>
          <p:nvPr>
            <p:ph type="body" sz="quarter" idx="1"/>
          </p:nvPr>
        </p:nvSpPr>
        <p:spPr>
          <a:xfrm>
            <a:off x="3688484" y="3056579"/>
            <a:ext cx="12404379" cy="468555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完成第一正規化</a:t>
            </a:r>
          </a:p>
          <a:p>
            <a:pPr>
              <a:buBlip>
                <a:blip r:embed="rId2"/>
              </a:buBlip>
            </a:pPr>
            <a:r>
              <a:t>每一個欄位和主鍵沒有部份相依的關係</a:t>
            </a:r>
          </a:p>
        </p:txBody>
      </p:sp>
      <p:pic>
        <p:nvPicPr>
          <p:cNvPr id="145" name="tmp2.jpg" descr="tmp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2117" y="7565033"/>
            <a:ext cx="18039766" cy="4938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code gym logo 600.png" descr="code gym logo 6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3 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nf</a:t>
            </a:r>
          </a:p>
        </p:txBody>
      </p:sp>
      <p:sp>
        <p:nvSpPr>
          <p:cNvPr id="149" name="完成第二正規化…"/>
          <p:cNvSpPr txBox="1"/>
          <p:nvPr>
            <p:ph type="body" sz="quarter" idx="1"/>
          </p:nvPr>
        </p:nvSpPr>
        <p:spPr>
          <a:xfrm>
            <a:off x="3747596" y="3732609"/>
            <a:ext cx="12438497" cy="38408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完成第二正規化</a:t>
            </a:r>
          </a:p>
          <a:p>
            <a:pPr>
              <a:buBlip>
                <a:blip r:embed="rId2"/>
              </a:buBlip>
            </a:pPr>
            <a:r>
              <a:t>非主鍵欄之間不能有依賴關係</a:t>
            </a:r>
          </a:p>
        </p:txBody>
      </p:sp>
      <p:pic>
        <p:nvPicPr>
          <p:cNvPr id="150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tmp4.jpg" descr="tmp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65500" y="7168226"/>
            <a:ext cx="17653000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