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撈取資料庫的資料(select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撈取資料庫的資料(select)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4575849" y="54874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select</a:t>
            </a:r>
            <a:r>
              <a:t>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from</a:t>
            </a:r>
            <a:r>
              <a:t> orders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</a:rPr>
              <a:t>where</a:t>
            </a:r>
            <a:r>
              <a:t> customerid = 3;</a:t>
            </a:r>
          </a:p>
        </p:txBody>
      </p:sp>
      <p:sp>
        <p:nvSpPr>
          <p:cNvPr id="140" name="select"/>
          <p:cNvSpPr txBox="1"/>
          <p:nvPr/>
        </p:nvSpPr>
        <p:spPr>
          <a:xfrm>
            <a:off x="6835179" y="1378182"/>
            <a:ext cx="2051845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select</a:t>
            </a:r>
          </a:p>
        </p:txBody>
      </p:sp>
      <p:sp>
        <p:nvSpPr>
          <p:cNvPr id="141" name="SQL的搜尋敘述從select開始…"/>
          <p:cNvSpPr txBox="1"/>
          <p:nvPr/>
        </p:nvSpPr>
        <p:spPr>
          <a:xfrm>
            <a:off x="3761216" y="4154602"/>
            <a:ext cx="8408462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SQL的搜尋敘述從select開始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from 資料庫.table名稱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where 條件子句</a:t>
            </a:r>
          </a:p>
        </p:txBody>
      </p:sp>
      <p:sp>
        <p:nvSpPr>
          <p:cNvPr id="142" name="若是沒有from則是單純列印…"/>
          <p:cNvSpPr txBox="1"/>
          <p:nvPr/>
        </p:nvSpPr>
        <p:spPr>
          <a:xfrm>
            <a:off x="3656871" y="7672502"/>
            <a:ext cx="8408461" cy="357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738841" indent="-738841" algn="l">
              <a:spcBef>
                <a:spcPts val="500"/>
              </a:spcBef>
              <a:buClr>
                <a:srgbClr val="A1A1A1"/>
              </a:buClr>
              <a:buSzPct val="100000"/>
              <a:buAutoNum type="arabicPeriod" startAt="1"/>
              <a:defRPr sz="4600"/>
            </a:pPr>
            <a:r>
              <a:t>若是沒有from則是單純列印</a:t>
            </a:r>
          </a:p>
          <a:p>
            <a:pPr marL="738841" indent="-738841" algn="l">
              <a:spcBef>
                <a:spcPts val="500"/>
              </a:spcBef>
              <a:buClr>
                <a:srgbClr val="A1A1A1"/>
              </a:buClr>
              <a:buSzPct val="100000"/>
              <a:buAutoNum type="arabicPeriod" startAt="1"/>
              <a:defRPr sz="4600"/>
            </a:pPr>
            <a:r>
              <a:t>資料量大時盡量避免 *</a:t>
            </a:r>
          </a:p>
          <a:p>
            <a:pPr marL="738841" indent="-738841" algn="l">
              <a:spcBef>
                <a:spcPts val="500"/>
              </a:spcBef>
              <a:buClr>
                <a:srgbClr val="A1A1A1"/>
              </a:buClr>
              <a:buSzPct val="100000"/>
              <a:buAutoNum type="arabicPeriod" startAt="1"/>
              <a:defRPr sz="4600"/>
            </a:pPr>
            <a:r>
              <a:t>搜尋資料請加入條件增加搜尋效率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5" name="請在table orders中，搜尋CustomerId = 87，同時ShipperId = 3的資料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請在table orders中，搜尋CustomerId = 87，同時ShipperId = 3的資料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