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子查詢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子查詢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4193766" y="5251980"/>
            <a:ext cx="6116201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TABLE_1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numbers in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 (子查詢)</a:t>
            </a:r>
            <a:r>
              <a:t>;</a:t>
            </a:r>
          </a:p>
        </p:txBody>
      </p:sp>
      <p:sp>
        <p:nvSpPr>
          <p:cNvPr id="140" name="子查詢"/>
          <p:cNvSpPr txBox="1"/>
          <p:nvPr/>
        </p:nvSpPr>
        <p:spPr>
          <a:xfrm>
            <a:off x="6564114" y="1276582"/>
            <a:ext cx="25939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子查詢</a:t>
            </a:r>
          </a:p>
        </p:txBody>
      </p:sp>
      <p:sp>
        <p:nvSpPr>
          <p:cNvPr id="141" name="在一個SQL查詢敘述中，再放入另一個SQL查詢…"/>
          <p:cNvSpPr txBox="1"/>
          <p:nvPr/>
        </p:nvSpPr>
        <p:spPr>
          <a:xfrm>
            <a:off x="3656871" y="5602402"/>
            <a:ext cx="8408461" cy="439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在一個SQL查詢敘述中，再放入另一個SQL查詢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子查詢要用括弧包起來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在使用子查詢的時候也可以使用外部SQL的TABLE與欄位</a:t>
            </a:r>
          </a:p>
        </p:txBody>
      </p:sp>
      <p:sp>
        <p:nvSpPr>
          <p:cNvPr id="142" name="select *, (子查詢)…"/>
          <p:cNvSpPr txBox="1"/>
          <p:nvPr/>
        </p:nvSpPr>
        <p:spPr>
          <a:xfrm>
            <a:off x="14193766" y="8009201"/>
            <a:ext cx="611620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*,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(子查詢)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TABLE_1</a:t>
            </a:r>
          </a:p>
        </p:txBody>
      </p:sp>
      <p:sp>
        <p:nvSpPr>
          <p:cNvPr id="143" name="select *…"/>
          <p:cNvSpPr txBox="1"/>
          <p:nvPr/>
        </p:nvSpPr>
        <p:spPr>
          <a:xfrm>
            <a:off x="14193766" y="3067580"/>
            <a:ext cx="611620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(子查詢)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6" name="請使用OrderDetails的資料，查出訂單明細ID與產品名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請使用OrderDetails的資料，查出訂單明細ID與產品名稱</a:t>
            </a:r>
          </a:p>
          <a:p>
            <a:pPr>
              <a:buBlip>
                <a:blip r:embed="rId2"/>
              </a:buBlip>
            </a:pPr>
            <a:r>
              <a:t>請在SQL中的SELECT放入子查詢，查詢產品名稱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9" name="select d.OrderDetailID, (select ProductName from products where d.productid = producti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</a:pPr>
            <a:r>
              <a:t>select d.OrderDetailID,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(select ProductName from products where d.productid = productid)</a:t>
            </a:r>
            <a:r>
              <a:t>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from orderdetails 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