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exis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exists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exists"/>
          <p:cNvSpPr txBox="1"/>
          <p:nvPr/>
        </p:nvSpPr>
        <p:spPr>
          <a:xfrm>
            <a:off x="6848276" y="1378182"/>
            <a:ext cx="2025651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exists</a:t>
            </a:r>
          </a:p>
        </p:txBody>
      </p:sp>
      <p:sp>
        <p:nvSpPr>
          <p:cNvPr id="140" name="用來判斷子查詢有沒有查詢的結果"/>
          <p:cNvSpPr txBox="1"/>
          <p:nvPr/>
        </p:nvSpPr>
        <p:spPr>
          <a:xfrm>
            <a:off x="3656871" y="5602402"/>
            <a:ext cx="8408461" cy="1793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lvl1pPr>
          </a:lstStyle>
          <a:p>
            <a:pPr/>
            <a:r>
              <a:t>用來判斷子查詢有沒有查詢的結果</a:t>
            </a:r>
          </a:p>
        </p:txBody>
      </p:sp>
      <p:sp>
        <p:nvSpPr>
          <p:cNvPr id="141" name="select *…"/>
          <p:cNvSpPr txBox="1"/>
          <p:nvPr/>
        </p:nvSpPr>
        <p:spPr>
          <a:xfrm>
            <a:off x="14257266" y="5378980"/>
            <a:ext cx="6116201" cy="1438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TABLE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where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exists</a:t>
            </a:r>
            <a:r>
              <a:t> (子查詢)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