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刪除資料(delete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刪除資料(delete)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delete"/>
          <p:cNvSpPr txBox="1"/>
          <p:nvPr/>
        </p:nvSpPr>
        <p:spPr>
          <a:xfrm>
            <a:off x="6767710" y="1378182"/>
            <a:ext cx="2186783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delete</a:t>
            </a:r>
          </a:p>
        </p:txBody>
      </p:sp>
      <p:sp>
        <p:nvSpPr>
          <p:cNvPr id="140" name="delete是將資料庫中的資料刪除"/>
          <p:cNvSpPr txBox="1"/>
          <p:nvPr/>
        </p:nvSpPr>
        <p:spPr>
          <a:xfrm>
            <a:off x="3435514" y="5577002"/>
            <a:ext cx="8851175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lvl1pPr>
          </a:lstStyle>
          <a:p>
            <a:pPr/>
            <a:r>
              <a:t>delete是將資料庫中的資料刪除</a:t>
            </a:r>
          </a:p>
        </p:txBody>
      </p:sp>
      <p:sp>
        <p:nvSpPr>
          <p:cNvPr id="141" name="delete from TABLE…"/>
          <p:cNvSpPr txBox="1"/>
          <p:nvPr/>
        </p:nvSpPr>
        <p:spPr>
          <a:xfrm>
            <a:off x="14714466" y="5906585"/>
            <a:ext cx="6116201" cy="95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from </a:t>
            </a:r>
            <a:r>
              <a:rPr>
                <a:solidFill>
                  <a:srgbClr val="000000"/>
                </a:solidFill>
              </a:rPr>
              <a:t>TABLE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where id =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