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表格連接(Join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表格連接(Join)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*…"/>
          <p:cNvSpPr txBox="1"/>
          <p:nvPr/>
        </p:nvSpPr>
        <p:spPr>
          <a:xfrm>
            <a:off x="14080549" y="5487485"/>
            <a:ext cx="5843102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A, B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A.id = B.A_id</a:t>
            </a:r>
          </a:p>
        </p:txBody>
      </p:sp>
      <p:sp>
        <p:nvSpPr>
          <p:cNvPr id="140" name="join"/>
          <p:cNvSpPr txBox="1"/>
          <p:nvPr/>
        </p:nvSpPr>
        <p:spPr>
          <a:xfrm>
            <a:off x="7177682" y="1378182"/>
            <a:ext cx="136683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join</a:t>
            </a:r>
          </a:p>
        </p:txBody>
      </p:sp>
      <p:sp>
        <p:nvSpPr>
          <p:cNvPr id="141" name="將兩個table結合在一起…"/>
          <p:cNvSpPr txBox="1"/>
          <p:nvPr/>
        </p:nvSpPr>
        <p:spPr>
          <a:xfrm>
            <a:off x="3656871" y="5602402"/>
            <a:ext cx="8408461" cy="185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將兩個table結合在一起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在where設定結合條件來執行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4" name="請將orders與customer兩個table作結合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請將orders與customer兩個table作結合。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