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60606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7E3D2">
              <a:alpha val="5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DF6DA"/>
              </a:solidFill>
              <a:prstDash val="solid"/>
              <a:miter lim="400000"/>
            </a:ln>
          </a:right>
          <a:top>
            <a:ln w="12700" cap="flat">
              <a:solidFill>
                <a:srgbClr val="FDF6DA"/>
              </a:solidFill>
              <a:prstDash val="solid"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C69B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DF6DA"/>
              </a:solidFill>
              <a:prstDash val="solid"/>
              <a:miter lim="400000"/>
            </a:ln>
          </a:bottom>
          <a:insideH>
            <a:ln w="12700" cap="flat">
              <a:solidFill>
                <a:srgbClr val="FDF6D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C9D69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BDBBB3"/>
              </a:solidFill>
              <a:prstDash val="solid"/>
              <a:miter lim="400000"/>
            </a:ln>
          </a:left>
          <a:right>
            <a:ln w="12700" cap="flat">
              <a:solidFill>
                <a:srgbClr val="BDBBB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BDBBB3"/>
              </a:solidFill>
              <a:prstDash val="solid"/>
              <a:miter lim="400000"/>
            </a:ln>
          </a:insideV>
        </a:tcBdr>
        <a:fill>
          <a:solidFill>
            <a:srgbClr val="E7E3D2"/>
          </a:solidFill>
        </a:fill>
      </a:tcStyle>
    </a:wholeTbl>
    <a:band2H>
      <a:tcTxStyle b="def" i="def"/>
      <a:tcStyle>
        <a:tcBdr/>
        <a:fill>
          <a:solidFill>
            <a:srgbClr val="F6F2E5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solidFill>
            <a:srgbClr val="D3CDB7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solidFill>
                <a:srgbClr val="A5A59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8E755A"/>
              </a:solidFill>
              <a:prstDash val="solid"/>
              <a:miter lim="400000"/>
            </a:ln>
          </a:left>
          <a:right>
            <a:ln w="12700" cap="flat">
              <a:solidFill>
                <a:srgbClr val="8E755A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8E755A"/>
              </a:solidFill>
              <a:prstDash val="solid"/>
              <a:miter lim="400000"/>
            </a:ln>
          </a:insideH>
          <a:insideV>
            <a:ln w="12700" cap="flat">
              <a:solidFill>
                <a:srgbClr val="8E755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BDBBB3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3DA"/>
          </a:solidFill>
        </a:fill>
      </a:tcStyle>
    </a:wholeTbl>
    <a:band2H>
      <a:tcTxStyle b="def" i="def"/>
      <a:tcStyle>
        <a:tcBdr/>
        <a:fill>
          <a:solidFill>
            <a:srgbClr val="F9F5E8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A5A59F"/>
              </a:solidFill>
              <a:prstDash val="solid"/>
              <a:miter lim="400000"/>
            </a:ln>
          </a:left>
          <a:right>
            <a:ln w="12700" cap="flat">
              <a:solidFill>
                <a:srgbClr val="A5A59F"/>
              </a:solidFill>
              <a:prstDash val="solid"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A5A59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5D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DBBB3"/>
              </a:solidFill>
              <a:prstDash val="solid"/>
              <a:miter lim="400000"/>
            </a:ln>
          </a:top>
          <a:bottom>
            <a:ln w="12700" cap="flat">
              <a:solidFill>
                <a:srgbClr val="A5A59F"/>
              </a:solidFill>
              <a:prstDash val="solid"/>
              <a:miter lim="400000"/>
            </a:ln>
          </a:bottom>
          <a:insideH>
            <a:ln w="12700" cap="flat">
              <a:solidFill>
                <a:srgbClr val="4D61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5A59F"/>
              </a:solidFill>
              <a:prstDash val="solid"/>
              <a:miter lim="400000"/>
            </a:ln>
          </a:top>
          <a:bottom>
            <a:ln w="12700" cap="flat">
              <a:solidFill>
                <a:srgbClr val="BDBBB3"/>
              </a:solidFill>
              <a:prstDash val="solid"/>
              <a:miter lim="400000"/>
            </a:ln>
          </a:bottom>
          <a:insideH>
            <a:ln w="12700" cap="flat">
              <a:solidFill>
                <a:srgbClr val="65747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FECE2"/>
          </a:solidFill>
        </a:fill>
      </a:tcStyle>
    </a:wholeTbl>
    <a:band2H>
      <a:tcTxStyle b="def" i="def"/>
      <a:tcStyle>
        <a:tcBdr/>
        <a:fill>
          <a:solidFill>
            <a:srgbClr val="FFFBF1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A29A85"/>
              </a:solidFill>
              <a:prstDash val="solid"/>
              <a:miter lim="400000"/>
            </a:ln>
          </a:right>
          <a:top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AAA6A6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4D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A29A85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A29A85"/>
              </a:solidFill>
              <a:prstDash val="solid"/>
              <a:miter lim="400000"/>
            </a:ln>
          </a:bottom>
          <a:insideH>
            <a:ln w="12700" cap="flat">
              <a:solidFill>
                <a:srgbClr val="A29A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E9E7DC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5BEAA"/>
          </a:solidFill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6D2C0">
              <a:alpha val="2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28C7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F9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606060"/>
        </a:fontRef>
        <a:srgbClr val="606060"/>
      </a:tcTxStyle>
      <a:tcStyle>
        <a:tcBdr>
          <a:left>
            <a:ln w="25400" cap="flat">
              <a:solidFill>
                <a:srgbClr val="C6BB94"/>
              </a:solidFill>
              <a:prstDash val="solid"/>
              <a:miter lim="400000"/>
            </a:ln>
          </a:left>
          <a:right>
            <a:ln w="25400" cap="flat">
              <a:solidFill>
                <a:srgbClr val="C6BB94"/>
              </a:solidFill>
              <a:prstDash val="solid"/>
              <a:miter lim="400000"/>
            </a:ln>
          </a:right>
          <a:top>
            <a:ln w="12700" cap="flat">
              <a:solidFill>
                <a:srgbClr val="DBD2B2"/>
              </a:solidFill>
              <a:prstDash val="solid"/>
              <a:miter lim="400000"/>
            </a:ln>
          </a:top>
          <a:bottom>
            <a:ln w="12700" cap="flat">
              <a:solidFill>
                <a:srgbClr val="DBD2B2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solidFill>
                <a:srgbClr val="DBD2B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606060"/>
        </a:fontRef>
        <a:srgbClr val="60606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6BB94"/>
              </a:solidFill>
              <a:prstDash val="solid"/>
              <a:miter lim="400000"/>
            </a:ln>
          </a:top>
          <a:bottom>
            <a:ln w="25400" cap="flat">
              <a:solidFill>
                <a:srgbClr val="C6BB94"/>
              </a:solidFill>
              <a:prstDash val="solid"/>
              <a:miter lim="400000"/>
            </a:ln>
          </a:bottom>
          <a:insideH>
            <a:ln w="12700" cap="flat">
              <a:solidFill>
                <a:srgbClr val="DBD2B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線條"/>
          <p:cNvSpPr/>
          <p:nvPr/>
        </p:nvSpPr>
        <p:spPr>
          <a:xfrm>
            <a:off x="3762375" y="7286625"/>
            <a:ext cx="1685925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大標題文字"/>
          <p:cNvSpPr txBox="1"/>
          <p:nvPr>
            <p:ph type="title"/>
          </p:nvPr>
        </p:nvSpPr>
        <p:spPr>
          <a:xfrm>
            <a:off x="3762375" y="4232671"/>
            <a:ext cx="16859250" cy="2857501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5" name="內文層級一…"/>
          <p:cNvSpPr txBox="1"/>
          <p:nvPr>
            <p:ph type="body" sz="quarter" idx="1"/>
          </p:nvPr>
        </p:nvSpPr>
        <p:spPr>
          <a:xfrm>
            <a:off x="3762375" y="7822406"/>
            <a:ext cx="16859250" cy="11608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xfrm>
            <a:off x="20150478" y="12322968"/>
            <a:ext cx="460376" cy="49847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–王大明"/>
          <p:cNvSpPr txBox="1"/>
          <p:nvPr>
            <p:ph type="body" sz="quarter" idx="13"/>
          </p:nvPr>
        </p:nvSpPr>
        <p:spPr>
          <a:xfrm>
            <a:off x="3762375" y="8322468"/>
            <a:ext cx="16859250" cy="89217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40000"/>
              </a:lnSpc>
              <a:spcBef>
                <a:spcPts val="0"/>
              </a:spcBef>
              <a:buSzTx/>
              <a:buNone/>
              <a:defRPr i="1" sz="4200">
                <a:solidFill>
                  <a:srgbClr val="9D9D9D"/>
                </a:solidFill>
              </a:defRPr>
            </a:lvl1pPr>
          </a:lstStyle>
          <a:p>
            <a:pPr/>
            <a:r>
              <a:t>–王大明</a:t>
            </a:r>
          </a:p>
        </p:txBody>
      </p:sp>
      <p:sp>
        <p:nvSpPr>
          <p:cNvPr id="106" name="「在此輸入名言語錄。」"/>
          <p:cNvSpPr txBox="1"/>
          <p:nvPr>
            <p:ph type="body" sz="quarter" idx="14"/>
          </p:nvPr>
        </p:nvSpPr>
        <p:spPr>
          <a:xfrm>
            <a:off x="4833937" y="5967015"/>
            <a:ext cx="14716126" cy="10318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10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影像"/>
          <p:cNvSpPr/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影像"/>
          <p:cNvSpPr/>
          <p:nvPr>
            <p:ph type="pic" sz="half" idx="13"/>
          </p:nvPr>
        </p:nvSpPr>
        <p:spPr>
          <a:xfrm>
            <a:off x="3923109" y="1660921"/>
            <a:ext cx="16537782" cy="79831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大標題文字"/>
          <p:cNvSpPr txBox="1"/>
          <p:nvPr>
            <p:ph type="title"/>
          </p:nvPr>
        </p:nvSpPr>
        <p:spPr>
          <a:xfrm>
            <a:off x="3762375" y="9983390"/>
            <a:ext cx="16859250" cy="1571626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25" name="內文層級一…"/>
          <p:cNvSpPr txBox="1"/>
          <p:nvPr>
            <p:ph type="body" sz="quarter" idx="1"/>
          </p:nvPr>
        </p:nvSpPr>
        <p:spPr>
          <a:xfrm>
            <a:off x="3762375" y="11626453"/>
            <a:ext cx="16859250" cy="117871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大標題文字"/>
          <p:cNvSpPr txBox="1"/>
          <p:nvPr>
            <p:ph type="title"/>
          </p:nvPr>
        </p:nvSpPr>
        <p:spPr>
          <a:xfrm>
            <a:off x="3762375" y="5429250"/>
            <a:ext cx="16859250" cy="28575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影像"/>
          <p:cNvSpPr/>
          <p:nvPr>
            <p:ph type="pic" sz="half" idx="13"/>
          </p:nvPr>
        </p:nvSpPr>
        <p:spPr>
          <a:xfrm>
            <a:off x="12618261" y="1380725"/>
            <a:ext cx="7840267" cy="1059061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2" name="大標題文字"/>
          <p:cNvSpPr txBox="1"/>
          <p:nvPr>
            <p:ph type="title"/>
          </p:nvPr>
        </p:nvSpPr>
        <p:spPr>
          <a:xfrm>
            <a:off x="3762375" y="3375421"/>
            <a:ext cx="8197454" cy="8536783"/>
          </a:xfrm>
          <a:prstGeom prst="rect">
            <a:avLst/>
          </a:prstGeom>
        </p:spPr>
        <p:txBody>
          <a:bodyPr anchor="t"/>
          <a:lstStyle/>
          <a:p>
            <a:pPr/>
            <a:r>
              <a:t>大標題文字</a:t>
            </a:r>
          </a:p>
        </p:txBody>
      </p:sp>
      <p:sp>
        <p:nvSpPr>
          <p:cNvPr id="43" name="內文層級一…"/>
          <p:cNvSpPr txBox="1"/>
          <p:nvPr>
            <p:ph type="body" sz="quarter" idx="1"/>
          </p:nvPr>
        </p:nvSpPr>
        <p:spPr>
          <a:xfrm>
            <a:off x="3762375" y="1643062"/>
            <a:ext cx="8197454" cy="1178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1pPr>
            <a:lvl2pPr marL="0" indent="2286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2pPr>
            <a:lvl3pPr marL="0" indent="4572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3pPr>
            <a:lvl4pPr marL="0" indent="6858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4pPr>
            <a:lvl5pPr marL="0" indent="914400">
              <a:lnSpc>
                <a:spcPct val="120000"/>
              </a:lnSpc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線條"/>
          <p:cNvSpPr/>
          <p:nvPr/>
        </p:nvSpPr>
        <p:spPr>
          <a:xfrm>
            <a:off x="3762375" y="3625453"/>
            <a:ext cx="16871192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4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4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5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6" name="內文層級一…"/>
          <p:cNvSpPr txBox="1"/>
          <p:nvPr>
            <p:ph type="body" idx="1"/>
          </p:nvPr>
        </p:nvSpPr>
        <p:spPr>
          <a:xfrm>
            <a:off x="3762375" y="4268390"/>
            <a:ext cx="16859250" cy="805457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線條"/>
          <p:cNvSpPr/>
          <p:nvPr/>
        </p:nvSpPr>
        <p:spPr>
          <a:xfrm>
            <a:off x="3762375" y="3625453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5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6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7" name="影像"/>
          <p:cNvSpPr/>
          <p:nvPr>
            <p:ph type="pic" sz="quarter" idx="13"/>
          </p:nvPr>
        </p:nvSpPr>
        <p:spPr>
          <a:xfrm>
            <a:off x="3920746" y="4211436"/>
            <a:ext cx="7768829" cy="77688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9" name="內文層級一…"/>
          <p:cNvSpPr txBox="1"/>
          <p:nvPr>
            <p:ph type="body" sz="quarter" idx="1"/>
          </p:nvPr>
        </p:nvSpPr>
        <p:spPr>
          <a:xfrm>
            <a:off x="12584906" y="4179093"/>
            <a:ext cx="8054579" cy="7768829"/>
          </a:xfrm>
          <a:prstGeom prst="rect">
            <a:avLst/>
          </a:prstGeom>
        </p:spPr>
        <p:txBody>
          <a:bodyPr/>
          <a:lstStyle>
            <a:lvl1pPr marL="5156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1pPr>
            <a:lvl2pPr marL="8839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2pPr>
            <a:lvl3pPr marL="12522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3pPr>
            <a:lvl4pPr marL="1620519" indent="-515619">
              <a:spcBef>
                <a:spcPts val="4500"/>
              </a:spcBef>
              <a:buSzPct val="30000"/>
              <a:buBlip>
                <a:blip r:embed="rId2"/>
              </a:buBlip>
              <a:defRPr sz="4200"/>
            </a:lvl4pPr>
            <a:lvl5pPr marL="1988820" indent="-515620">
              <a:spcBef>
                <a:spcPts val="4500"/>
              </a:spcBef>
              <a:buSzPct val="30000"/>
              <a:buBlip>
                <a:blip r:embed="rId2"/>
              </a:buBlip>
              <a:defRPr sz="4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影像"/>
          <p:cNvSpPr/>
          <p:nvPr>
            <p:ph type="pic" sz="quarter" idx="13"/>
          </p:nvPr>
        </p:nvSpPr>
        <p:spPr>
          <a:xfrm>
            <a:off x="12406312" y="1375171"/>
            <a:ext cx="8054579" cy="507206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6" name="影像"/>
          <p:cNvSpPr/>
          <p:nvPr>
            <p:ph type="pic" sz="quarter" idx="14"/>
          </p:nvPr>
        </p:nvSpPr>
        <p:spPr>
          <a:xfrm>
            <a:off x="12406312" y="7036593"/>
            <a:ext cx="8054579" cy="512564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7" name="影像"/>
          <p:cNvSpPr/>
          <p:nvPr>
            <p:ph type="pic" sz="half" idx="15"/>
          </p:nvPr>
        </p:nvSpPr>
        <p:spPr>
          <a:xfrm>
            <a:off x="3920746" y="1371796"/>
            <a:ext cx="7840266" cy="10787063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線條"/>
          <p:cNvSpPr/>
          <p:nvPr/>
        </p:nvSpPr>
        <p:spPr>
          <a:xfrm flipV="1">
            <a:off x="3762375" y="13001621"/>
            <a:ext cx="16859250" cy="4"/>
          </a:xfrm>
          <a:prstGeom prst="line">
            <a:avLst/>
          </a:prstGeom>
          <a:ln w="1016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線條"/>
          <p:cNvSpPr/>
          <p:nvPr/>
        </p:nvSpPr>
        <p:spPr>
          <a:xfrm flipV="1">
            <a:off x="3762375" y="714375"/>
            <a:ext cx="16859250" cy="1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71437" tIns="71437" rIns="71437" bIns="71437" anchor="ctr"/>
          <a:lstStyle/>
          <a:p>
            <a:pPr algn="l" defTabSz="642937"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3762375" y="1375171"/>
            <a:ext cx="16859250" cy="10947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大標題文字"/>
          <p:cNvSpPr txBox="1"/>
          <p:nvPr>
            <p:ph type="title"/>
          </p:nvPr>
        </p:nvSpPr>
        <p:spPr>
          <a:xfrm>
            <a:off x="3762375" y="839390"/>
            <a:ext cx="16859250" cy="2678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6" name="幻燈片編號"/>
          <p:cNvSpPr txBox="1"/>
          <p:nvPr>
            <p:ph type="sldNum" sz="quarter" idx="2"/>
          </p:nvPr>
        </p:nvSpPr>
        <p:spPr>
          <a:xfrm>
            <a:off x="20168337" y="12322968"/>
            <a:ext cx="460376" cy="4984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9000" u="none">
          <a:ln>
            <a:noFill/>
          </a:ln>
          <a:solidFill>
            <a:srgbClr val="606060"/>
          </a:solidFill>
          <a:uFillTx/>
          <a:latin typeface="+mj-lt"/>
          <a:ea typeface="+mj-ea"/>
          <a:cs typeface="+mj-cs"/>
          <a:sym typeface="Gill Sans Light"/>
        </a:defRPr>
      </a:lvl9pPr>
    </p:titleStyle>
    <p:bodyStyle>
      <a:lvl1pPr marL="5670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1pPr>
      <a:lvl2pPr marL="9861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2pPr>
      <a:lvl3pPr marL="14052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3pPr>
      <a:lvl4pPr marL="18243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4pPr>
      <a:lvl5pPr marL="22434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5pPr>
      <a:lvl6pPr marL="26625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6pPr>
      <a:lvl7pPr marL="30816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7pPr>
      <a:lvl8pPr marL="35007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8pPr>
      <a:lvl9pPr marL="3919817" marR="0" indent="-56701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600" u="none">
          <a:ln>
            <a:noFill/>
          </a:ln>
          <a:solidFill>
            <a:srgbClr val="60606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資料庫設計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1155278">
              <a:defRPr sz="12600"/>
            </a:lvl1pPr>
          </a:lstStyle>
          <a:p>
            <a:pPr/>
            <a:r>
              <a:t>資料庫設計</a:t>
            </a:r>
          </a:p>
        </p:txBody>
      </p:sp>
      <p:sp>
        <p:nvSpPr>
          <p:cNvPr id="132" name="SQL語法 - 排序(order by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SQL語法 - 排序(order by)</a:t>
            </a:r>
          </a:p>
        </p:txBody>
      </p:sp>
      <p:pic>
        <p:nvPicPr>
          <p:cNvPr id="133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線條"/>
          <p:cNvSpPr/>
          <p:nvPr/>
        </p:nvSpPr>
        <p:spPr>
          <a:xfrm flipV="1">
            <a:off x="12527051" y="730756"/>
            <a:ext cx="1" cy="12210034"/>
          </a:xfrm>
          <a:prstGeom prst="line">
            <a:avLst/>
          </a:prstGeom>
          <a:ln w="50800">
            <a:solidFill>
              <a:srgbClr val="6F6A5A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6" name="線條"/>
          <p:cNvSpPr/>
          <p:nvPr/>
        </p:nvSpPr>
        <p:spPr>
          <a:xfrm>
            <a:off x="3552525" y="3492964"/>
            <a:ext cx="8617152" cy="1"/>
          </a:xfrm>
          <a:prstGeom prst="line">
            <a:avLst/>
          </a:prstGeom>
          <a:ln w="12700">
            <a:solidFill>
              <a:srgbClr val="A39E97"/>
            </a:solidFill>
            <a:custDash>
              <a:ds d="2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4200"/>
            </a:pPr>
          </a:p>
        </p:txBody>
      </p:sp>
      <p:sp>
        <p:nvSpPr>
          <p:cNvPr id="137" name="群組"/>
          <p:cNvSpPr/>
          <p:nvPr/>
        </p:nvSpPr>
        <p:spPr>
          <a:xfrm>
            <a:off x="12884424" y="1248109"/>
            <a:ext cx="7845884" cy="102715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12" y="0"/>
                </a:moveTo>
                <a:cubicBezTo>
                  <a:pt x="722" y="0"/>
                  <a:pt x="0" y="548"/>
                  <a:pt x="0" y="1226"/>
                </a:cubicBezTo>
                <a:lnTo>
                  <a:pt x="0" y="20374"/>
                </a:lnTo>
                <a:cubicBezTo>
                  <a:pt x="0" y="21052"/>
                  <a:pt x="722" y="21600"/>
                  <a:pt x="1612" y="21600"/>
                </a:cubicBezTo>
                <a:lnTo>
                  <a:pt x="19988" y="21600"/>
                </a:lnTo>
                <a:cubicBezTo>
                  <a:pt x="20878" y="21600"/>
                  <a:pt x="21600" y="21052"/>
                  <a:pt x="21600" y="20374"/>
                </a:cubicBezTo>
                <a:lnTo>
                  <a:pt x="21600" y="1226"/>
                </a:lnTo>
                <a:cubicBezTo>
                  <a:pt x="21600" y="548"/>
                  <a:pt x="20878" y="0"/>
                  <a:pt x="19988" y="0"/>
                </a:cubicBezTo>
                <a:lnTo>
                  <a:pt x="1612" y="0"/>
                </a:lnTo>
                <a:close/>
                <a:moveTo>
                  <a:pt x="9674" y="1103"/>
                </a:moveTo>
                <a:cubicBezTo>
                  <a:pt x="9763" y="1103"/>
                  <a:pt x="9834" y="1158"/>
                  <a:pt x="9834" y="1226"/>
                </a:cubicBezTo>
                <a:cubicBezTo>
                  <a:pt x="9834" y="1294"/>
                  <a:pt x="9763" y="1348"/>
                  <a:pt x="9674" y="1348"/>
                </a:cubicBezTo>
                <a:cubicBezTo>
                  <a:pt x="9585" y="1348"/>
                  <a:pt x="9510" y="1294"/>
                  <a:pt x="9510" y="1226"/>
                </a:cubicBezTo>
                <a:cubicBezTo>
                  <a:pt x="9510" y="1158"/>
                  <a:pt x="9585" y="1103"/>
                  <a:pt x="9674" y="1103"/>
                </a:cubicBezTo>
                <a:close/>
                <a:moveTo>
                  <a:pt x="10478" y="1103"/>
                </a:moveTo>
                <a:lnTo>
                  <a:pt x="12090" y="1103"/>
                </a:lnTo>
                <a:cubicBezTo>
                  <a:pt x="12179" y="1103"/>
                  <a:pt x="12250" y="1158"/>
                  <a:pt x="12250" y="1226"/>
                </a:cubicBezTo>
                <a:cubicBezTo>
                  <a:pt x="12250" y="1294"/>
                  <a:pt x="12179" y="1348"/>
                  <a:pt x="12090" y="1348"/>
                </a:cubicBezTo>
                <a:lnTo>
                  <a:pt x="10478" y="1348"/>
                </a:lnTo>
                <a:cubicBezTo>
                  <a:pt x="10389" y="1348"/>
                  <a:pt x="10318" y="1294"/>
                  <a:pt x="10318" y="1226"/>
                </a:cubicBezTo>
                <a:cubicBezTo>
                  <a:pt x="10318" y="1158"/>
                  <a:pt x="10389" y="1103"/>
                  <a:pt x="10478" y="1103"/>
                </a:cubicBezTo>
                <a:close/>
                <a:moveTo>
                  <a:pt x="2096" y="2207"/>
                </a:moveTo>
                <a:lnTo>
                  <a:pt x="19507" y="2207"/>
                </a:lnTo>
                <a:lnTo>
                  <a:pt x="19507" y="19390"/>
                </a:lnTo>
                <a:lnTo>
                  <a:pt x="2096" y="19390"/>
                </a:lnTo>
                <a:lnTo>
                  <a:pt x="2096" y="2207"/>
                </a:lnTo>
                <a:close/>
                <a:moveTo>
                  <a:pt x="10825" y="20005"/>
                </a:moveTo>
                <a:cubicBezTo>
                  <a:pt x="11194" y="20005"/>
                  <a:pt x="11492" y="20233"/>
                  <a:pt x="11492" y="20514"/>
                </a:cubicBezTo>
                <a:cubicBezTo>
                  <a:pt x="11492" y="20795"/>
                  <a:pt x="11194" y="21021"/>
                  <a:pt x="10825" y="21021"/>
                </a:cubicBezTo>
                <a:cubicBezTo>
                  <a:pt x="10455" y="21021"/>
                  <a:pt x="10158" y="20795"/>
                  <a:pt x="10158" y="20514"/>
                </a:cubicBezTo>
                <a:cubicBezTo>
                  <a:pt x="10158" y="20233"/>
                  <a:pt x="10455" y="20005"/>
                  <a:pt x="10825" y="20005"/>
                </a:cubicBezTo>
                <a:close/>
              </a:path>
            </a:pathLst>
          </a:custGeom>
          <a:solidFill>
            <a:srgbClr val="445468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1828433">
              <a:defRPr sz="3600">
                <a:solidFill>
                  <a:srgbClr val="737572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8" name="code gym logo 600.png" descr="code gym logo 6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6855" y="11561272"/>
            <a:ext cx="1854951" cy="182712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elect *…"/>
          <p:cNvSpPr txBox="1"/>
          <p:nvPr/>
        </p:nvSpPr>
        <p:spPr>
          <a:xfrm>
            <a:off x="14474249" y="5487485"/>
            <a:ext cx="5843102" cy="1792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select *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from A</a:t>
            </a:r>
          </a:p>
          <a:p>
            <a:pPr algn="l" defTabSz="457200">
              <a:defRPr sz="25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order by</a:t>
            </a:r>
            <a:r>
              <a:t> price </a:t>
            </a:r>
            <a:r>
              <a:rPr>
                <a:solidFill>
                  <a:schemeClr val="accent5">
                    <a:satOff val="-8700"/>
                    <a:lumOff val="-21853"/>
                  </a:schemeClr>
                </a:solidFill>
              </a:rPr>
              <a:t>desc</a:t>
            </a:r>
            <a:r>
              <a:t>;</a:t>
            </a:r>
          </a:p>
        </p:txBody>
      </p:sp>
      <p:sp>
        <p:nvSpPr>
          <p:cNvPr id="140" name="order by"/>
          <p:cNvSpPr txBox="1"/>
          <p:nvPr/>
        </p:nvSpPr>
        <p:spPr>
          <a:xfrm>
            <a:off x="6351389" y="1378182"/>
            <a:ext cx="3019426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400"/>
            </a:lvl1pPr>
          </a:lstStyle>
          <a:p>
            <a:pPr/>
            <a:r>
              <a:t>order by</a:t>
            </a:r>
          </a:p>
        </p:txBody>
      </p:sp>
      <p:sp>
        <p:nvSpPr>
          <p:cNvPr id="141" name="排序…"/>
          <p:cNvSpPr txBox="1"/>
          <p:nvPr/>
        </p:nvSpPr>
        <p:spPr>
          <a:xfrm>
            <a:off x="3656871" y="5602402"/>
            <a:ext cx="8408461" cy="274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排序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asc 由小到大</a:t>
            </a:r>
          </a:p>
          <a:p>
            <a:pPr marL="567017" indent="-567017" algn="l">
              <a:spcBef>
                <a:spcPts val="500"/>
              </a:spcBef>
              <a:buClr>
                <a:srgbClr val="BEBEBE"/>
              </a:buClr>
              <a:buSzPct val="125000"/>
              <a:buChar char="•"/>
              <a:defRPr sz="4600"/>
            </a:pPr>
            <a:r>
              <a:t>desc 由大到小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練習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練習</a:t>
            </a:r>
          </a:p>
        </p:txBody>
      </p:sp>
      <p:sp>
        <p:nvSpPr>
          <p:cNvPr id="144" name="請將product的資料依價格從高到低做排序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請將product的資料依價格從高到低做排序。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606060"/>
      </a:dk1>
      <a:lt1>
        <a:srgbClr val="006060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3">
  <a:themeElements>
    <a:clrScheme name="New_Template3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New_Template3">
      <a:majorFont>
        <a:latin typeface="Gill Sans Light"/>
        <a:ea typeface="Gill Sans Light"/>
        <a:cs typeface="Gill Sans Light"/>
      </a:majorFont>
      <a:minorFont>
        <a:latin typeface="Gill Sans"/>
        <a:ea typeface="Gill Sans"/>
        <a:cs typeface="Gill Sans"/>
      </a:minorFont>
    </a:fontScheme>
    <a:fmtScheme name="New_Templat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63500" dist="25400" dir="540000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6F6A5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60606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