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模糊搜尋(like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模糊搜尋(like)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3885815" y="5373185"/>
            <a:ext cx="6116201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name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like</a:t>
            </a:r>
            <a:r>
              <a:t> 'C%';</a:t>
            </a:r>
          </a:p>
        </p:txBody>
      </p:sp>
      <p:sp>
        <p:nvSpPr>
          <p:cNvPr id="140" name="like"/>
          <p:cNvSpPr txBox="1"/>
          <p:nvPr/>
        </p:nvSpPr>
        <p:spPr>
          <a:xfrm>
            <a:off x="7227887" y="1378182"/>
            <a:ext cx="126642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like</a:t>
            </a:r>
          </a:p>
        </p:txBody>
      </p:sp>
      <p:sp>
        <p:nvSpPr>
          <p:cNvPr id="141" name="like可以找出相同模式的資料…"/>
          <p:cNvSpPr txBox="1"/>
          <p:nvPr/>
        </p:nvSpPr>
        <p:spPr>
          <a:xfrm>
            <a:off x="3656871" y="5602402"/>
            <a:ext cx="8408461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like可以找出相同模式的資料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