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範圍搜尋(between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範圍搜尋(between)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elect *…"/>
          <p:cNvSpPr txBox="1"/>
          <p:nvPr/>
        </p:nvSpPr>
        <p:spPr>
          <a:xfrm>
            <a:off x="13885815" y="5373185"/>
            <a:ext cx="6116201" cy="1792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TABLE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numbers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between</a:t>
            </a:r>
            <a:r>
              <a:t> 1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and</a:t>
            </a:r>
            <a:r>
              <a:t> 10;</a:t>
            </a:r>
          </a:p>
        </p:txBody>
      </p:sp>
      <p:sp>
        <p:nvSpPr>
          <p:cNvPr id="140" name="between…and"/>
          <p:cNvSpPr txBox="1"/>
          <p:nvPr/>
        </p:nvSpPr>
        <p:spPr>
          <a:xfrm>
            <a:off x="5383212" y="1378182"/>
            <a:ext cx="495577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between…and</a:t>
            </a:r>
          </a:p>
        </p:txBody>
      </p:sp>
      <p:sp>
        <p:nvSpPr>
          <p:cNvPr id="141" name="between可以找出一個範圍內的資料…"/>
          <p:cNvSpPr txBox="1"/>
          <p:nvPr/>
        </p:nvSpPr>
        <p:spPr>
          <a:xfrm>
            <a:off x="3656871" y="5602402"/>
            <a:ext cx="8408461" cy="253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between可以找出一個範圍內的資料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between… and…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