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 - 元素比較(in, not in)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 - 元素比較(in, not in)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線條"/>
          <p:cNvSpPr/>
          <p:nvPr/>
        </p:nvSpPr>
        <p:spPr>
          <a:xfrm flipV="1">
            <a:off x="12527051" y="730756"/>
            <a:ext cx="1" cy="12210034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6" name="線條"/>
          <p:cNvSpPr/>
          <p:nvPr/>
        </p:nvSpPr>
        <p:spPr>
          <a:xfrm>
            <a:off x="3552525" y="3492964"/>
            <a:ext cx="8617152" cy="1"/>
          </a:xfrm>
          <a:prstGeom prst="line">
            <a:avLst/>
          </a:prstGeom>
          <a:ln w="12700">
            <a:solidFill>
              <a:srgbClr val="A39E97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7" name="群組"/>
          <p:cNvSpPr/>
          <p:nvPr/>
        </p:nvSpPr>
        <p:spPr>
          <a:xfrm>
            <a:off x="12884424" y="1248109"/>
            <a:ext cx="7845884" cy="1027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12" y="0"/>
                </a:moveTo>
                <a:cubicBezTo>
                  <a:pt x="722" y="0"/>
                  <a:pt x="0" y="548"/>
                  <a:pt x="0" y="1226"/>
                </a:cubicBezTo>
                <a:lnTo>
                  <a:pt x="0" y="20374"/>
                </a:lnTo>
                <a:cubicBezTo>
                  <a:pt x="0" y="21052"/>
                  <a:pt x="722" y="21600"/>
                  <a:pt x="1612" y="21600"/>
                </a:cubicBezTo>
                <a:lnTo>
                  <a:pt x="19988" y="21600"/>
                </a:lnTo>
                <a:cubicBezTo>
                  <a:pt x="20878" y="21600"/>
                  <a:pt x="21600" y="21052"/>
                  <a:pt x="21600" y="20374"/>
                </a:cubicBezTo>
                <a:lnTo>
                  <a:pt x="21600" y="1226"/>
                </a:lnTo>
                <a:cubicBezTo>
                  <a:pt x="21600" y="548"/>
                  <a:pt x="20878" y="0"/>
                  <a:pt x="19988" y="0"/>
                </a:cubicBezTo>
                <a:lnTo>
                  <a:pt x="1612" y="0"/>
                </a:lnTo>
                <a:close/>
                <a:moveTo>
                  <a:pt x="9674" y="1103"/>
                </a:moveTo>
                <a:cubicBezTo>
                  <a:pt x="9763" y="1103"/>
                  <a:pt x="9834" y="1158"/>
                  <a:pt x="9834" y="1226"/>
                </a:cubicBezTo>
                <a:cubicBezTo>
                  <a:pt x="9834" y="1294"/>
                  <a:pt x="9763" y="1348"/>
                  <a:pt x="9674" y="1348"/>
                </a:cubicBezTo>
                <a:cubicBezTo>
                  <a:pt x="9585" y="1348"/>
                  <a:pt x="9510" y="1294"/>
                  <a:pt x="9510" y="1226"/>
                </a:cubicBezTo>
                <a:cubicBezTo>
                  <a:pt x="9510" y="1158"/>
                  <a:pt x="9585" y="1103"/>
                  <a:pt x="9674" y="1103"/>
                </a:cubicBezTo>
                <a:close/>
                <a:moveTo>
                  <a:pt x="10478" y="1103"/>
                </a:moveTo>
                <a:lnTo>
                  <a:pt x="12090" y="1103"/>
                </a:lnTo>
                <a:cubicBezTo>
                  <a:pt x="12179" y="1103"/>
                  <a:pt x="12250" y="1158"/>
                  <a:pt x="12250" y="1226"/>
                </a:cubicBezTo>
                <a:cubicBezTo>
                  <a:pt x="12250" y="1294"/>
                  <a:pt x="12179" y="1348"/>
                  <a:pt x="12090" y="1348"/>
                </a:cubicBezTo>
                <a:lnTo>
                  <a:pt x="10478" y="1348"/>
                </a:lnTo>
                <a:cubicBezTo>
                  <a:pt x="10389" y="1348"/>
                  <a:pt x="10318" y="1294"/>
                  <a:pt x="10318" y="1226"/>
                </a:cubicBezTo>
                <a:cubicBezTo>
                  <a:pt x="10318" y="1158"/>
                  <a:pt x="10389" y="1103"/>
                  <a:pt x="10478" y="1103"/>
                </a:cubicBezTo>
                <a:close/>
                <a:moveTo>
                  <a:pt x="2096" y="2207"/>
                </a:moveTo>
                <a:lnTo>
                  <a:pt x="19507" y="2207"/>
                </a:lnTo>
                <a:lnTo>
                  <a:pt x="19507" y="19390"/>
                </a:lnTo>
                <a:lnTo>
                  <a:pt x="2096" y="19390"/>
                </a:lnTo>
                <a:lnTo>
                  <a:pt x="2096" y="2207"/>
                </a:lnTo>
                <a:close/>
                <a:moveTo>
                  <a:pt x="10825" y="20005"/>
                </a:moveTo>
                <a:cubicBezTo>
                  <a:pt x="11194" y="20005"/>
                  <a:pt x="11492" y="20233"/>
                  <a:pt x="11492" y="20514"/>
                </a:cubicBezTo>
                <a:cubicBezTo>
                  <a:pt x="11492" y="20795"/>
                  <a:pt x="11194" y="21021"/>
                  <a:pt x="10825" y="21021"/>
                </a:cubicBezTo>
                <a:cubicBezTo>
                  <a:pt x="10455" y="21021"/>
                  <a:pt x="10158" y="20795"/>
                  <a:pt x="10158" y="20514"/>
                </a:cubicBezTo>
                <a:cubicBezTo>
                  <a:pt x="10158" y="20233"/>
                  <a:pt x="10455" y="20005"/>
                  <a:pt x="10825" y="20005"/>
                </a:cubicBezTo>
                <a:close/>
              </a:path>
            </a:pathLst>
          </a:custGeom>
          <a:solidFill>
            <a:srgbClr val="445468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1828433">
              <a:defRPr sz="3600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38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elect *…"/>
          <p:cNvSpPr txBox="1"/>
          <p:nvPr/>
        </p:nvSpPr>
        <p:spPr>
          <a:xfrm>
            <a:off x="13885815" y="5373185"/>
            <a:ext cx="6116201" cy="1792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TABLE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numbers </a:t>
            </a: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in </a:t>
            </a:r>
            <a:r>
              <a:t>(5,8);</a:t>
            </a:r>
          </a:p>
        </p:txBody>
      </p:sp>
      <p:sp>
        <p:nvSpPr>
          <p:cNvPr id="140" name="in"/>
          <p:cNvSpPr txBox="1"/>
          <p:nvPr/>
        </p:nvSpPr>
        <p:spPr>
          <a:xfrm>
            <a:off x="7491015" y="1378182"/>
            <a:ext cx="740173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/>
            </a:lvl1pPr>
          </a:lstStyle>
          <a:p>
            <a:pPr/>
            <a:r>
              <a:t>in</a:t>
            </a:r>
          </a:p>
        </p:txBody>
      </p:sp>
      <p:sp>
        <p:nvSpPr>
          <p:cNvPr id="141" name="找出符合在in元素中的資料…"/>
          <p:cNvSpPr txBox="1"/>
          <p:nvPr/>
        </p:nvSpPr>
        <p:spPr>
          <a:xfrm>
            <a:off x="3656871" y="5602402"/>
            <a:ext cx="8408461" cy="170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找出符合在in元素中的資料</a:t>
            </a:r>
          </a:p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not 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