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數學運算子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數學運算子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運算子"/>
          <p:cNvSpPr txBox="1"/>
          <p:nvPr/>
        </p:nvSpPr>
        <p:spPr>
          <a:xfrm>
            <a:off x="6564114" y="1276582"/>
            <a:ext cx="25939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運算子</a:t>
            </a:r>
          </a:p>
        </p:txBody>
      </p:sp>
      <p:sp>
        <p:nvSpPr>
          <p:cNvPr id="140" name="加 +…"/>
          <p:cNvSpPr txBox="1"/>
          <p:nvPr/>
        </p:nvSpPr>
        <p:spPr>
          <a:xfrm>
            <a:off x="3435514" y="5577002"/>
            <a:ext cx="8851175" cy="363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加 +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減 -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乘 *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除 /</a:t>
            </a:r>
          </a:p>
        </p:txBody>
      </p:sp>
      <p:sp>
        <p:nvSpPr>
          <p:cNvPr id="141" name="select price*2…"/>
          <p:cNvSpPr txBox="1"/>
          <p:nvPr/>
        </p:nvSpPr>
        <p:spPr>
          <a:xfrm>
            <a:off x="14714466" y="5906585"/>
            <a:ext cx="6116201" cy="95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price*2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4" name="請計算Products表格中所有產品價格的平均值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請計算Products表格中所有產品價格的平均值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7" name="select sum(price)/77 av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</a:pPr>
            <a:r>
              <a:t>select sum(price)/77 avg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from products;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