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比較運算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比較運算子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比較運算子"/>
          <p:cNvSpPr txBox="1"/>
          <p:nvPr/>
        </p:nvSpPr>
        <p:spPr>
          <a:xfrm>
            <a:off x="5751314" y="1276582"/>
            <a:ext cx="42195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比較運算子</a:t>
            </a:r>
          </a:p>
        </p:txBody>
      </p:sp>
      <p:sp>
        <p:nvSpPr>
          <p:cNvPr id="140" name="&gt;…"/>
          <p:cNvSpPr txBox="1"/>
          <p:nvPr/>
        </p:nvSpPr>
        <p:spPr>
          <a:xfrm>
            <a:off x="3435514" y="5577002"/>
            <a:ext cx="8851175" cy="302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&gt;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&lt;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=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!=</a:t>
            </a:r>
          </a:p>
        </p:txBody>
      </p:sp>
      <p:sp>
        <p:nvSpPr>
          <p:cNvPr id="141" name="select *…"/>
          <p:cNvSpPr txBox="1"/>
          <p:nvPr/>
        </p:nvSpPr>
        <p:spPr>
          <a:xfrm>
            <a:off x="14714466" y="5697035"/>
            <a:ext cx="6116201" cy="137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price &gt; 50;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