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計算資料的數量(count, distinct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計算資料的數量(count, distinct)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unt, distinct"/>
          <p:cNvSpPr txBox="1"/>
          <p:nvPr/>
        </p:nvSpPr>
        <p:spPr>
          <a:xfrm>
            <a:off x="5484415" y="1378182"/>
            <a:ext cx="4753373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count, distinct</a:t>
            </a:r>
          </a:p>
        </p:txBody>
      </p:sp>
      <p:sp>
        <p:nvSpPr>
          <p:cNvPr id="140" name="count 計算資料的數量…"/>
          <p:cNvSpPr txBox="1"/>
          <p:nvPr/>
        </p:nvSpPr>
        <p:spPr>
          <a:xfrm>
            <a:off x="3435514" y="5577002"/>
            <a:ext cx="8851175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count 計算資料的數量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distinct 呈現不重複的資料</a:t>
            </a:r>
          </a:p>
        </p:txBody>
      </p:sp>
      <p:sp>
        <p:nvSpPr>
          <p:cNvPr id="141" name="select count(name)…"/>
          <p:cNvSpPr txBox="1"/>
          <p:nvPr/>
        </p:nvSpPr>
        <p:spPr>
          <a:xfrm>
            <a:off x="14511266" y="3174494"/>
            <a:ext cx="5253296" cy="2024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count</a:t>
            </a:r>
            <a:r>
              <a:t>(name)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TABLE;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distinct</a:t>
            </a:r>
            <a:r>
              <a:t> name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TABLE;</a:t>
            </a:r>
          </a:p>
        </p:txBody>
      </p:sp>
      <p:graphicFrame>
        <p:nvGraphicFramePr>
          <p:cNvPr id="142" name="表格"/>
          <p:cNvGraphicFramePr/>
          <p:nvPr/>
        </p:nvGraphicFramePr>
        <p:xfrm>
          <a:off x="15028006" y="6569471"/>
          <a:ext cx="3304722" cy="33520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52360"/>
                <a:gridCol w="1652360"/>
              </a:tblGrid>
              <a:tr h="670400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670400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0400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0400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0400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作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</a:t>
            </a:r>
          </a:p>
        </p:txBody>
      </p:sp>
      <p:sp>
        <p:nvSpPr>
          <p:cNvPr id="145" name="請在訂單明細(orderdetails)表格中，找出數量(quantity)大於40的資料，並且計算出不重複productid，共有幾個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請在訂單明細(orderdetails)表格中，找出數量(quantity)大於40的資料，並且計算出不重複productid，共有幾個。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作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</a:t>
            </a:r>
          </a:p>
        </p:txBody>
      </p:sp>
      <p:sp>
        <p:nvSpPr>
          <p:cNvPr id="148" name="select count(distinct producti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count(distinct productid)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orderdetails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where quantity &gt; 40;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