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數學運算函式庫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數學運算函式庫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數學函式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數學函式庫</a:t>
            </a:r>
          </a:p>
        </p:txBody>
      </p:sp>
      <p:sp>
        <p:nvSpPr>
          <p:cNvPr id="136" name="sum(col) : 欄位中數值的總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5986" indent="-515986" defTabSz="747593">
              <a:spcBef>
                <a:spcPts val="5300"/>
              </a:spcBef>
              <a:buBlip>
                <a:blip r:embed="rId2"/>
              </a:buBlip>
              <a:defRPr sz="4186"/>
            </a:pPr>
            <a:r>
              <a:t>sum(col) : 欄位中數值的總和</a:t>
            </a:r>
          </a:p>
          <a:p>
            <a:pPr marL="515986" indent="-515986" defTabSz="747593">
              <a:spcBef>
                <a:spcPts val="5300"/>
              </a:spcBef>
              <a:buBlip>
                <a:blip r:embed="rId2"/>
              </a:buBlip>
              <a:defRPr sz="4186"/>
            </a:pPr>
            <a:r>
              <a:t>abs(num) : num的絕對值</a:t>
            </a:r>
          </a:p>
          <a:p>
            <a:pPr marL="515986" indent="-515986" defTabSz="747593">
              <a:spcBef>
                <a:spcPts val="5300"/>
              </a:spcBef>
              <a:buBlip>
                <a:blip r:embed="rId2"/>
              </a:buBlip>
              <a:defRPr sz="4186"/>
            </a:pPr>
            <a:r>
              <a:t>round(num, n) : num小數點後第n位四捨五入</a:t>
            </a:r>
          </a:p>
          <a:p>
            <a:pPr marL="515986" indent="-515986" defTabSz="747593">
              <a:spcBef>
                <a:spcPts val="5300"/>
              </a:spcBef>
              <a:buBlip>
                <a:blip r:embed="rId2"/>
              </a:buBlip>
              <a:defRPr sz="4186"/>
            </a:pPr>
            <a:r>
              <a:t>truncate(num, n) : num值小數點後第n位，無條件捨去</a:t>
            </a:r>
          </a:p>
          <a:p>
            <a:pPr marL="515986" indent="-515986" defTabSz="747593">
              <a:spcBef>
                <a:spcPts val="5300"/>
              </a:spcBef>
              <a:buBlip>
                <a:blip r:embed="rId2"/>
              </a:buBlip>
              <a:defRPr sz="4186"/>
            </a:pPr>
            <a:r>
              <a:t>pow(x, y) : x的y次方</a:t>
            </a:r>
          </a:p>
          <a:p>
            <a:pPr marL="515986" indent="-515986" defTabSz="747593">
              <a:spcBef>
                <a:spcPts val="5300"/>
              </a:spcBef>
              <a:buBlip>
                <a:blip r:embed="rId2"/>
              </a:buBlip>
              <a:defRPr sz="4186"/>
            </a:pPr>
            <a:r>
              <a:t>sqrt(num) : num的平方根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作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作業</a:t>
            </a:r>
          </a:p>
        </p:txBody>
      </p:sp>
      <p:sp>
        <p:nvSpPr>
          <p:cNvPr id="139" name="請在訂單明細(orderdetails)表格中，找出每一筆訂單中，產品的平均價格，最後顯示出訂單ID與計算過後的平均價格的結果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請在訂單明細(orderdetails)表格中，找出每一筆訂單中，產品的平均價格，最後顯示出訂單ID與計算過後的平均價格的結果。</a:t>
            </a:r>
          </a:p>
          <a:p>
            <a:pPr>
              <a:buBlip>
                <a:blip r:embed="rId2"/>
              </a:buBlip>
            </a:pPr>
            <a:r>
              <a:t>產品的平均價格需要四捨五入到小數點第一位。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作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作業</a:t>
            </a:r>
          </a:p>
        </p:txBody>
      </p:sp>
      <p:sp>
        <p:nvSpPr>
          <p:cNvPr id="142" name="select d.OrderID, round(sum(d.Quantity*p.Price)/sum(d.Quantity), 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</a:pPr>
            <a:r>
              <a:t>select d.OrderID, round(sum(d.Quantity*p.Price)/sum(d.Quantity), 1)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from orderdetails d, products p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where d.ProductID = p.ProductID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group by d.orderid;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