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字串函式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字串函式庫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字串函式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字串函式庫</a:t>
            </a:r>
          </a:p>
        </p:txBody>
      </p:sp>
      <p:sp>
        <p:nvSpPr>
          <p:cNvPr id="136" name="SUBSTRING(str, pos) : 擷取字串從pos位置開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SUBSTRING(str, pos) : 擷取字串從pos位置開始</a:t>
            </a:r>
          </a:p>
          <a:p>
            <a:pPr>
              <a:buBlip>
                <a:blip r:embed="rId2"/>
              </a:buBlip>
            </a:pPr>
            <a:r>
              <a:t>SUBSTRING(str, pos, len) : </a:t>
            </a:r>
            <a:r>
              <a:rPr sz="4300"/>
              <a:t>從pos起始位置開始，擷取長度len的字串</a:t>
            </a:r>
            <a:endParaRPr sz="4300"/>
          </a:p>
          <a:p>
            <a:pPr marL="530038" indent="-530038">
              <a:buBlip>
                <a:blip r:embed="rId2"/>
              </a:buBlip>
              <a:defRPr sz="4300"/>
            </a:pPr>
            <a:r>
              <a:t>CONCAT(A, B) : </a:t>
            </a:r>
            <a:r>
              <a:t>將A字串與B字串結合</a:t>
            </a:r>
          </a:p>
          <a:p>
            <a:pPr marL="530038" indent="-530038">
              <a:buBlip>
                <a:blip r:embed="rId2"/>
              </a:buBlip>
              <a:defRPr sz="4300"/>
            </a:pPr>
            <a:r>
              <a:t>REPLACE(A, ‘cde’, ‘fgh’) : 將A欄位或字串中的cde文字換成fgh文字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