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index索引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index索引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</a:t>
            </a:r>
          </a:p>
        </p:txBody>
      </p:sp>
      <p:sp>
        <p:nvSpPr>
          <p:cNvPr id="136" name="提升資料庫搜尋資料的效率。"/>
          <p:cNvSpPr txBox="1"/>
          <p:nvPr>
            <p:ph type="body" sz="quarter" idx="1"/>
          </p:nvPr>
        </p:nvSpPr>
        <p:spPr>
          <a:xfrm>
            <a:off x="3762375" y="3664755"/>
            <a:ext cx="16859250" cy="233660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提升資料庫搜尋資料的效率。</a:t>
            </a:r>
          </a:p>
        </p:txBody>
      </p:sp>
      <p:pic>
        <p:nvPicPr>
          <p:cNvPr id="137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5346" y="6034309"/>
            <a:ext cx="11913308" cy="6703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