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ev.mysql.com/downloads/connector/j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Java串連資料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Java串連資料庫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事前準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事前準備</a:t>
            </a:r>
          </a:p>
        </p:txBody>
      </p:sp>
      <p:sp>
        <p:nvSpPr>
          <p:cNvPr id="136" name="JDBC（Java DataBase Connectivity）Dri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  <a:defRPr b="1"/>
            </a:pPr>
            <a:r>
              <a:t>JDBC（Java DataBase Connectivity）Driver</a:t>
            </a:r>
          </a:p>
          <a:p>
            <a:pPr lvl="1">
              <a:spcBef>
                <a:spcPts val="2000"/>
              </a:spcBef>
              <a:buClr>
                <a:srgbClr val="BEBEBE"/>
              </a:buClr>
              <a:buSzPct val="125000"/>
              <a:buChar char="•"/>
            </a:pPr>
            <a:r>
              <a:t>下載Driver(</a:t>
            </a:r>
            <a:r>
              <a:rPr u="sng">
                <a:hlinkClick r:id="rId3" invalidUrl="" action="" tgtFrame="" tooltip="" history="1" highlightClick="0" endSnd="0"/>
              </a:rPr>
              <a:t>https://dev.mysql.com/downloads/connector/j/</a:t>
            </a:r>
            <a:r>
              <a:t>)</a:t>
            </a:r>
          </a:p>
          <a:p>
            <a:pPr lvl="1">
              <a:spcBef>
                <a:spcPts val="2000"/>
              </a:spcBef>
              <a:buClr>
                <a:srgbClr val="BEBEBE"/>
              </a:buClr>
              <a:buSzPct val="125000"/>
              <a:buChar char="•"/>
            </a:pPr>
            <a:r>
              <a:t>將Driver檔案建立關聯到Eclipse專案當中</a:t>
            </a:r>
          </a:p>
          <a:p>
            <a:pPr lvl="1">
              <a:spcBef>
                <a:spcPts val="2000"/>
              </a:spcBef>
              <a:buClr>
                <a:srgbClr val="BEBEBE"/>
              </a:buClr>
              <a:buSzPct val="125000"/>
              <a:buChar char="•"/>
            </a:pPr>
            <a:r>
              <a:t>Class.forName(“com.mysql.jdbc.Driver”);</a:t>
            </a:r>
          </a:p>
          <a:p>
            <a:pPr>
              <a:spcBef>
                <a:spcPts val="2000"/>
              </a:spcBef>
              <a:buBlip>
                <a:blip r:embed="rId2"/>
              </a:buBlip>
              <a:defRPr b="1"/>
            </a:pPr>
            <a:r>
              <a:t>Database URL</a:t>
            </a:r>
          </a:p>
          <a:p>
            <a:pPr lvl="1">
              <a:spcBef>
                <a:spcPts val="2000"/>
              </a:spcBef>
              <a:buClr>
                <a:srgbClr val="BEBEBE"/>
              </a:buClr>
              <a:buSzPct val="125000"/>
              <a:buChar char="•"/>
            </a:pPr>
            <a:r>
              <a:t>jdbc:mysql://127.0.0.1/orders</a:t>
            </a:r>
          </a:p>
          <a:p>
            <a:pPr>
              <a:spcBef>
                <a:spcPts val="2000"/>
              </a:spcBef>
              <a:buBlip>
                <a:blip r:embed="rId2"/>
              </a:buBlip>
              <a:defRPr b="1"/>
            </a:pPr>
            <a:r>
              <a:t>Account</a:t>
            </a:r>
          </a:p>
          <a:p>
            <a:pPr>
              <a:spcBef>
                <a:spcPts val="2000"/>
              </a:spcBef>
              <a:buBlip>
                <a:blip r:embed="rId2"/>
              </a:buBlip>
              <a:defRPr b="1"/>
            </a:pPr>
            <a:r>
              <a:t>Password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使用JDBC的4個重要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使用JDBC的4個重要物件</a:t>
            </a:r>
          </a:p>
        </p:txBody>
      </p:sp>
      <p:sp>
        <p:nvSpPr>
          <p:cNvPr id="139" name="java.sql.DriverMana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9284" indent="-459284" defTabSz="665440">
              <a:spcBef>
                <a:spcPts val="1600"/>
              </a:spcBef>
              <a:buBlip>
                <a:blip r:embed="rId2"/>
              </a:buBlip>
              <a:defRPr sz="3725"/>
            </a:pPr>
            <a:r>
              <a:t>java.sql.</a:t>
            </a:r>
            <a:r>
              <a:rPr b="1"/>
              <a:t>DriverManager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透過Class.forName()載入並向DriverManager註冊驅動程式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取得Connection物件</a:t>
            </a:r>
          </a:p>
          <a:p>
            <a:pPr marL="459284" indent="-459284" defTabSz="665440">
              <a:spcBef>
                <a:spcPts val="1600"/>
              </a:spcBef>
              <a:buBlip>
                <a:blip r:embed="rId2"/>
              </a:buBlip>
              <a:defRPr sz="3725"/>
            </a:pPr>
            <a:r>
              <a:t>java.sql.</a:t>
            </a:r>
            <a:r>
              <a:rPr b="1"/>
              <a:t>Connection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程式與資料庫之間對話的連結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rollback, commit…</a:t>
            </a:r>
          </a:p>
          <a:p>
            <a:pPr marL="459284" indent="-459284" defTabSz="665440">
              <a:spcBef>
                <a:spcPts val="1600"/>
              </a:spcBef>
              <a:buBlip>
                <a:blip r:embed="rId2"/>
              </a:buBlip>
              <a:defRPr sz="3725"/>
            </a:pPr>
            <a:r>
              <a:t>java.sql.</a:t>
            </a:r>
            <a:r>
              <a:rPr b="1"/>
              <a:t>Statement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執行SQL</a:t>
            </a:r>
          </a:p>
          <a:p>
            <a:pPr marL="459284" indent="-459284" defTabSz="665440">
              <a:spcBef>
                <a:spcPts val="1600"/>
              </a:spcBef>
              <a:buBlip>
                <a:blip r:embed="rId2"/>
              </a:buBlip>
              <a:defRPr sz="3725"/>
            </a:pPr>
            <a:r>
              <a:t>java.sql.</a:t>
            </a:r>
            <a:r>
              <a:rPr b="1"/>
              <a:t>ResultSet</a:t>
            </a:r>
          </a:p>
          <a:p>
            <a:pPr lvl="1" marL="798755" indent="-459284" defTabSz="665440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3725"/>
            </a:pPr>
            <a:r>
              <a:t>執行SQL後的集合結果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