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2.jpeg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4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Java程式語言簡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Java程式語言簡介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</a:t>
            </a:r>
          </a:p>
        </p:txBody>
      </p:sp>
      <p:pic>
        <p:nvPicPr>
          <p:cNvPr id="13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0550" y="3517900"/>
            <a:ext cx="3289300" cy="328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TIOBE_Index___TIOBE_-_The_Software_Quality_Company.jpg" descr="TIOBE_Index___TIOBE_-_The_Software_Quality_Company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2084" y="4555639"/>
            <a:ext cx="8914308" cy="7357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影像" descr="影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201625" y="3994150"/>
            <a:ext cx="3527246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影像" descr="影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320597" y="6693296"/>
            <a:ext cx="3447353" cy="2582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影像" descr="影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312446" y="9640885"/>
            <a:ext cx="3463657" cy="2309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【Java程式語言】從0到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【Java程式語言】從0到1</a:t>
            </a:r>
          </a:p>
        </p:txBody>
      </p:sp>
      <p:pic>
        <p:nvPicPr>
          <p:cNvPr id="144" name="最有趣的線上課程_-_Hahow_好學校.jpg" descr="最有趣的線上課程_-_Hahow_好學校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7657" y="5283200"/>
            <a:ext cx="3708401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JAVA 基礎知識教學…"/>
          <p:cNvSpPr txBox="1"/>
          <p:nvPr/>
        </p:nvSpPr>
        <p:spPr>
          <a:xfrm>
            <a:off x="11116152" y="5186362"/>
            <a:ext cx="6643479" cy="369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JAVA 基礎知識教學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物件導向觀念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Google人工智慧應用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網站系統架設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程式與資料庫課程內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程式與資料庫課程內容</a:t>
            </a:r>
          </a:p>
        </p:txBody>
      </p:sp>
      <p:sp>
        <p:nvSpPr>
          <p:cNvPr id="148" name="Java環境安裝…"/>
          <p:cNvSpPr txBox="1"/>
          <p:nvPr>
            <p:ph type="body" idx="1"/>
          </p:nvPr>
        </p:nvSpPr>
        <p:spPr>
          <a:xfrm>
            <a:off x="3762375" y="4264023"/>
            <a:ext cx="16859250" cy="805457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Java環境安裝</a:t>
            </a:r>
          </a:p>
          <a:p>
            <a:pPr>
              <a:buBlip>
                <a:blip r:embed="rId2"/>
              </a:buBlip>
            </a:pPr>
            <a:r>
              <a:t>Java串接資料庫(JDBC)</a:t>
            </a:r>
          </a:p>
          <a:p>
            <a:pPr>
              <a:buBlip>
                <a:blip r:embed="rId2"/>
              </a:buBlip>
            </a:pPr>
            <a:r>
              <a:t>程式管理資料實作應用</a:t>
            </a:r>
          </a:p>
          <a:p>
            <a:pPr>
              <a:buBlip>
                <a:blip r:embed="rId2"/>
              </a:buBlip>
            </a:pPr>
            <a:r>
              <a:t>動態網站與資料庫結合</a:t>
            </a:r>
          </a:p>
          <a:p>
            <a:pPr>
              <a:buBlip>
                <a:blip r:embed="rId2"/>
              </a:buBlip>
            </a:pPr>
            <a:r>
              <a:t>ORM(物件與關聯式資料庫模型)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