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588" r:id="rId2"/>
    <p:sldId id="585" r:id="rId3"/>
    <p:sldId id="589" r:id="rId4"/>
    <p:sldId id="587" r:id="rId5"/>
    <p:sldId id="586" r:id="rId6"/>
    <p:sldId id="525" r:id="rId7"/>
    <p:sldId id="526" r:id="rId8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DBE7"/>
    <a:srgbClr val="70BA16"/>
    <a:srgbClr val="FF7920"/>
    <a:srgbClr val="08B0ED"/>
    <a:srgbClr val="AF8749"/>
    <a:srgbClr val="C6AA64"/>
    <a:srgbClr val="568D11"/>
    <a:srgbClr val="1A74CC"/>
    <a:srgbClr val="82D81A"/>
    <a:srgbClr val="61A1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72" autoAdjust="0"/>
  </p:normalViewPr>
  <p:slideViewPr>
    <p:cSldViewPr>
      <p:cViewPr varScale="1">
        <p:scale>
          <a:sx n="106" d="100"/>
          <a:sy n="106" d="100"/>
        </p:scale>
        <p:origin x="245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D31F5863-3D99-4069-8BDB-9BEC762075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A21947C-0DCE-401D-A178-E5F97100B7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423B4-8303-477B-9044-5C1E1532934D}" type="datetimeFigureOut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CEF3257-962D-419A-8C23-6A8EF84C63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CE06334-662D-4961-B16B-AC2872C333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4222E-25D0-4FBF-B266-7B227B8C7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559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68BD34E-85C4-4B24-B46E-694CC06C0E03}" type="datetimeFigureOut">
              <a:rPr lang="zh-CN" altLang="en-US"/>
              <a:t>2022/9/24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1B9BE38-5C12-4F04-9796-5D38F69CF36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7406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BB0C9-B4B5-4981-8185-40C817E1AF7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688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BB0C9-B4B5-4981-8185-40C817E1AF7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70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o UI" panose="020B0502040204020203" pitchFamily="34" charset="0"/>
          <a:ea typeface="微软雅黑" panose="020B0503020204020204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o UI" panose="020B0502040204020203" pitchFamily="34" charset="0"/>
          <a:ea typeface="微软雅黑" panose="020B0503020204020204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o UI" panose="020B0502040204020203" pitchFamily="34" charset="0"/>
          <a:ea typeface="微软雅黑" panose="020B0503020204020204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o UI" panose="020B0502040204020203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o UI" panose="020B0502040204020203" pitchFamily="34" charset="0"/>
          <a:ea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o UI" panose="020B0502040204020203" pitchFamily="34" charset="0"/>
          <a:ea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o UI" panose="020B0502040204020203" pitchFamily="34" charset="0"/>
          <a:ea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o UI" panose="020B0502040204020203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ionzl/article/details/7075611" TargetMode="External"/><Relationship Id="rId2" Type="http://schemas.openxmlformats.org/officeDocument/2006/relationships/hyperlink" Target="https://www.796t.com/content/1549443423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8D998E-3DE8-48BA-8B92-FEC9AD5A7468}"/>
              </a:ext>
            </a:extLst>
          </p:cNvPr>
          <p:cNvSpPr/>
          <p:nvPr/>
        </p:nvSpPr>
        <p:spPr>
          <a:xfrm>
            <a:off x="323528" y="123478"/>
            <a:ext cx="128233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err="1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Nikto</a:t>
            </a:r>
            <a:endParaRPr lang="zh-TW" altLang="en-US" sz="3200" b="1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933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0D95249-4E12-443A-8918-F9EE4B31AAD4}"/>
              </a:ext>
            </a:extLst>
          </p:cNvPr>
          <p:cNvSpPr/>
          <p:nvPr/>
        </p:nvSpPr>
        <p:spPr>
          <a:xfrm>
            <a:off x="611560" y="448091"/>
            <a:ext cx="61744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ahoma" panose="020B0604030504040204" pitchFamily="34" charset="0"/>
              </a:rPr>
              <a:t>anti-clickjacking X-Frame-Options header is not present</a:t>
            </a:r>
          </a:p>
          <a:p>
            <a:endParaRPr lang="en-US" altLang="zh-TW" dirty="0">
              <a:latin typeface="tahoma" panose="020B0604030504040204" pitchFamily="34" charset="0"/>
            </a:endParaRPr>
          </a:p>
          <a:p>
            <a:r>
              <a:rPr lang="en-US" altLang="zh-TW" dirty="0"/>
              <a:t>The X-XSS-Protection header is not defined. This header can hint to the user agent to protect against some forms of XSS</a:t>
            </a:r>
          </a:p>
          <a:p>
            <a:r>
              <a:rPr lang="en-US" altLang="zh-TW" dirty="0"/>
              <a:t>The X-Content-Type-Options header is not set. This could allow the user agent to render the content of the site in a different fashion to the MIME type</a:t>
            </a:r>
          </a:p>
          <a:p>
            <a:r>
              <a:rPr lang="en-US" altLang="zh-TW" dirty="0"/>
              <a:t>Allowed HTTP Methods: GET, HEAD, POST, PUT, DELETE, OPTIONS</a:t>
            </a:r>
          </a:p>
          <a:p>
            <a:r>
              <a:rPr lang="en-US" altLang="zh-TW" dirty="0"/>
              <a:t>HTTP method ('Allow' Header): 'PUT' method could allow clients to save files on the web server.</a:t>
            </a:r>
          </a:p>
          <a:p>
            <a:r>
              <a:rPr lang="en-US" altLang="zh-TW" dirty="0"/>
              <a:t>HTTP method ('Allow' Header): 'DELETE' may allow clients to remove files on the web server.</a:t>
            </a:r>
          </a:p>
          <a:p>
            <a:r>
              <a:rPr lang="en-US" altLang="zh-TW" dirty="0"/>
              <a:t>Web Server returns a valid response with junk HTTP methods, this may cause false positives.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98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8D998E-3DE8-48BA-8B92-FEC9AD5A7468}"/>
              </a:ext>
            </a:extLst>
          </p:cNvPr>
          <p:cNvSpPr/>
          <p:nvPr/>
        </p:nvSpPr>
        <p:spPr>
          <a:xfrm>
            <a:off x="323528" y="123478"/>
            <a:ext cx="14518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3200" b="1" dirty="0"/>
              <a:t>Wapiti</a:t>
            </a:r>
          </a:p>
        </p:txBody>
      </p:sp>
    </p:spTree>
    <p:extLst>
      <p:ext uri="{BB962C8B-B14F-4D97-AF65-F5344CB8AC3E}">
        <p14:creationId xmlns:p14="http://schemas.microsoft.com/office/powerpoint/2010/main" val="325129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03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BCC6DB-2228-4946-9CEA-9CE193C5FA50}"/>
              </a:ext>
            </a:extLst>
          </p:cNvPr>
          <p:cNvSpPr/>
          <p:nvPr/>
        </p:nvSpPr>
        <p:spPr>
          <a:xfrm>
            <a:off x="1259632" y="1131590"/>
            <a:ext cx="51663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Nikto</a:t>
            </a:r>
            <a:endParaRPr lang="en-US" altLang="zh-TW" dirty="0"/>
          </a:p>
          <a:p>
            <a:r>
              <a:rPr lang="zh-TW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https://www.796t.com/content/1549443423.html</a:t>
            </a:r>
            <a:endParaRPr lang="en-US" altLang="zh-TW" dirty="0"/>
          </a:p>
          <a:p>
            <a:endParaRPr lang="en-US" altLang="zh-TW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zh-TW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https://blog.csdn.net/lionzl/article/details/7075611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380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18590" y="268377"/>
            <a:ext cx="45487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1">
                    <a:alpha val="7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矢量小图标</a:t>
            </a:r>
          </a:p>
        </p:txBody>
      </p:sp>
      <p:sp>
        <p:nvSpPr>
          <p:cNvPr id="352" name="Freeform 5"/>
          <p:cNvSpPr/>
          <p:nvPr/>
        </p:nvSpPr>
        <p:spPr bwMode="auto">
          <a:xfrm>
            <a:off x="922721" y="1315412"/>
            <a:ext cx="300674" cy="300667"/>
          </a:xfrm>
          <a:custGeom>
            <a:avLst/>
            <a:gdLst>
              <a:gd name="T0" fmla="*/ 101 w 117"/>
              <a:gd name="T1" fmla="*/ 42 h 117"/>
              <a:gd name="T2" fmla="*/ 101 w 117"/>
              <a:gd name="T3" fmla="*/ 5 h 117"/>
              <a:gd name="T4" fmla="*/ 80 w 117"/>
              <a:gd name="T5" fmla="*/ 5 h 117"/>
              <a:gd name="T6" fmla="*/ 80 w 117"/>
              <a:gd name="T7" fmla="*/ 21 h 117"/>
              <a:gd name="T8" fmla="*/ 58 w 117"/>
              <a:gd name="T9" fmla="*/ 0 h 117"/>
              <a:gd name="T10" fmla="*/ 0 w 117"/>
              <a:gd name="T11" fmla="*/ 58 h 117"/>
              <a:gd name="T12" fmla="*/ 10 w 117"/>
              <a:gd name="T13" fmla="*/ 58 h 117"/>
              <a:gd name="T14" fmla="*/ 10 w 117"/>
              <a:gd name="T15" fmla="*/ 117 h 117"/>
              <a:gd name="T16" fmla="*/ 42 w 117"/>
              <a:gd name="T17" fmla="*/ 117 h 117"/>
              <a:gd name="T18" fmla="*/ 42 w 117"/>
              <a:gd name="T19" fmla="*/ 69 h 117"/>
              <a:gd name="T20" fmla="*/ 74 w 117"/>
              <a:gd name="T21" fmla="*/ 69 h 117"/>
              <a:gd name="T22" fmla="*/ 74 w 117"/>
              <a:gd name="T23" fmla="*/ 117 h 117"/>
              <a:gd name="T24" fmla="*/ 106 w 117"/>
              <a:gd name="T25" fmla="*/ 117 h 117"/>
              <a:gd name="T26" fmla="*/ 106 w 117"/>
              <a:gd name="T27" fmla="*/ 58 h 117"/>
              <a:gd name="T28" fmla="*/ 117 w 117"/>
              <a:gd name="T29" fmla="*/ 58 h 117"/>
              <a:gd name="T30" fmla="*/ 101 w 117"/>
              <a:gd name="T31" fmla="*/ 42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7" h="117">
                <a:moveTo>
                  <a:pt x="101" y="42"/>
                </a:moveTo>
                <a:lnTo>
                  <a:pt x="101" y="5"/>
                </a:lnTo>
                <a:lnTo>
                  <a:pt x="80" y="5"/>
                </a:lnTo>
                <a:lnTo>
                  <a:pt x="80" y="21"/>
                </a:lnTo>
                <a:lnTo>
                  <a:pt x="58" y="0"/>
                </a:lnTo>
                <a:lnTo>
                  <a:pt x="0" y="58"/>
                </a:lnTo>
                <a:lnTo>
                  <a:pt x="10" y="58"/>
                </a:lnTo>
                <a:lnTo>
                  <a:pt x="10" y="117"/>
                </a:lnTo>
                <a:lnTo>
                  <a:pt x="42" y="117"/>
                </a:lnTo>
                <a:lnTo>
                  <a:pt x="42" y="69"/>
                </a:lnTo>
                <a:lnTo>
                  <a:pt x="74" y="69"/>
                </a:lnTo>
                <a:lnTo>
                  <a:pt x="74" y="117"/>
                </a:lnTo>
                <a:lnTo>
                  <a:pt x="106" y="117"/>
                </a:lnTo>
                <a:lnTo>
                  <a:pt x="106" y="58"/>
                </a:lnTo>
                <a:lnTo>
                  <a:pt x="117" y="58"/>
                </a:lnTo>
                <a:lnTo>
                  <a:pt x="101" y="42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53" name="Rectangle 6"/>
          <p:cNvSpPr>
            <a:spLocks noChangeArrowheads="1"/>
          </p:cNvSpPr>
          <p:nvPr/>
        </p:nvSpPr>
        <p:spPr bwMode="auto">
          <a:xfrm>
            <a:off x="1046074" y="1505577"/>
            <a:ext cx="53967" cy="11050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54" name="Rectangle 7"/>
          <p:cNvSpPr>
            <a:spLocks noChangeArrowheads="1"/>
          </p:cNvSpPr>
          <p:nvPr/>
        </p:nvSpPr>
        <p:spPr bwMode="auto">
          <a:xfrm>
            <a:off x="1046074" y="1505577"/>
            <a:ext cx="53967" cy="11050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55" name="Rectangle 8"/>
          <p:cNvSpPr>
            <a:spLocks noChangeArrowheads="1"/>
          </p:cNvSpPr>
          <p:nvPr/>
        </p:nvSpPr>
        <p:spPr bwMode="auto">
          <a:xfrm>
            <a:off x="1046074" y="1505577"/>
            <a:ext cx="53967" cy="11050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56" name="Rectangle 9"/>
          <p:cNvSpPr>
            <a:spLocks noChangeArrowheads="1"/>
          </p:cNvSpPr>
          <p:nvPr/>
        </p:nvSpPr>
        <p:spPr bwMode="auto">
          <a:xfrm>
            <a:off x="1046074" y="1505577"/>
            <a:ext cx="53967" cy="11050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57" name="Freeform 10"/>
          <p:cNvSpPr/>
          <p:nvPr/>
        </p:nvSpPr>
        <p:spPr bwMode="auto">
          <a:xfrm>
            <a:off x="1583175" y="4351000"/>
            <a:ext cx="336651" cy="336644"/>
          </a:xfrm>
          <a:custGeom>
            <a:avLst/>
            <a:gdLst>
              <a:gd name="T0" fmla="*/ 114 w 131"/>
              <a:gd name="T1" fmla="*/ 48 h 131"/>
              <a:gd name="T2" fmla="*/ 114 w 131"/>
              <a:gd name="T3" fmla="*/ 6 h 131"/>
              <a:gd name="T4" fmla="*/ 90 w 131"/>
              <a:gd name="T5" fmla="*/ 6 h 131"/>
              <a:gd name="T6" fmla="*/ 90 w 131"/>
              <a:gd name="T7" fmla="*/ 24 h 131"/>
              <a:gd name="T8" fmla="*/ 66 w 131"/>
              <a:gd name="T9" fmla="*/ 0 h 131"/>
              <a:gd name="T10" fmla="*/ 0 w 131"/>
              <a:gd name="T11" fmla="*/ 66 h 131"/>
              <a:gd name="T12" fmla="*/ 12 w 131"/>
              <a:gd name="T13" fmla="*/ 66 h 131"/>
              <a:gd name="T14" fmla="*/ 12 w 131"/>
              <a:gd name="T15" fmla="*/ 131 h 131"/>
              <a:gd name="T16" fmla="*/ 48 w 131"/>
              <a:gd name="T17" fmla="*/ 131 h 131"/>
              <a:gd name="T18" fmla="*/ 48 w 131"/>
              <a:gd name="T19" fmla="*/ 78 h 131"/>
              <a:gd name="T20" fmla="*/ 83 w 131"/>
              <a:gd name="T21" fmla="*/ 78 h 131"/>
              <a:gd name="T22" fmla="*/ 83 w 131"/>
              <a:gd name="T23" fmla="*/ 131 h 131"/>
              <a:gd name="T24" fmla="*/ 120 w 131"/>
              <a:gd name="T25" fmla="*/ 131 h 131"/>
              <a:gd name="T26" fmla="*/ 120 w 131"/>
              <a:gd name="T27" fmla="*/ 66 h 131"/>
              <a:gd name="T28" fmla="*/ 131 w 131"/>
              <a:gd name="T29" fmla="*/ 66 h 131"/>
              <a:gd name="T30" fmla="*/ 114 w 131"/>
              <a:gd name="T31" fmla="*/ 48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31">
                <a:moveTo>
                  <a:pt x="114" y="48"/>
                </a:moveTo>
                <a:lnTo>
                  <a:pt x="114" y="6"/>
                </a:lnTo>
                <a:lnTo>
                  <a:pt x="90" y="6"/>
                </a:lnTo>
                <a:lnTo>
                  <a:pt x="90" y="24"/>
                </a:lnTo>
                <a:lnTo>
                  <a:pt x="66" y="0"/>
                </a:lnTo>
                <a:lnTo>
                  <a:pt x="0" y="66"/>
                </a:lnTo>
                <a:lnTo>
                  <a:pt x="12" y="66"/>
                </a:lnTo>
                <a:lnTo>
                  <a:pt x="12" y="131"/>
                </a:lnTo>
                <a:lnTo>
                  <a:pt x="48" y="131"/>
                </a:lnTo>
                <a:lnTo>
                  <a:pt x="48" y="78"/>
                </a:lnTo>
                <a:lnTo>
                  <a:pt x="83" y="78"/>
                </a:lnTo>
                <a:lnTo>
                  <a:pt x="83" y="131"/>
                </a:lnTo>
                <a:lnTo>
                  <a:pt x="120" y="131"/>
                </a:lnTo>
                <a:lnTo>
                  <a:pt x="120" y="66"/>
                </a:lnTo>
                <a:lnTo>
                  <a:pt x="131" y="66"/>
                </a:lnTo>
                <a:lnTo>
                  <a:pt x="114" y="48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58" name="Rectangle 11"/>
          <p:cNvSpPr>
            <a:spLocks noChangeArrowheads="1"/>
          </p:cNvSpPr>
          <p:nvPr/>
        </p:nvSpPr>
        <p:spPr bwMode="auto">
          <a:xfrm>
            <a:off x="1719379" y="4566864"/>
            <a:ext cx="61676" cy="12078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59" name="Rectangle 12"/>
          <p:cNvSpPr>
            <a:spLocks noChangeArrowheads="1"/>
          </p:cNvSpPr>
          <p:nvPr/>
        </p:nvSpPr>
        <p:spPr bwMode="auto">
          <a:xfrm>
            <a:off x="1719379" y="4566864"/>
            <a:ext cx="61676" cy="12078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60" name="Rectangle 13"/>
          <p:cNvSpPr>
            <a:spLocks noChangeArrowheads="1"/>
          </p:cNvSpPr>
          <p:nvPr/>
        </p:nvSpPr>
        <p:spPr bwMode="auto">
          <a:xfrm>
            <a:off x="1719379" y="4566864"/>
            <a:ext cx="61676" cy="12078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61" name="Rectangle 14"/>
          <p:cNvSpPr>
            <a:spLocks noChangeArrowheads="1"/>
          </p:cNvSpPr>
          <p:nvPr/>
        </p:nvSpPr>
        <p:spPr bwMode="auto">
          <a:xfrm>
            <a:off x="1719379" y="4566864"/>
            <a:ext cx="61676" cy="12078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62" name="Freeform 15"/>
          <p:cNvSpPr>
            <a:spLocks noEditPoints="1"/>
          </p:cNvSpPr>
          <p:nvPr/>
        </p:nvSpPr>
        <p:spPr bwMode="auto">
          <a:xfrm>
            <a:off x="1585746" y="1323120"/>
            <a:ext cx="300674" cy="300667"/>
          </a:xfrm>
          <a:custGeom>
            <a:avLst/>
            <a:gdLst>
              <a:gd name="T0" fmla="*/ 108 w 132"/>
              <a:gd name="T1" fmla="*/ 0 h 132"/>
              <a:gd name="T2" fmla="*/ 24 w 132"/>
              <a:gd name="T3" fmla="*/ 0 h 132"/>
              <a:gd name="T4" fmla="*/ 0 w 132"/>
              <a:gd name="T5" fmla="*/ 24 h 132"/>
              <a:gd name="T6" fmla="*/ 0 w 132"/>
              <a:gd name="T7" fmla="*/ 108 h 132"/>
              <a:gd name="T8" fmla="*/ 24 w 132"/>
              <a:gd name="T9" fmla="*/ 132 h 132"/>
              <a:gd name="T10" fmla="*/ 108 w 132"/>
              <a:gd name="T11" fmla="*/ 132 h 132"/>
              <a:gd name="T12" fmla="*/ 132 w 132"/>
              <a:gd name="T13" fmla="*/ 108 h 132"/>
              <a:gd name="T14" fmla="*/ 132 w 132"/>
              <a:gd name="T15" fmla="*/ 24 h 132"/>
              <a:gd name="T16" fmla="*/ 108 w 132"/>
              <a:gd name="T17" fmla="*/ 0 h 132"/>
              <a:gd name="T18" fmla="*/ 108 w 132"/>
              <a:gd name="T19" fmla="*/ 78 h 132"/>
              <a:gd name="T20" fmla="*/ 78 w 132"/>
              <a:gd name="T21" fmla="*/ 78 h 132"/>
              <a:gd name="T22" fmla="*/ 78 w 132"/>
              <a:gd name="T23" fmla="*/ 108 h 132"/>
              <a:gd name="T24" fmla="*/ 54 w 132"/>
              <a:gd name="T25" fmla="*/ 108 h 132"/>
              <a:gd name="T26" fmla="*/ 54 w 132"/>
              <a:gd name="T27" fmla="*/ 78 h 132"/>
              <a:gd name="T28" fmla="*/ 24 w 132"/>
              <a:gd name="T29" fmla="*/ 78 h 132"/>
              <a:gd name="T30" fmla="*/ 24 w 132"/>
              <a:gd name="T31" fmla="*/ 54 h 132"/>
              <a:gd name="T32" fmla="*/ 54 w 132"/>
              <a:gd name="T33" fmla="*/ 54 h 132"/>
              <a:gd name="T34" fmla="*/ 54 w 132"/>
              <a:gd name="T35" fmla="*/ 24 h 132"/>
              <a:gd name="T36" fmla="*/ 78 w 132"/>
              <a:gd name="T37" fmla="*/ 24 h 132"/>
              <a:gd name="T38" fmla="*/ 78 w 132"/>
              <a:gd name="T39" fmla="*/ 54 h 132"/>
              <a:gd name="T40" fmla="*/ 108 w 132"/>
              <a:gd name="T41" fmla="*/ 54 h 132"/>
              <a:gd name="T42" fmla="*/ 108 w 132"/>
              <a:gd name="T43" fmla="*/ 7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2" h="132">
                <a:moveTo>
                  <a:pt x="108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21"/>
                  <a:pt x="11" y="132"/>
                  <a:pt x="24" y="132"/>
                </a:cubicBezTo>
                <a:cubicBezTo>
                  <a:pt x="108" y="132"/>
                  <a:pt x="108" y="132"/>
                  <a:pt x="108" y="132"/>
                </a:cubicBezTo>
                <a:cubicBezTo>
                  <a:pt x="121" y="132"/>
                  <a:pt x="132" y="121"/>
                  <a:pt x="132" y="108"/>
                </a:cubicBezTo>
                <a:cubicBezTo>
                  <a:pt x="132" y="24"/>
                  <a:pt x="132" y="24"/>
                  <a:pt x="132" y="24"/>
                </a:cubicBezTo>
                <a:cubicBezTo>
                  <a:pt x="132" y="11"/>
                  <a:pt x="121" y="0"/>
                  <a:pt x="108" y="0"/>
                </a:cubicBezTo>
                <a:moveTo>
                  <a:pt x="108" y="78"/>
                </a:moveTo>
                <a:cubicBezTo>
                  <a:pt x="78" y="78"/>
                  <a:pt x="78" y="78"/>
                  <a:pt x="78" y="78"/>
                </a:cubicBezTo>
                <a:cubicBezTo>
                  <a:pt x="78" y="108"/>
                  <a:pt x="78" y="108"/>
                  <a:pt x="78" y="108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54" y="78"/>
                  <a:pt x="54" y="78"/>
                  <a:pt x="54" y="78"/>
                </a:cubicBezTo>
                <a:cubicBezTo>
                  <a:pt x="24" y="78"/>
                  <a:pt x="24" y="78"/>
                  <a:pt x="24" y="78"/>
                </a:cubicBezTo>
                <a:cubicBezTo>
                  <a:pt x="24" y="54"/>
                  <a:pt x="24" y="54"/>
                  <a:pt x="24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24"/>
                  <a:pt x="54" y="24"/>
                  <a:pt x="54" y="24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54"/>
                  <a:pt x="78" y="54"/>
                  <a:pt x="78" y="54"/>
                </a:cubicBezTo>
                <a:cubicBezTo>
                  <a:pt x="108" y="54"/>
                  <a:pt x="108" y="54"/>
                  <a:pt x="108" y="54"/>
                </a:cubicBezTo>
                <a:lnTo>
                  <a:pt x="108" y="78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63" name="Freeform 16"/>
          <p:cNvSpPr>
            <a:spLocks noEditPoints="1"/>
          </p:cNvSpPr>
          <p:nvPr/>
        </p:nvSpPr>
        <p:spPr bwMode="auto">
          <a:xfrm>
            <a:off x="2246200" y="1328259"/>
            <a:ext cx="328943" cy="326365"/>
          </a:xfrm>
          <a:custGeom>
            <a:avLst/>
            <a:gdLst>
              <a:gd name="T0" fmla="*/ 140 w 145"/>
              <a:gd name="T1" fmla="*/ 124 h 144"/>
              <a:gd name="T2" fmla="*/ 106 w 145"/>
              <a:gd name="T3" fmla="*/ 89 h 144"/>
              <a:gd name="T4" fmla="*/ 105 w 145"/>
              <a:gd name="T5" fmla="*/ 88 h 144"/>
              <a:gd name="T6" fmla="*/ 114 w 145"/>
              <a:gd name="T7" fmla="*/ 57 h 144"/>
              <a:gd name="T8" fmla="*/ 57 w 145"/>
              <a:gd name="T9" fmla="*/ 0 h 144"/>
              <a:gd name="T10" fmla="*/ 0 w 145"/>
              <a:gd name="T11" fmla="*/ 57 h 144"/>
              <a:gd name="T12" fmla="*/ 57 w 145"/>
              <a:gd name="T13" fmla="*/ 114 h 144"/>
              <a:gd name="T14" fmla="*/ 88 w 145"/>
              <a:gd name="T15" fmla="*/ 105 h 144"/>
              <a:gd name="T16" fmla="*/ 89 w 145"/>
              <a:gd name="T17" fmla="*/ 106 h 144"/>
              <a:gd name="T18" fmla="*/ 124 w 145"/>
              <a:gd name="T19" fmla="*/ 140 h 144"/>
              <a:gd name="T20" fmla="*/ 132 w 145"/>
              <a:gd name="T21" fmla="*/ 144 h 144"/>
              <a:gd name="T22" fmla="*/ 140 w 145"/>
              <a:gd name="T23" fmla="*/ 140 h 144"/>
              <a:gd name="T24" fmla="*/ 140 w 145"/>
              <a:gd name="T25" fmla="*/ 124 h 144"/>
              <a:gd name="T26" fmla="*/ 57 w 145"/>
              <a:gd name="T27" fmla="*/ 96 h 144"/>
              <a:gd name="T28" fmla="*/ 18 w 145"/>
              <a:gd name="T29" fmla="*/ 57 h 144"/>
              <a:gd name="T30" fmla="*/ 57 w 145"/>
              <a:gd name="T31" fmla="*/ 18 h 144"/>
              <a:gd name="T32" fmla="*/ 96 w 145"/>
              <a:gd name="T33" fmla="*/ 57 h 144"/>
              <a:gd name="T34" fmla="*/ 57 w 145"/>
              <a:gd name="T35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5" h="144">
                <a:moveTo>
                  <a:pt x="140" y="124"/>
                </a:moveTo>
                <a:cubicBezTo>
                  <a:pt x="106" y="89"/>
                  <a:pt x="106" y="89"/>
                  <a:pt x="106" y="89"/>
                </a:cubicBezTo>
                <a:cubicBezTo>
                  <a:pt x="106" y="89"/>
                  <a:pt x="105" y="88"/>
                  <a:pt x="105" y="88"/>
                </a:cubicBezTo>
                <a:cubicBezTo>
                  <a:pt x="111" y="79"/>
                  <a:pt x="114" y="68"/>
                  <a:pt x="114" y="57"/>
                </a:cubicBezTo>
                <a:cubicBezTo>
                  <a:pt x="114" y="26"/>
                  <a:pt x="88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88"/>
                  <a:pt x="26" y="114"/>
                  <a:pt x="57" y="114"/>
                </a:cubicBezTo>
                <a:cubicBezTo>
                  <a:pt x="68" y="114"/>
                  <a:pt x="79" y="111"/>
                  <a:pt x="88" y="105"/>
                </a:cubicBezTo>
                <a:cubicBezTo>
                  <a:pt x="88" y="105"/>
                  <a:pt x="89" y="106"/>
                  <a:pt x="89" y="106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6" y="143"/>
                  <a:pt x="129" y="144"/>
                  <a:pt x="132" y="144"/>
                </a:cubicBezTo>
                <a:cubicBezTo>
                  <a:pt x="135" y="144"/>
                  <a:pt x="138" y="143"/>
                  <a:pt x="140" y="140"/>
                </a:cubicBezTo>
                <a:cubicBezTo>
                  <a:pt x="145" y="136"/>
                  <a:pt x="145" y="128"/>
                  <a:pt x="140" y="124"/>
                </a:cubicBezTo>
                <a:moveTo>
                  <a:pt x="57" y="96"/>
                </a:moveTo>
                <a:cubicBezTo>
                  <a:pt x="36" y="96"/>
                  <a:pt x="18" y="78"/>
                  <a:pt x="18" y="57"/>
                </a:cubicBezTo>
                <a:cubicBezTo>
                  <a:pt x="18" y="35"/>
                  <a:pt x="36" y="18"/>
                  <a:pt x="57" y="18"/>
                </a:cubicBezTo>
                <a:cubicBezTo>
                  <a:pt x="78" y="18"/>
                  <a:pt x="96" y="35"/>
                  <a:pt x="96" y="57"/>
                </a:cubicBezTo>
                <a:cubicBezTo>
                  <a:pt x="96" y="78"/>
                  <a:pt x="78" y="96"/>
                  <a:pt x="57" y="96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64" name="Freeform 17"/>
          <p:cNvSpPr>
            <a:spLocks noEditPoints="1"/>
          </p:cNvSpPr>
          <p:nvPr/>
        </p:nvSpPr>
        <p:spPr bwMode="auto">
          <a:xfrm>
            <a:off x="2937493" y="1297421"/>
            <a:ext cx="218439" cy="354633"/>
          </a:xfrm>
          <a:custGeom>
            <a:avLst/>
            <a:gdLst>
              <a:gd name="T0" fmla="*/ 96 w 96"/>
              <a:gd name="T1" fmla="*/ 48 h 156"/>
              <a:gd name="T2" fmla="*/ 48 w 96"/>
              <a:gd name="T3" fmla="*/ 0 h 156"/>
              <a:gd name="T4" fmla="*/ 0 w 96"/>
              <a:gd name="T5" fmla="*/ 48 h 156"/>
              <a:gd name="T6" fmla="*/ 6 w 96"/>
              <a:gd name="T7" fmla="*/ 72 h 156"/>
              <a:gd name="T8" fmla="*/ 6 w 96"/>
              <a:gd name="T9" fmla="*/ 72 h 156"/>
              <a:gd name="T10" fmla="*/ 48 w 96"/>
              <a:gd name="T11" fmla="*/ 156 h 156"/>
              <a:gd name="T12" fmla="*/ 90 w 96"/>
              <a:gd name="T13" fmla="*/ 72 h 156"/>
              <a:gd name="T14" fmla="*/ 90 w 96"/>
              <a:gd name="T15" fmla="*/ 72 h 156"/>
              <a:gd name="T16" fmla="*/ 96 w 96"/>
              <a:gd name="T17" fmla="*/ 48 h 156"/>
              <a:gd name="T18" fmla="*/ 48 w 96"/>
              <a:gd name="T19" fmla="*/ 72 h 156"/>
              <a:gd name="T20" fmla="*/ 24 w 96"/>
              <a:gd name="T21" fmla="*/ 48 h 156"/>
              <a:gd name="T22" fmla="*/ 48 w 96"/>
              <a:gd name="T23" fmla="*/ 24 h 156"/>
              <a:gd name="T24" fmla="*/ 72 w 96"/>
              <a:gd name="T25" fmla="*/ 48 h 156"/>
              <a:gd name="T26" fmla="*/ 48 w 96"/>
              <a:gd name="T27" fmla="*/ 7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6" h="156">
                <a:moveTo>
                  <a:pt x="96" y="48"/>
                </a:moveTo>
                <a:cubicBezTo>
                  <a:pt x="96" y="21"/>
                  <a:pt x="75" y="0"/>
                  <a:pt x="48" y="0"/>
                </a:cubicBezTo>
                <a:cubicBezTo>
                  <a:pt x="21" y="0"/>
                  <a:pt x="0" y="21"/>
                  <a:pt x="0" y="48"/>
                </a:cubicBezTo>
                <a:cubicBezTo>
                  <a:pt x="0" y="57"/>
                  <a:pt x="2" y="65"/>
                  <a:pt x="6" y="72"/>
                </a:cubicBezTo>
                <a:cubicBezTo>
                  <a:pt x="6" y="72"/>
                  <a:pt x="6" y="72"/>
                  <a:pt x="6" y="72"/>
                </a:cubicBezTo>
                <a:cubicBezTo>
                  <a:pt x="48" y="156"/>
                  <a:pt x="48" y="156"/>
                  <a:pt x="48" y="156"/>
                </a:cubicBezTo>
                <a:cubicBezTo>
                  <a:pt x="90" y="72"/>
                  <a:pt x="90" y="72"/>
                  <a:pt x="90" y="72"/>
                </a:cubicBezTo>
                <a:cubicBezTo>
                  <a:pt x="90" y="72"/>
                  <a:pt x="90" y="72"/>
                  <a:pt x="90" y="72"/>
                </a:cubicBezTo>
                <a:cubicBezTo>
                  <a:pt x="94" y="65"/>
                  <a:pt x="96" y="57"/>
                  <a:pt x="96" y="48"/>
                </a:cubicBezTo>
                <a:moveTo>
                  <a:pt x="48" y="72"/>
                </a:moveTo>
                <a:cubicBezTo>
                  <a:pt x="35" y="72"/>
                  <a:pt x="24" y="61"/>
                  <a:pt x="24" y="48"/>
                </a:cubicBezTo>
                <a:cubicBezTo>
                  <a:pt x="24" y="35"/>
                  <a:pt x="35" y="24"/>
                  <a:pt x="48" y="24"/>
                </a:cubicBezTo>
                <a:cubicBezTo>
                  <a:pt x="61" y="24"/>
                  <a:pt x="72" y="35"/>
                  <a:pt x="72" y="48"/>
                </a:cubicBezTo>
                <a:cubicBezTo>
                  <a:pt x="72" y="61"/>
                  <a:pt x="61" y="72"/>
                  <a:pt x="48" y="72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65" name="Freeform 18"/>
          <p:cNvSpPr/>
          <p:nvPr/>
        </p:nvSpPr>
        <p:spPr bwMode="auto">
          <a:xfrm>
            <a:off x="3502863" y="1351388"/>
            <a:ext cx="326372" cy="300667"/>
          </a:xfrm>
          <a:custGeom>
            <a:avLst/>
            <a:gdLst>
              <a:gd name="T0" fmla="*/ 108 w 144"/>
              <a:gd name="T1" fmla="*/ 0 h 132"/>
              <a:gd name="T2" fmla="*/ 36 w 144"/>
              <a:gd name="T3" fmla="*/ 0 h 132"/>
              <a:gd name="T4" fmla="*/ 0 w 144"/>
              <a:gd name="T5" fmla="*/ 36 h 132"/>
              <a:gd name="T6" fmla="*/ 0 w 144"/>
              <a:gd name="T7" fmla="*/ 60 h 132"/>
              <a:gd name="T8" fmla="*/ 36 w 144"/>
              <a:gd name="T9" fmla="*/ 96 h 132"/>
              <a:gd name="T10" fmla="*/ 42 w 144"/>
              <a:gd name="T11" fmla="*/ 96 h 132"/>
              <a:gd name="T12" fmla="*/ 42 w 144"/>
              <a:gd name="T13" fmla="*/ 132 h 132"/>
              <a:gd name="T14" fmla="*/ 83 w 144"/>
              <a:gd name="T15" fmla="*/ 96 h 132"/>
              <a:gd name="T16" fmla="*/ 108 w 144"/>
              <a:gd name="T17" fmla="*/ 96 h 132"/>
              <a:gd name="T18" fmla="*/ 144 w 144"/>
              <a:gd name="T19" fmla="*/ 60 h 132"/>
              <a:gd name="T20" fmla="*/ 144 w 144"/>
              <a:gd name="T21" fmla="*/ 36 h 132"/>
              <a:gd name="T22" fmla="*/ 108 w 144"/>
              <a:gd name="T23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4" h="132">
                <a:moveTo>
                  <a:pt x="108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80"/>
                  <a:pt x="16" y="96"/>
                  <a:pt x="36" y="96"/>
                </a:cubicBezTo>
                <a:cubicBezTo>
                  <a:pt x="42" y="96"/>
                  <a:pt x="42" y="96"/>
                  <a:pt x="42" y="96"/>
                </a:cubicBezTo>
                <a:cubicBezTo>
                  <a:pt x="42" y="132"/>
                  <a:pt x="42" y="132"/>
                  <a:pt x="42" y="132"/>
                </a:cubicBezTo>
                <a:cubicBezTo>
                  <a:pt x="83" y="96"/>
                  <a:pt x="83" y="96"/>
                  <a:pt x="83" y="96"/>
                </a:cubicBezTo>
                <a:cubicBezTo>
                  <a:pt x="108" y="96"/>
                  <a:pt x="108" y="96"/>
                  <a:pt x="108" y="96"/>
                </a:cubicBezTo>
                <a:cubicBezTo>
                  <a:pt x="128" y="96"/>
                  <a:pt x="144" y="80"/>
                  <a:pt x="144" y="60"/>
                </a:cubicBezTo>
                <a:cubicBezTo>
                  <a:pt x="144" y="36"/>
                  <a:pt x="144" y="36"/>
                  <a:pt x="144" y="36"/>
                </a:cubicBezTo>
                <a:cubicBezTo>
                  <a:pt x="144" y="16"/>
                  <a:pt x="128" y="0"/>
                  <a:pt x="108" y="0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66" name="Freeform 19"/>
          <p:cNvSpPr>
            <a:spLocks noEditPoints="1"/>
          </p:cNvSpPr>
          <p:nvPr/>
        </p:nvSpPr>
        <p:spPr bwMode="auto">
          <a:xfrm>
            <a:off x="4122200" y="1351388"/>
            <a:ext cx="326372" cy="300667"/>
          </a:xfrm>
          <a:custGeom>
            <a:avLst/>
            <a:gdLst>
              <a:gd name="T0" fmla="*/ 108 w 144"/>
              <a:gd name="T1" fmla="*/ 0 h 132"/>
              <a:gd name="T2" fmla="*/ 36 w 144"/>
              <a:gd name="T3" fmla="*/ 0 h 132"/>
              <a:gd name="T4" fmla="*/ 0 w 144"/>
              <a:gd name="T5" fmla="*/ 36 h 132"/>
              <a:gd name="T6" fmla="*/ 0 w 144"/>
              <a:gd name="T7" fmla="*/ 60 h 132"/>
              <a:gd name="T8" fmla="*/ 36 w 144"/>
              <a:gd name="T9" fmla="*/ 96 h 132"/>
              <a:gd name="T10" fmla="*/ 42 w 144"/>
              <a:gd name="T11" fmla="*/ 96 h 132"/>
              <a:gd name="T12" fmla="*/ 42 w 144"/>
              <a:gd name="T13" fmla="*/ 132 h 132"/>
              <a:gd name="T14" fmla="*/ 83 w 144"/>
              <a:gd name="T15" fmla="*/ 96 h 132"/>
              <a:gd name="T16" fmla="*/ 108 w 144"/>
              <a:gd name="T17" fmla="*/ 96 h 132"/>
              <a:gd name="T18" fmla="*/ 144 w 144"/>
              <a:gd name="T19" fmla="*/ 60 h 132"/>
              <a:gd name="T20" fmla="*/ 144 w 144"/>
              <a:gd name="T21" fmla="*/ 36 h 132"/>
              <a:gd name="T22" fmla="*/ 108 w 144"/>
              <a:gd name="T23" fmla="*/ 0 h 132"/>
              <a:gd name="T24" fmla="*/ 36 w 144"/>
              <a:gd name="T25" fmla="*/ 60 h 132"/>
              <a:gd name="T26" fmla="*/ 24 w 144"/>
              <a:gd name="T27" fmla="*/ 48 h 132"/>
              <a:gd name="T28" fmla="*/ 36 w 144"/>
              <a:gd name="T29" fmla="*/ 36 h 132"/>
              <a:gd name="T30" fmla="*/ 48 w 144"/>
              <a:gd name="T31" fmla="*/ 48 h 132"/>
              <a:gd name="T32" fmla="*/ 36 w 144"/>
              <a:gd name="T33" fmla="*/ 60 h 132"/>
              <a:gd name="T34" fmla="*/ 72 w 144"/>
              <a:gd name="T35" fmla="*/ 60 h 132"/>
              <a:gd name="T36" fmla="*/ 60 w 144"/>
              <a:gd name="T37" fmla="*/ 48 h 132"/>
              <a:gd name="T38" fmla="*/ 72 w 144"/>
              <a:gd name="T39" fmla="*/ 36 h 132"/>
              <a:gd name="T40" fmla="*/ 84 w 144"/>
              <a:gd name="T41" fmla="*/ 48 h 132"/>
              <a:gd name="T42" fmla="*/ 72 w 144"/>
              <a:gd name="T43" fmla="*/ 60 h 132"/>
              <a:gd name="T44" fmla="*/ 108 w 144"/>
              <a:gd name="T45" fmla="*/ 60 h 132"/>
              <a:gd name="T46" fmla="*/ 96 w 144"/>
              <a:gd name="T47" fmla="*/ 48 h 132"/>
              <a:gd name="T48" fmla="*/ 108 w 144"/>
              <a:gd name="T49" fmla="*/ 36 h 132"/>
              <a:gd name="T50" fmla="*/ 120 w 144"/>
              <a:gd name="T51" fmla="*/ 48 h 132"/>
              <a:gd name="T52" fmla="*/ 108 w 144"/>
              <a:gd name="T53" fmla="*/ 6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4" h="132">
                <a:moveTo>
                  <a:pt x="108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80"/>
                  <a:pt x="16" y="96"/>
                  <a:pt x="36" y="96"/>
                </a:cubicBezTo>
                <a:cubicBezTo>
                  <a:pt x="42" y="96"/>
                  <a:pt x="42" y="96"/>
                  <a:pt x="42" y="96"/>
                </a:cubicBezTo>
                <a:cubicBezTo>
                  <a:pt x="42" y="132"/>
                  <a:pt x="42" y="132"/>
                  <a:pt x="42" y="132"/>
                </a:cubicBezTo>
                <a:cubicBezTo>
                  <a:pt x="83" y="96"/>
                  <a:pt x="83" y="96"/>
                  <a:pt x="83" y="96"/>
                </a:cubicBezTo>
                <a:cubicBezTo>
                  <a:pt x="108" y="96"/>
                  <a:pt x="108" y="96"/>
                  <a:pt x="108" y="96"/>
                </a:cubicBezTo>
                <a:cubicBezTo>
                  <a:pt x="128" y="96"/>
                  <a:pt x="144" y="80"/>
                  <a:pt x="144" y="60"/>
                </a:cubicBezTo>
                <a:cubicBezTo>
                  <a:pt x="144" y="36"/>
                  <a:pt x="144" y="36"/>
                  <a:pt x="144" y="36"/>
                </a:cubicBezTo>
                <a:cubicBezTo>
                  <a:pt x="144" y="16"/>
                  <a:pt x="128" y="0"/>
                  <a:pt x="108" y="0"/>
                </a:cubicBezTo>
                <a:moveTo>
                  <a:pt x="36" y="60"/>
                </a:moveTo>
                <a:cubicBezTo>
                  <a:pt x="29" y="60"/>
                  <a:pt x="24" y="55"/>
                  <a:pt x="24" y="48"/>
                </a:cubicBezTo>
                <a:cubicBezTo>
                  <a:pt x="24" y="41"/>
                  <a:pt x="29" y="36"/>
                  <a:pt x="36" y="36"/>
                </a:cubicBezTo>
                <a:cubicBezTo>
                  <a:pt x="43" y="36"/>
                  <a:pt x="48" y="41"/>
                  <a:pt x="48" y="48"/>
                </a:cubicBezTo>
                <a:cubicBezTo>
                  <a:pt x="48" y="55"/>
                  <a:pt x="43" y="60"/>
                  <a:pt x="36" y="60"/>
                </a:cubicBezTo>
                <a:moveTo>
                  <a:pt x="72" y="60"/>
                </a:moveTo>
                <a:cubicBezTo>
                  <a:pt x="65" y="60"/>
                  <a:pt x="60" y="55"/>
                  <a:pt x="60" y="48"/>
                </a:cubicBezTo>
                <a:cubicBezTo>
                  <a:pt x="60" y="41"/>
                  <a:pt x="65" y="36"/>
                  <a:pt x="72" y="36"/>
                </a:cubicBezTo>
                <a:cubicBezTo>
                  <a:pt x="79" y="36"/>
                  <a:pt x="84" y="41"/>
                  <a:pt x="84" y="48"/>
                </a:cubicBezTo>
                <a:cubicBezTo>
                  <a:pt x="84" y="55"/>
                  <a:pt x="79" y="60"/>
                  <a:pt x="72" y="60"/>
                </a:cubicBezTo>
                <a:moveTo>
                  <a:pt x="108" y="60"/>
                </a:moveTo>
                <a:cubicBezTo>
                  <a:pt x="101" y="60"/>
                  <a:pt x="96" y="55"/>
                  <a:pt x="96" y="48"/>
                </a:cubicBezTo>
                <a:cubicBezTo>
                  <a:pt x="96" y="41"/>
                  <a:pt x="101" y="36"/>
                  <a:pt x="108" y="36"/>
                </a:cubicBezTo>
                <a:cubicBezTo>
                  <a:pt x="115" y="36"/>
                  <a:pt x="120" y="41"/>
                  <a:pt x="120" y="48"/>
                </a:cubicBezTo>
                <a:cubicBezTo>
                  <a:pt x="120" y="55"/>
                  <a:pt x="115" y="60"/>
                  <a:pt x="108" y="60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67" name="Freeform 20"/>
          <p:cNvSpPr>
            <a:spLocks noEditPoints="1"/>
          </p:cNvSpPr>
          <p:nvPr/>
        </p:nvSpPr>
        <p:spPr bwMode="auto">
          <a:xfrm>
            <a:off x="4903437" y="1269154"/>
            <a:ext cx="141342" cy="113072"/>
          </a:xfrm>
          <a:custGeom>
            <a:avLst/>
            <a:gdLst>
              <a:gd name="T0" fmla="*/ 39 w 62"/>
              <a:gd name="T1" fmla="*/ 12 h 50"/>
              <a:gd name="T2" fmla="*/ 39 w 62"/>
              <a:gd name="T3" fmla="*/ 12 h 50"/>
              <a:gd name="T4" fmla="*/ 45 w 62"/>
              <a:gd name="T5" fmla="*/ 14 h 50"/>
              <a:gd name="T6" fmla="*/ 46 w 62"/>
              <a:gd name="T7" fmla="*/ 18 h 50"/>
              <a:gd name="T8" fmla="*/ 40 w 62"/>
              <a:gd name="T9" fmla="*/ 29 h 50"/>
              <a:gd name="T10" fmla="*/ 20 w 62"/>
              <a:gd name="T11" fmla="*/ 38 h 50"/>
              <a:gd name="T12" fmla="*/ 17 w 62"/>
              <a:gd name="T13" fmla="*/ 38 h 50"/>
              <a:gd name="T14" fmla="*/ 17 w 62"/>
              <a:gd name="T15" fmla="*/ 38 h 50"/>
              <a:gd name="T16" fmla="*/ 26 w 62"/>
              <a:gd name="T17" fmla="*/ 18 h 50"/>
              <a:gd name="T18" fmla="*/ 39 w 62"/>
              <a:gd name="T19" fmla="*/ 12 h 50"/>
              <a:gd name="T20" fmla="*/ 39 w 62"/>
              <a:gd name="T21" fmla="*/ 0 h 50"/>
              <a:gd name="T22" fmla="*/ 17 w 62"/>
              <a:gd name="T23" fmla="*/ 9 h 50"/>
              <a:gd name="T24" fmla="*/ 8 w 62"/>
              <a:gd name="T25" fmla="*/ 47 h 50"/>
              <a:gd name="T26" fmla="*/ 20 w 62"/>
              <a:gd name="T27" fmla="*/ 50 h 50"/>
              <a:gd name="T28" fmla="*/ 49 w 62"/>
              <a:gd name="T29" fmla="*/ 38 h 50"/>
              <a:gd name="T30" fmla="*/ 53 w 62"/>
              <a:gd name="T31" fmla="*/ 5 h 50"/>
              <a:gd name="T32" fmla="*/ 39 w 62"/>
              <a:gd name="T3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2" h="50">
                <a:moveTo>
                  <a:pt x="39" y="12"/>
                </a:moveTo>
                <a:cubicBezTo>
                  <a:pt x="39" y="12"/>
                  <a:pt x="39" y="12"/>
                  <a:pt x="39" y="12"/>
                </a:cubicBezTo>
                <a:cubicBezTo>
                  <a:pt x="41" y="12"/>
                  <a:pt x="43" y="12"/>
                  <a:pt x="45" y="14"/>
                </a:cubicBezTo>
                <a:cubicBezTo>
                  <a:pt x="45" y="14"/>
                  <a:pt x="46" y="15"/>
                  <a:pt x="46" y="18"/>
                </a:cubicBezTo>
                <a:cubicBezTo>
                  <a:pt x="46" y="21"/>
                  <a:pt x="45" y="25"/>
                  <a:pt x="40" y="29"/>
                </a:cubicBezTo>
                <a:cubicBezTo>
                  <a:pt x="35" y="34"/>
                  <a:pt x="26" y="38"/>
                  <a:pt x="20" y="38"/>
                </a:cubicBezTo>
                <a:cubicBezTo>
                  <a:pt x="18" y="38"/>
                  <a:pt x="17" y="38"/>
                  <a:pt x="17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6" y="35"/>
                  <a:pt x="18" y="25"/>
                  <a:pt x="26" y="18"/>
                </a:cubicBezTo>
                <a:cubicBezTo>
                  <a:pt x="30" y="14"/>
                  <a:pt x="35" y="12"/>
                  <a:pt x="39" y="12"/>
                </a:cubicBezTo>
                <a:moveTo>
                  <a:pt x="39" y="0"/>
                </a:moveTo>
                <a:cubicBezTo>
                  <a:pt x="32" y="0"/>
                  <a:pt x="24" y="3"/>
                  <a:pt x="17" y="9"/>
                </a:cubicBezTo>
                <a:cubicBezTo>
                  <a:pt x="6" y="19"/>
                  <a:pt x="0" y="38"/>
                  <a:pt x="8" y="47"/>
                </a:cubicBezTo>
                <a:cubicBezTo>
                  <a:pt x="11" y="49"/>
                  <a:pt x="15" y="50"/>
                  <a:pt x="20" y="50"/>
                </a:cubicBezTo>
                <a:cubicBezTo>
                  <a:pt x="29" y="50"/>
                  <a:pt x="41" y="45"/>
                  <a:pt x="49" y="38"/>
                </a:cubicBezTo>
                <a:cubicBezTo>
                  <a:pt x="60" y="28"/>
                  <a:pt x="62" y="13"/>
                  <a:pt x="53" y="5"/>
                </a:cubicBezTo>
                <a:cubicBezTo>
                  <a:pt x="50" y="1"/>
                  <a:pt x="45" y="0"/>
                  <a:pt x="39" y="0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68" name="Freeform 21"/>
          <p:cNvSpPr>
            <a:spLocks noEditPoints="1"/>
          </p:cNvSpPr>
          <p:nvPr/>
        </p:nvSpPr>
        <p:spPr bwMode="auto">
          <a:xfrm>
            <a:off x="4798073" y="1269154"/>
            <a:ext cx="141342" cy="113072"/>
          </a:xfrm>
          <a:custGeom>
            <a:avLst/>
            <a:gdLst>
              <a:gd name="T0" fmla="*/ 23 w 62"/>
              <a:gd name="T1" fmla="*/ 12 h 50"/>
              <a:gd name="T2" fmla="*/ 36 w 62"/>
              <a:gd name="T3" fmla="*/ 18 h 50"/>
              <a:gd name="T4" fmla="*/ 45 w 62"/>
              <a:gd name="T5" fmla="*/ 38 h 50"/>
              <a:gd name="T6" fmla="*/ 42 w 62"/>
              <a:gd name="T7" fmla="*/ 38 h 50"/>
              <a:gd name="T8" fmla="*/ 22 w 62"/>
              <a:gd name="T9" fmla="*/ 29 h 50"/>
              <a:gd name="T10" fmla="*/ 16 w 62"/>
              <a:gd name="T11" fmla="*/ 18 h 50"/>
              <a:gd name="T12" fmla="*/ 17 w 62"/>
              <a:gd name="T13" fmla="*/ 14 h 50"/>
              <a:gd name="T14" fmla="*/ 23 w 62"/>
              <a:gd name="T15" fmla="*/ 12 h 50"/>
              <a:gd name="T16" fmla="*/ 23 w 62"/>
              <a:gd name="T17" fmla="*/ 0 h 50"/>
              <a:gd name="T18" fmla="*/ 9 w 62"/>
              <a:gd name="T19" fmla="*/ 5 h 50"/>
              <a:gd name="T20" fmla="*/ 13 w 62"/>
              <a:gd name="T21" fmla="*/ 38 h 50"/>
              <a:gd name="T22" fmla="*/ 42 w 62"/>
              <a:gd name="T23" fmla="*/ 50 h 50"/>
              <a:gd name="T24" fmla="*/ 54 w 62"/>
              <a:gd name="T25" fmla="*/ 47 h 50"/>
              <a:gd name="T26" fmla="*/ 45 w 62"/>
              <a:gd name="T27" fmla="*/ 9 h 50"/>
              <a:gd name="T28" fmla="*/ 23 w 62"/>
              <a:gd name="T2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2" h="50">
                <a:moveTo>
                  <a:pt x="23" y="12"/>
                </a:moveTo>
                <a:cubicBezTo>
                  <a:pt x="27" y="12"/>
                  <a:pt x="32" y="14"/>
                  <a:pt x="36" y="18"/>
                </a:cubicBezTo>
                <a:cubicBezTo>
                  <a:pt x="44" y="25"/>
                  <a:pt x="46" y="35"/>
                  <a:pt x="45" y="38"/>
                </a:cubicBezTo>
                <a:cubicBezTo>
                  <a:pt x="45" y="38"/>
                  <a:pt x="45" y="38"/>
                  <a:pt x="42" y="38"/>
                </a:cubicBezTo>
                <a:cubicBezTo>
                  <a:pt x="36" y="38"/>
                  <a:pt x="27" y="34"/>
                  <a:pt x="22" y="29"/>
                </a:cubicBezTo>
                <a:cubicBezTo>
                  <a:pt x="17" y="25"/>
                  <a:pt x="16" y="21"/>
                  <a:pt x="16" y="18"/>
                </a:cubicBezTo>
                <a:cubicBezTo>
                  <a:pt x="16" y="15"/>
                  <a:pt x="17" y="14"/>
                  <a:pt x="17" y="14"/>
                </a:cubicBezTo>
                <a:cubicBezTo>
                  <a:pt x="19" y="12"/>
                  <a:pt x="21" y="12"/>
                  <a:pt x="23" y="12"/>
                </a:cubicBezTo>
                <a:moveTo>
                  <a:pt x="23" y="0"/>
                </a:moveTo>
                <a:cubicBezTo>
                  <a:pt x="17" y="0"/>
                  <a:pt x="12" y="1"/>
                  <a:pt x="9" y="5"/>
                </a:cubicBezTo>
                <a:cubicBezTo>
                  <a:pt x="0" y="13"/>
                  <a:pt x="2" y="28"/>
                  <a:pt x="13" y="38"/>
                </a:cubicBezTo>
                <a:cubicBezTo>
                  <a:pt x="21" y="45"/>
                  <a:pt x="33" y="50"/>
                  <a:pt x="42" y="50"/>
                </a:cubicBezTo>
                <a:cubicBezTo>
                  <a:pt x="47" y="50"/>
                  <a:pt x="51" y="49"/>
                  <a:pt x="54" y="47"/>
                </a:cubicBezTo>
                <a:cubicBezTo>
                  <a:pt x="62" y="38"/>
                  <a:pt x="56" y="19"/>
                  <a:pt x="45" y="9"/>
                </a:cubicBezTo>
                <a:cubicBezTo>
                  <a:pt x="38" y="3"/>
                  <a:pt x="30" y="0"/>
                  <a:pt x="23" y="0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69" name="Freeform 22"/>
          <p:cNvSpPr/>
          <p:nvPr/>
        </p:nvSpPr>
        <p:spPr bwMode="auto">
          <a:xfrm>
            <a:off x="4936845" y="1369377"/>
            <a:ext cx="149052" cy="123351"/>
          </a:xfrm>
          <a:custGeom>
            <a:avLst/>
            <a:gdLst>
              <a:gd name="T0" fmla="*/ 66 w 66"/>
              <a:gd name="T1" fmla="*/ 54 h 54"/>
              <a:gd name="T2" fmla="*/ 66 w 66"/>
              <a:gd name="T3" fmla="*/ 12 h 54"/>
              <a:gd name="T4" fmla="*/ 54 w 66"/>
              <a:gd name="T5" fmla="*/ 0 h 54"/>
              <a:gd name="T6" fmla="*/ 0 w 66"/>
              <a:gd name="T7" fmla="*/ 0 h 54"/>
              <a:gd name="T8" fmla="*/ 0 w 66"/>
              <a:gd name="T9" fmla="*/ 54 h 54"/>
              <a:gd name="T10" fmla="*/ 66 w 66"/>
              <a:gd name="T11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" h="54">
                <a:moveTo>
                  <a:pt x="66" y="54"/>
                </a:moveTo>
                <a:cubicBezTo>
                  <a:pt x="66" y="12"/>
                  <a:pt x="66" y="12"/>
                  <a:pt x="66" y="12"/>
                </a:cubicBezTo>
                <a:cubicBezTo>
                  <a:pt x="66" y="6"/>
                  <a:pt x="61" y="0"/>
                  <a:pt x="5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4"/>
                  <a:pt x="0" y="54"/>
                  <a:pt x="0" y="54"/>
                </a:cubicBezTo>
                <a:lnTo>
                  <a:pt x="66" y="5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70" name="Freeform 23"/>
          <p:cNvSpPr/>
          <p:nvPr/>
        </p:nvSpPr>
        <p:spPr bwMode="auto">
          <a:xfrm>
            <a:off x="4936845" y="1518424"/>
            <a:ext cx="149052" cy="123351"/>
          </a:xfrm>
          <a:custGeom>
            <a:avLst/>
            <a:gdLst>
              <a:gd name="T0" fmla="*/ 0 w 66"/>
              <a:gd name="T1" fmla="*/ 0 h 54"/>
              <a:gd name="T2" fmla="*/ 0 w 66"/>
              <a:gd name="T3" fmla="*/ 54 h 54"/>
              <a:gd name="T4" fmla="*/ 54 w 66"/>
              <a:gd name="T5" fmla="*/ 54 h 54"/>
              <a:gd name="T6" fmla="*/ 66 w 66"/>
              <a:gd name="T7" fmla="*/ 42 h 54"/>
              <a:gd name="T8" fmla="*/ 66 w 66"/>
              <a:gd name="T9" fmla="*/ 0 h 54"/>
              <a:gd name="T10" fmla="*/ 0 w 66"/>
              <a:gd name="T11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" h="54">
                <a:moveTo>
                  <a:pt x="0" y="0"/>
                </a:moveTo>
                <a:cubicBezTo>
                  <a:pt x="0" y="54"/>
                  <a:pt x="0" y="54"/>
                  <a:pt x="0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61" y="54"/>
                  <a:pt x="66" y="49"/>
                  <a:pt x="66" y="42"/>
                </a:cubicBezTo>
                <a:cubicBezTo>
                  <a:pt x="66" y="0"/>
                  <a:pt x="66" y="0"/>
                  <a:pt x="6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71" name="Freeform 24"/>
          <p:cNvSpPr/>
          <p:nvPr/>
        </p:nvSpPr>
        <p:spPr bwMode="auto">
          <a:xfrm>
            <a:off x="4759525" y="1369377"/>
            <a:ext cx="149052" cy="123351"/>
          </a:xfrm>
          <a:custGeom>
            <a:avLst/>
            <a:gdLst>
              <a:gd name="T0" fmla="*/ 66 w 66"/>
              <a:gd name="T1" fmla="*/ 54 h 54"/>
              <a:gd name="T2" fmla="*/ 66 w 66"/>
              <a:gd name="T3" fmla="*/ 0 h 54"/>
              <a:gd name="T4" fmla="*/ 12 w 66"/>
              <a:gd name="T5" fmla="*/ 0 h 54"/>
              <a:gd name="T6" fmla="*/ 0 w 66"/>
              <a:gd name="T7" fmla="*/ 12 h 54"/>
              <a:gd name="T8" fmla="*/ 0 w 66"/>
              <a:gd name="T9" fmla="*/ 54 h 54"/>
              <a:gd name="T10" fmla="*/ 66 w 66"/>
              <a:gd name="T11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" h="54">
                <a:moveTo>
                  <a:pt x="66" y="54"/>
                </a:moveTo>
                <a:cubicBezTo>
                  <a:pt x="66" y="0"/>
                  <a:pt x="66" y="0"/>
                  <a:pt x="66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6"/>
                  <a:pt x="0" y="12"/>
                </a:cubicBezTo>
                <a:cubicBezTo>
                  <a:pt x="0" y="54"/>
                  <a:pt x="0" y="54"/>
                  <a:pt x="0" y="54"/>
                </a:cubicBezTo>
                <a:lnTo>
                  <a:pt x="66" y="5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72" name="Freeform 25"/>
          <p:cNvSpPr/>
          <p:nvPr/>
        </p:nvSpPr>
        <p:spPr bwMode="auto">
          <a:xfrm>
            <a:off x="4759525" y="1518424"/>
            <a:ext cx="149052" cy="123351"/>
          </a:xfrm>
          <a:custGeom>
            <a:avLst/>
            <a:gdLst>
              <a:gd name="T0" fmla="*/ 0 w 66"/>
              <a:gd name="T1" fmla="*/ 0 h 54"/>
              <a:gd name="T2" fmla="*/ 0 w 66"/>
              <a:gd name="T3" fmla="*/ 42 h 54"/>
              <a:gd name="T4" fmla="*/ 12 w 66"/>
              <a:gd name="T5" fmla="*/ 54 h 54"/>
              <a:gd name="T6" fmla="*/ 66 w 66"/>
              <a:gd name="T7" fmla="*/ 54 h 54"/>
              <a:gd name="T8" fmla="*/ 66 w 66"/>
              <a:gd name="T9" fmla="*/ 0 h 54"/>
              <a:gd name="T10" fmla="*/ 0 w 66"/>
              <a:gd name="T11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" h="54">
                <a:moveTo>
                  <a:pt x="0" y="0"/>
                </a:moveTo>
                <a:cubicBezTo>
                  <a:pt x="0" y="42"/>
                  <a:pt x="0" y="42"/>
                  <a:pt x="0" y="42"/>
                </a:cubicBezTo>
                <a:cubicBezTo>
                  <a:pt x="0" y="49"/>
                  <a:pt x="5" y="54"/>
                  <a:pt x="12" y="54"/>
                </a:cubicBezTo>
                <a:cubicBezTo>
                  <a:pt x="66" y="54"/>
                  <a:pt x="66" y="54"/>
                  <a:pt x="66" y="54"/>
                </a:cubicBezTo>
                <a:cubicBezTo>
                  <a:pt x="66" y="0"/>
                  <a:pt x="66" y="0"/>
                  <a:pt x="6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73" name="Freeform 26"/>
          <p:cNvSpPr/>
          <p:nvPr/>
        </p:nvSpPr>
        <p:spPr bwMode="auto">
          <a:xfrm>
            <a:off x="5491936" y="1495297"/>
            <a:ext cx="141342" cy="174745"/>
          </a:xfrm>
          <a:custGeom>
            <a:avLst/>
            <a:gdLst>
              <a:gd name="T0" fmla="*/ 0 w 55"/>
              <a:gd name="T1" fmla="*/ 68 h 68"/>
              <a:gd name="T2" fmla="*/ 24 w 55"/>
              <a:gd name="T3" fmla="*/ 33 h 68"/>
              <a:gd name="T4" fmla="*/ 1 w 55"/>
              <a:gd name="T5" fmla="*/ 20 h 68"/>
              <a:gd name="T6" fmla="*/ 28 w 55"/>
              <a:gd name="T7" fmla="*/ 0 h 68"/>
              <a:gd name="T8" fmla="*/ 28 w 55"/>
              <a:gd name="T9" fmla="*/ 0 h 68"/>
              <a:gd name="T10" fmla="*/ 44 w 55"/>
              <a:gd name="T11" fmla="*/ 15 h 68"/>
              <a:gd name="T12" fmla="*/ 32 w 55"/>
              <a:gd name="T13" fmla="*/ 20 h 68"/>
              <a:gd name="T14" fmla="*/ 55 w 55"/>
              <a:gd name="T15" fmla="*/ 33 h 68"/>
              <a:gd name="T16" fmla="*/ 0 w 55"/>
              <a:gd name="T17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68">
                <a:moveTo>
                  <a:pt x="0" y="68"/>
                </a:moveTo>
                <a:lnTo>
                  <a:pt x="24" y="33"/>
                </a:lnTo>
                <a:lnTo>
                  <a:pt x="1" y="20"/>
                </a:lnTo>
                <a:lnTo>
                  <a:pt x="28" y="0"/>
                </a:lnTo>
                <a:lnTo>
                  <a:pt x="28" y="0"/>
                </a:lnTo>
                <a:lnTo>
                  <a:pt x="44" y="15"/>
                </a:lnTo>
                <a:lnTo>
                  <a:pt x="32" y="20"/>
                </a:lnTo>
                <a:lnTo>
                  <a:pt x="55" y="33"/>
                </a:lnTo>
                <a:lnTo>
                  <a:pt x="0" y="68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74" name="Freeform 27"/>
          <p:cNvSpPr/>
          <p:nvPr/>
        </p:nvSpPr>
        <p:spPr bwMode="auto">
          <a:xfrm>
            <a:off x="5404561" y="1315412"/>
            <a:ext cx="326372" cy="213293"/>
          </a:xfrm>
          <a:custGeom>
            <a:avLst/>
            <a:gdLst>
              <a:gd name="T0" fmla="*/ 119 w 144"/>
              <a:gd name="T1" fmla="*/ 44 h 94"/>
              <a:gd name="T2" fmla="*/ 118 w 144"/>
              <a:gd name="T3" fmla="*/ 44 h 94"/>
              <a:gd name="T4" fmla="*/ 119 w 144"/>
              <a:gd name="T5" fmla="*/ 37 h 94"/>
              <a:gd name="T6" fmla="*/ 81 w 144"/>
              <a:gd name="T7" fmla="*/ 0 h 94"/>
              <a:gd name="T8" fmla="*/ 45 w 144"/>
              <a:gd name="T9" fmla="*/ 27 h 94"/>
              <a:gd name="T10" fmla="*/ 34 w 144"/>
              <a:gd name="T11" fmla="*/ 25 h 94"/>
              <a:gd name="T12" fmla="*/ 0 w 144"/>
              <a:gd name="T13" fmla="*/ 59 h 94"/>
              <a:gd name="T14" fmla="*/ 0 w 144"/>
              <a:gd name="T15" fmla="*/ 69 h 94"/>
              <a:gd name="T16" fmla="*/ 25 w 144"/>
              <a:gd name="T17" fmla="*/ 94 h 94"/>
              <a:gd name="T18" fmla="*/ 34 w 144"/>
              <a:gd name="T19" fmla="*/ 94 h 94"/>
              <a:gd name="T20" fmla="*/ 34 w 144"/>
              <a:gd name="T21" fmla="*/ 94 h 94"/>
              <a:gd name="T22" fmla="*/ 35 w 144"/>
              <a:gd name="T23" fmla="*/ 94 h 94"/>
              <a:gd name="T24" fmla="*/ 38 w 144"/>
              <a:gd name="T25" fmla="*/ 94 h 94"/>
              <a:gd name="T26" fmla="*/ 64 w 144"/>
              <a:gd name="T27" fmla="*/ 74 h 94"/>
              <a:gd name="T28" fmla="*/ 76 w 144"/>
              <a:gd name="T29" fmla="*/ 75 h 94"/>
              <a:gd name="T30" fmla="*/ 94 w 144"/>
              <a:gd name="T31" fmla="*/ 93 h 94"/>
              <a:gd name="T32" fmla="*/ 94 w 144"/>
              <a:gd name="T33" fmla="*/ 94 h 94"/>
              <a:gd name="T34" fmla="*/ 119 w 144"/>
              <a:gd name="T35" fmla="*/ 94 h 94"/>
              <a:gd name="T36" fmla="*/ 144 w 144"/>
              <a:gd name="T37" fmla="*/ 69 h 94"/>
              <a:gd name="T38" fmla="*/ 119 w 144"/>
              <a:gd name="T39" fmla="*/ 4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4" h="94">
                <a:moveTo>
                  <a:pt x="119" y="44"/>
                </a:moveTo>
                <a:cubicBezTo>
                  <a:pt x="118" y="44"/>
                  <a:pt x="118" y="44"/>
                  <a:pt x="118" y="44"/>
                </a:cubicBezTo>
                <a:cubicBezTo>
                  <a:pt x="119" y="42"/>
                  <a:pt x="119" y="40"/>
                  <a:pt x="119" y="37"/>
                </a:cubicBezTo>
                <a:cubicBezTo>
                  <a:pt x="119" y="17"/>
                  <a:pt x="102" y="0"/>
                  <a:pt x="81" y="0"/>
                </a:cubicBezTo>
                <a:cubicBezTo>
                  <a:pt x="64" y="0"/>
                  <a:pt x="50" y="11"/>
                  <a:pt x="45" y="27"/>
                </a:cubicBezTo>
                <a:cubicBezTo>
                  <a:pt x="42" y="26"/>
                  <a:pt x="38" y="25"/>
                  <a:pt x="34" y="25"/>
                </a:cubicBezTo>
                <a:cubicBezTo>
                  <a:pt x="15" y="25"/>
                  <a:pt x="0" y="40"/>
                  <a:pt x="0" y="5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82"/>
                  <a:pt x="11" y="94"/>
                  <a:pt x="25" y="94"/>
                </a:cubicBezTo>
                <a:cubicBezTo>
                  <a:pt x="34" y="94"/>
                  <a:pt x="34" y="94"/>
                  <a:pt x="34" y="94"/>
                </a:cubicBezTo>
                <a:cubicBezTo>
                  <a:pt x="34" y="94"/>
                  <a:pt x="34" y="94"/>
                  <a:pt x="34" y="94"/>
                </a:cubicBezTo>
                <a:cubicBezTo>
                  <a:pt x="34" y="94"/>
                  <a:pt x="35" y="94"/>
                  <a:pt x="35" y="94"/>
                </a:cubicBezTo>
                <a:cubicBezTo>
                  <a:pt x="38" y="94"/>
                  <a:pt x="38" y="94"/>
                  <a:pt x="38" y="94"/>
                </a:cubicBezTo>
                <a:cubicBezTo>
                  <a:pt x="64" y="74"/>
                  <a:pt x="64" y="74"/>
                  <a:pt x="64" y="74"/>
                </a:cubicBezTo>
                <a:cubicBezTo>
                  <a:pt x="67" y="71"/>
                  <a:pt x="73" y="72"/>
                  <a:pt x="76" y="75"/>
                </a:cubicBezTo>
                <a:cubicBezTo>
                  <a:pt x="94" y="93"/>
                  <a:pt x="94" y="93"/>
                  <a:pt x="94" y="93"/>
                </a:cubicBezTo>
                <a:cubicBezTo>
                  <a:pt x="94" y="93"/>
                  <a:pt x="94" y="93"/>
                  <a:pt x="94" y="94"/>
                </a:cubicBezTo>
                <a:cubicBezTo>
                  <a:pt x="119" y="94"/>
                  <a:pt x="119" y="94"/>
                  <a:pt x="119" y="94"/>
                </a:cubicBezTo>
                <a:cubicBezTo>
                  <a:pt x="133" y="94"/>
                  <a:pt x="144" y="82"/>
                  <a:pt x="144" y="69"/>
                </a:cubicBezTo>
                <a:cubicBezTo>
                  <a:pt x="144" y="55"/>
                  <a:pt x="133" y="44"/>
                  <a:pt x="119" y="44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75" name="Freeform 28"/>
          <p:cNvSpPr>
            <a:spLocks noEditPoints="1"/>
          </p:cNvSpPr>
          <p:nvPr/>
        </p:nvSpPr>
        <p:spPr bwMode="auto">
          <a:xfrm>
            <a:off x="6049596" y="1310271"/>
            <a:ext cx="328943" cy="326365"/>
          </a:xfrm>
          <a:custGeom>
            <a:avLst/>
            <a:gdLst>
              <a:gd name="T0" fmla="*/ 132 w 144"/>
              <a:gd name="T1" fmla="*/ 61 h 144"/>
              <a:gd name="T2" fmla="*/ 121 w 144"/>
              <a:gd name="T3" fmla="*/ 46 h 144"/>
              <a:gd name="T4" fmla="*/ 127 w 144"/>
              <a:gd name="T5" fmla="*/ 33 h 144"/>
              <a:gd name="T6" fmla="*/ 119 w 144"/>
              <a:gd name="T7" fmla="*/ 17 h 144"/>
              <a:gd name="T8" fmla="*/ 106 w 144"/>
              <a:gd name="T9" fmla="*/ 22 h 144"/>
              <a:gd name="T10" fmla="*/ 88 w 144"/>
              <a:gd name="T11" fmla="*/ 19 h 144"/>
              <a:gd name="T12" fmla="*/ 83 w 144"/>
              <a:gd name="T13" fmla="*/ 6 h 144"/>
              <a:gd name="T14" fmla="*/ 66 w 144"/>
              <a:gd name="T15" fmla="*/ 0 h 144"/>
              <a:gd name="T16" fmla="*/ 61 w 144"/>
              <a:gd name="T17" fmla="*/ 12 h 144"/>
              <a:gd name="T18" fmla="*/ 46 w 144"/>
              <a:gd name="T19" fmla="*/ 23 h 144"/>
              <a:gd name="T20" fmla="*/ 33 w 144"/>
              <a:gd name="T21" fmla="*/ 17 h 144"/>
              <a:gd name="T22" fmla="*/ 17 w 144"/>
              <a:gd name="T23" fmla="*/ 25 h 144"/>
              <a:gd name="T24" fmla="*/ 22 w 144"/>
              <a:gd name="T25" fmla="*/ 38 h 144"/>
              <a:gd name="T26" fmla="*/ 19 w 144"/>
              <a:gd name="T27" fmla="*/ 56 h 144"/>
              <a:gd name="T28" fmla="*/ 6 w 144"/>
              <a:gd name="T29" fmla="*/ 61 h 144"/>
              <a:gd name="T30" fmla="*/ 0 w 144"/>
              <a:gd name="T31" fmla="*/ 78 h 144"/>
              <a:gd name="T32" fmla="*/ 12 w 144"/>
              <a:gd name="T33" fmla="*/ 83 h 144"/>
              <a:gd name="T34" fmla="*/ 23 w 144"/>
              <a:gd name="T35" fmla="*/ 98 h 144"/>
              <a:gd name="T36" fmla="*/ 17 w 144"/>
              <a:gd name="T37" fmla="*/ 111 h 144"/>
              <a:gd name="T38" fmla="*/ 25 w 144"/>
              <a:gd name="T39" fmla="*/ 127 h 144"/>
              <a:gd name="T40" fmla="*/ 38 w 144"/>
              <a:gd name="T41" fmla="*/ 122 h 144"/>
              <a:gd name="T42" fmla="*/ 56 w 144"/>
              <a:gd name="T43" fmla="*/ 125 h 144"/>
              <a:gd name="T44" fmla="*/ 61 w 144"/>
              <a:gd name="T45" fmla="*/ 138 h 144"/>
              <a:gd name="T46" fmla="*/ 78 w 144"/>
              <a:gd name="T47" fmla="*/ 144 h 144"/>
              <a:gd name="T48" fmla="*/ 83 w 144"/>
              <a:gd name="T49" fmla="*/ 132 h 144"/>
              <a:gd name="T50" fmla="*/ 98 w 144"/>
              <a:gd name="T51" fmla="*/ 121 h 144"/>
              <a:gd name="T52" fmla="*/ 111 w 144"/>
              <a:gd name="T53" fmla="*/ 127 h 144"/>
              <a:gd name="T54" fmla="*/ 127 w 144"/>
              <a:gd name="T55" fmla="*/ 119 h 144"/>
              <a:gd name="T56" fmla="*/ 122 w 144"/>
              <a:gd name="T57" fmla="*/ 106 h 144"/>
              <a:gd name="T58" fmla="*/ 125 w 144"/>
              <a:gd name="T59" fmla="*/ 88 h 144"/>
              <a:gd name="T60" fmla="*/ 138 w 144"/>
              <a:gd name="T61" fmla="*/ 83 h 144"/>
              <a:gd name="T62" fmla="*/ 144 w 144"/>
              <a:gd name="T63" fmla="*/ 66 h 144"/>
              <a:gd name="T64" fmla="*/ 100 w 144"/>
              <a:gd name="T65" fmla="*/ 72 h 144"/>
              <a:gd name="T66" fmla="*/ 44 w 144"/>
              <a:gd name="T67" fmla="*/ 72 h 144"/>
              <a:gd name="T68" fmla="*/ 100 w 144"/>
              <a:gd name="T69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4" h="144">
                <a:moveTo>
                  <a:pt x="138" y="61"/>
                </a:moveTo>
                <a:cubicBezTo>
                  <a:pt x="132" y="61"/>
                  <a:pt x="132" y="61"/>
                  <a:pt x="132" y="61"/>
                </a:cubicBezTo>
                <a:cubicBezTo>
                  <a:pt x="129" y="61"/>
                  <a:pt x="126" y="59"/>
                  <a:pt x="125" y="56"/>
                </a:cubicBezTo>
                <a:cubicBezTo>
                  <a:pt x="121" y="46"/>
                  <a:pt x="121" y="46"/>
                  <a:pt x="121" y="46"/>
                </a:cubicBezTo>
                <a:cubicBezTo>
                  <a:pt x="119" y="44"/>
                  <a:pt x="120" y="40"/>
                  <a:pt x="122" y="38"/>
                </a:cubicBezTo>
                <a:cubicBezTo>
                  <a:pt x="127" y="33"/>
                  <a:pt x="127" y="33"/>
                  <a:pt x="127" y="33"/>
                </a:cubicBezTo>
                <a:cubicBezTo>
                  <a:pt x="129" y="31"/>
                  <a:pt x="129" y="27"/>
                  <a:pt x="127" y="25"/>
                </a:cubicBezTo>
                <a:cubicBezTo>
                  <a:pt x="119" y="17"/>
                  <a:pt x="119" y="17"/>
                  <a:pt x="119" y="17"/>
                </a:cubicBezTo>
                <a:cubicBezTo>
                  <a:pt x="117" y="15"/>
                  <a:pt x="113" y="15"/>
                  <a:pt x="111" y="17"/>
                </a:cubicBezTo>
                <a:cubicBezTo>
                  <a:pt x="106" y="22"/>
                  <a:pt x="106" y="22"/>
                  <a:pt x="106" y="22"/>
                </a:cubicBezTo>
                <a:cubicBezTo>
                  <a:pt x="104" y="24"/>
                  <a:pt x="100" y="25"/>
                  <a:pt x="98" y="23"/>
                </a:cubicBezTo>
                <a:cubicBezTo>
                  <a:pt x="88" y="19"/>
                  <a:pt x="88" y="19"/>
                  <a:pt x="88" y="19"/>
                </a:cubicBezTo>
                <a:cubicBezTo>
                  <a:pt x="85" y="18"/>
                  <a:pt x="83" y="15"/>
                  <a:pt x="83" y="12"/>
                </a:cubicBezTo>
                <a:cubicBezTo>
                  <a:pt x="83" y="6"/>
                  <a:pt x="83" y="6"/>
                  <a:pt x="83" y="6"/>
                </a:cubicBezTo>
                <a:cubicBezTo>
                  <a:pt x="83" y="2"/>
                  <a:pt x="81" y="0"/>
                  <a:pt x="78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3" y="0"/>
                  <a:pt x="61" y="2"/>
                  <a:pt x="61" y="6"/>
                </a:cubicBezTo>
                <a:cubicBezTo>
                  <a:pt x="61" y="12"/>
                  <a:pt x="61" y="12"/>
                  <a:pt x="61" y="12"/>
                </a:cubicBezTo>
                <a:cubicBezTo>
                  <a:pt x="61" y="15"/>
                  <a:pt x="59" y="18"/>
                  <a:pt x="56" y="19"/>
                </a:cubicBezTo>
                <a:cubicBezTo>
                  <a:pt x="46" y="23"/>
                  <a:pt x="46" y="23"/>
                  <a:pt x="46" y="23"/>
                </a:cubicBezTo>
                <a:cubicBezTo>
                  <a:pt x="44" y="25"/>
                  <a:pt x="40" y="24"/>
                  <a:pt x="38" y="22"/>
                </a:cubicBezTo>
                <a:cubicBezTo>
                  <a:pt x="33" y="17"/>
                  <a:pt x="33" y="17"/>
                  <a:pt x="33" y="17"/>
                </a:cubicBezTo>
                <a:cubicBezTo>
                  <a:pt x="31" y="15"/>
                  <a:pt x="27" y="15"/>
                  <a:pt x="25" y="17"/>
                </a:cubicBezTo>
                <a:cubicBezTo>
                  <a:pt x="17" y="25"/>
                  <a:pt x="17" y="25"/>
                  <a:pt x="17" y="25"/>
                </a:cubicBezTo>
                <a:cubicBezTo>
                  <a:pt x="15" y="27"/>
                  <a:pt x="15" y="31"/>
                  <a:pt x="17" y="33"/>
                </a:cubicBezTo>
                <a:cubicBezTo>
                  <a:pt x="22" y="38"/>
                  <a:pt x="22" y="38"/>
                  <a:pt x="22" y="38"/>
                </a:cubicBezTo>
                <a:cubicBezTo>
                  <a:pt x="24" y="40"/>
                  <a:pt x="25" y="44"/>
                  <a:pt x="23" y="46"/>
                </a:cubicBezTo>
                <a:cubicBezTo>
                  <a:pt x="19" y="56"/>
                  <a:pt x="19" y="56"/>
                  <a:pt x="19" y="56"/>
                </a:cubicBezTo>
                <a:cubicBezTo>
                  <a:pt x="18" y="59"/>
                  <a:pt x="15" y="61"/>
                  <a:pt x="12" y="61"/>
                </a:cubicBezTo>
                <a:cubicBezTo>
                  <a:pt x="6" y="61"/>
                  <a:pt x="6" y="61"/>
                  <a:pt x="6" y="61"/>
                </a:cubicBezTo>
                <a:cubicBezTo>
                  <a:pt x="2" y="61"/>
                  <a:pt x="0" y="63"/>
                  <a:pt x="0" y="6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1"/>
                  <a:pt x="2" y="83"/>
                  <a:pt x="6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5" y="83"/>
                  <a:pt x="18" y="85"/>
                  <a:pt x="19" y="88"/>
                </a:cubicBezTo>
                <a:cubicBezTo>
                  <a:pt x="23" y="98"/>
                  <a:pt x="23" y="98"/>
                  <a:pt x="23" y="98"/>
                </a:cubicBezTo>
                <a:cubicBezTo>
                  <a:pt x="25" y="100"/>
                  <a:pt x="24" y="104"/>
                  <a:pt x="22" y="106"/>
                </a:cubicBezTo>
                <a:cubicBezTo>
                  <a:pt x="17" y="111"/>
                  <a:pt x="17" y="111"/>
                  <a:pt x="17" y="111"/>
                </a:cubicBezTo>
                <a:cubicBezTo>
                  <a:pt x="15" y="113"/>
                  <a:pt x="15" y="117"/>
                  <a:pt x="17" y="119"/>
                </a:cubicBezTo>
                <a:cubicBezTo>
                  <a:pt x="25" y="127"/>
                  <a:pt x="25" y="127"/>
                  <a:pt x="25" y="127"/>
                </a:cubicBezTo>
                <a:cubicBezTo>
                  <a:pt x="27" y="129"/>
                  <a:pt x="31" y="129"/>
                  <a:pt x="33" y="127"/>
                </a:cubicBezTo>
                <a:cubicBezTo>
                  <a:pt x="38" y="122"/>
                  <a:pt x="38" y="122"/>
                  <a:pt x="38" y="122"/>
                </a:cubicBezTo>
                <a:cubicBezTo>
                  <a:pt x="40" y="120"/>
                  <a:pt x="44" y="119"/>
                  <a:pt x="46" y="121"/>
                </a:cubicBezTo>
                <a:cubicBezTo>
                  <a:pt x="56" y="125"/>
                  <a:pt x="56" y="125"/>
                  <a:pt x="56" y="125"/>
                </a:cubicBezTo>
                <a:cubicBezTo>
                  <a:pt x="59" y="126"/>
                  <a:pt x="61" y="129"/>
                  <a:pt x="61" y="132"/>
                </a:cubicBezTo>
                <a:cubicBezTo>
                  <a:pt x="61" y="138"/>
                  <a:pt x="61" y="138"/>
                  <a:pt x="61" y="138"/>
                </a:cubicBezTo>
                <a:cubicBezTo>
                  <a:pt x="61" y="142"/>
                  <a:pt x="63" y="144"/>
                  <a:pt x="66" y="144"/>
                </a:cubicBezTo>
                <a:cubicBezTo>
                  <a:pt x="78" y="144"/>
                  <a:pt x="78" y="144"/>
                  <a:pt x="78" y="144"/>
                </a:cubicBezTo>
                <a:cubicBezTo>
                  <a:pt x="81" y="144"/>
                  <a:pt x="83" y="142"/>
                  <a:pt x="83" y="138"/>
                </a:cubicBezTo>
                <a:cubicBezTo>
                  <a:pt x="83" y="132"/>
                  <a:pt x="83" y="132"/>
                  <a:pt x="83" y="132"/>
                </a:cubicBezTo>
                <a:cubicBezTo>
                  <a:pt x="83" y="129"/>
                  <a:pt x="85" y="126"/>
                  <a:pt x="88" y="125"/>
                </a:cubicBezTo>
                <a:cubicBezTo>
                  <a:pt x="98" y="121"/>
                  <a:pt x="98" y="121"/>
                  <a:pt x="98" y="121"/>
                </a:cubicBezTo>
                <a:cubicBezTo>
                  <a:pt x="100" y="119"/>
                  <a:pt x="104" y="120"/>
                  <a:pt x="106" y="122"/>
                </a:cubicBezTo>
                <a:cubicBezTo>
                  <a:pt x="111" y="127"/>
                  <a:pt x="111" y="127"/>
                  <a:pt x="111" y="127"/>
                </a:cubicBezTo>
                <a:cubicBezTo>
                  <a:pt x="113" y="129"/>
                  <a:pt x="117" y="129"/>
                  <a:pt x="119" y="127"/>
                </a:cubicBezTo>
                <a:cubicBezTo>
                  <a:pt x="127" y="119"/>
                  <a:pt x="127" y="119"/>
                  <a:pt x="127" y="119"/>
                </a:cubicBezTo>
                <a:cubicBezTo>
                  <a:pt x="129" y="117"/>
                  <a:pt x="129" y="113"/>
                  <a:pt x="127" y="111"/>
                </a:cubicBezTo>
                <a:cubicBezTo>
                  <a:pt x="122" y="106"/>
                  <a:pt x="122" y="106"/>
                  <a:pt x="122" y="106"/>
                </a:cubicBezTo>
                <a:cubicBezTo>
                  <a:pt x="120" y="104"/>
                  <a:pt x="119" y="100"/>
                  <a:pt x="121" y="98"/>
                </a:cubicBezTo>
                <a:cubicBezTo>
                  <a:pt x="125" y="88"/>
                  <a:pt x="125" y="88"/>
                  <a:pt x="125" y="88"/>
                </a:cubicBezTo>
                <a:cubicBezTo>
                  <a:pt x="126" y="85"/>
                  <a:pt x="129" y="83"/>
                  <a:pt x="132" y="83"/>
                </a:cubicBezTo>
                <a:cubicBezTo>
                  <a:pt x="138" y="83"/>
                  <a:pt x="138" y="83"/>
                  <a:pt x="138" y="83"/>
                </a:cubicBezTo>
                <a:cubicBezTo>
                  <a:pt x="142" y="83"/>
                  <a:pt x="144" y="81"/>
                  <a:pt x="144" y="78"/>
                </a:cubicBezTo>
                <a:cubicBezTo>
                  <a:pt x="144" y="66"/>
                  <a:pt x="144" y="66"/>
                  <a:pt x="144" y="66"/>
                </a:cubicBezTo>
                <a:cubicBezTo>
                  <a:pt x="144" y="63"/>
                  <a:pt x="142" y="61"/>
                  <a:pt x="138" y="61"/>
                </a:cubicBezTo>
                <a:moveTo>
                  <a:pt x="100" y="72"/>
                </a:moveTo>
                <a:cubicBezTo>
                  <a:pt x="100" y="87"/>
                  <a:pt x="87" y="100"/>
                  <a:pt x="72" y="100"/>
                </a:cubicBezTo>
                <a:cubicBezTo>
                  <a:pt x="57" y="100"/>
                  <a:pt x="44" y="87"/>
                  <a:pt x="44" y="72"/>
                </a:cubicBezTo>
                <a:cubicBezTo>
                  <a:pt x="44" y="57"/>
                  <a:pt x="57" y="44"/>
                  <a:pt x="72" y="44"/>
                </a:cubicBezTo>
                <a:cubicBezTo>
                  <a:pt x="87" y="44"/>
                  <a:pt x="100" y="57"/>
                  <a:pt x="100" y="72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76" name="Freeform 29"/>
          <p:cNvSpPr>
            <a:spLocks noEditPoints="1"/>
          </p:cNvSpPr>
          <p:nvPr/>
        </p:nvSpPr>
        <p:spPr bwMode="auto">
          <a:xfrm>
            <a:off x="6702340" y="1292282"/>
            <a:ext cx="272405" cy="272399"/>
          </a:xfrm>
          <a:custGeom>
            <a:avLst/>
            <a:gdLst>
              <a:gd name="T0" fmla="*/ 114 w 120"/>
              <a:gd name="T1" fmla="*/ 70 h 120"/>
              <a:gd name="T2" fmla="*/ 120 w 120"/>
              <a:gd name="T3" fmla="*/ 64 h 120"/>
              <a:gd name="T4" fmla="*/ 120 w 120"/>
              <a:gd name="T5" fmla="*/ 56 h 120"/>
              <a:gd name="T6" fmla="*/ 114 w 120"/>
              <a:gd name="T7" fmla="*/ 50 h 120"/>
              <a:gd name="T8" fmla="*/ 110 w 120"/>
              <a:gd name="T9" fmla="*/ 50 h 120"/>
              <a:gd name="T10" fmla="*/ 102 w 120"/>
              <a:gd name="T11" fmla="*/ 45 h 120"/>
              <a:gd name="T12" fmla="*/ 102 w 120"/>
              <a:gd name="T13" fmla="*/ 32 h 120"/>
              <a:gd name="T14" fmla="*/ 105 w 120"/>
              <a:gd name="T15" fmla="*/ 29 h 120"/>
              <a:gd name="T16" fmla="*/ 105 w 120"/>
              <a:gd name="T17" fmla="*/ 20 h 120"/>
              <a:gd name="T18" fmla="*/ 100 w 120"/>
              <a:gd name="T19" fmla="*/ 15 h 120"/>
              <a:gd name="T20" fmla="*/ 91 w 120"/>
              <a:gd name="T21" fmla="*/ 15 h 120"/>
              <a:gd name="T22" fmla="*/ 88 w 120"/>
              <a:gd name="T23" fmla="*/ 18 h 120"/>
              <a:gd name="T24" fmla="*/ 79 w 120"/>
              <a:gd name="T25" fmla="*/ 20 h 120"/>
              <a:gd name="T26" fmla="*/ 70 w 120"/>
              <a:gd name="T27" fmla="*/ 10 h 120"/>
              <a:gd name="T28" fmla="*/ 70 w 120"/>
              <a:gd name="T29" fmla="*/ 6 h 120"/>
              <a:gd name="T30" fmla="*/ 64 w 120"/>
              <a:gd name="T31" fmla="*/ 0 h 120"/>
              <a:gd name="T32" fmla="*/ 56 w 120"/>
              <a:gd name="T33" fmla="*/ 0 h 120"/>
              <a:gd name="T34" fmla="*/ 50 w 120"/>
              <a:gd name="T35" fmla="*/ 6 h 120"/>
              <a:gd name="T36" fmla="*/ 50 w 120"/>
              <a:gd name="T37" fmla="*/ 10 h 120"/>
              <a:gd name="T38" fmla="*/ 45 w 120"/>
              <a:gd name="T39" fmla="*/ 18 h 120"/>
              <a:gd name="T40" fmla="*/ 32 w 120"/>
              <a:gd name="T41" fmla="*/ 18 h 120"/>
              <a:gd name="T42" fmla="*/ 29 w 120"/>
              <a:gd name="T43" fmla="*/ 15 h 120"/>
              <a:gd name="T44" fmla="*/ 20 w 120"/>
              <a:gd name="T45" fmla="*/ 15 h 120"/>
              <a:gd name="T46" fmla="*/ 15 w 120"/>
              <a:gd name="T47" fmla="*/ 20 h 120"/>
              <a:gd name="T48" fmla="*/ 15 w 120"/>
              <a:gd name="T49" fmla="*/ 29 h 120"/>
              <a:gd name="T50" fmla="*/ 18 w 120"/>
              <a:gd name="T51" fmla="*/ 32 h 120"/>
              <a:gd name="T52" fmla="*/ 20 w 120"/>
              <a:gd name="T53" fmla="*/ 41 h 120"/>
              <a:gd name="T54" fmla="*/ 10 w 120"/>
              <a:gd name="T55" fmla="*/ 50 h 120"/>
              <a:gd name="T56" fmla="*/ 6 w 120"/>
              <a:gd name="T57" fmla="*/ 50 h 120"/>
              <a:gd name="T58" fmla="*/ 0 w 120"/>
              <a:gd name="T59" fmla="*/ 56 h 120"/>
              <a:gd name="T60" fmla="*/ 0 w 120"/>
              <a:gd name="T61" fmla="*/ 64 h 120"/>
              <a:gd name="T62" fmla="*/ 6 w 120"/>
              <a:gd name="T63" fmla="*/ 70 h 120"/>
              <a:gd name="T64" fmla="*/ 10 w 120"/>
              <a:gd name="T65" fmla="*/ 70 h 120"/>
              <a:gd name="T66" fmla="*/ 18 w 120"/>
              <a:gd name="T67" fmla="*/ 75 h 120"/>
              <a:gd name="T68" fmla="*/ 18 w 120"/>
              <a:gd name="T69" fmla="*/ 88 h 120"/>
              <a:gd name="T70" fmla="*/ 15 w 120"/>
              <a:gd name="T71" fmla="*/ 91 h 120"/>
              <a:gd name="T72" fmla="*/ 15 w 120"/>
              <a:gd name="T73" fmla="*/ 100 h 120"/>
              <a:gd name="T74" fmla="*/ 20 w 120"/>
              <a:gd name="T75" fmla="*/ 105 h 120"/>
              <a:gd name="T76" fmla="*/ 29 w 120"/>
              <a:gd name="T77" fmla="*/ 105 h 120"/>
              <a:gd name="T78" fmla="*/ 32 w 120"/>
              <a:gd name="T79" fmla="*/ 102 h 120"/>
              <a:gd name="T80" fmla="*/ 41 w 120"/>
              <a:gd name="T81" fmla="*/ 100 h 120"/>
              <a:gd name="T82" fmla="*/ 50 w 120"/>
              <a:gd name="T83" fmla="*/ 110 h 120"/>
              <a:gd name="T84" fmla="*/ 50 w 120"/>
              <a:gd name="T85" fmla="*/ 114 h 120"/>
              <a:gd name="T86" fmla="*/ 56 w 120"/>
              <a:gd name="T87" fmla="*/ 120 h 120"/>
              <a:gd name="T88" fmla="*/ 64 w 120"/>
              <a:gd name="T89" fmla="*/ 120 h 120"/>
              <a:gd name="T90" fmla="*/ 70 w 120"/>
              <a:gd name="T91" fmla="*/ 114 h 120"/>
              <a:gd name="T92" fmla="*/ 70 w 120"/>
              <a:gd name="T93" fmla="*/ 110 h 120"/>
              <a:gd name="T94" fmla="*/ 75 w 120"/>
              <a:gd name="T95" fmla="*/ 102 h 120"/>
              <a:gd name="T96" fmla="*/ 88 w 120"/>
              <a:gd name="T97" fmla="*/ 102 h 120"/>
              <a:gd name="T98" fmla="*/ 91 w 120"/>
              <a:gd name="T99" fmla="*/ 105 h 120"/>
              <a:gd name="T100" fmla="*/ 100 w 120"/>
              <a:gd name="T101" fmla="*/ 105 h 120"/>
              <a:gd name="T102" fmla="*/ 105 w 120"/>
              <a:gd name="T103" fmla="*/ 100 h 120"/>
              <a:gd name="T104" fmla="*/ 105 w 120"/>
              <a:gd name="T105" fmla="*/ 91 h 120"/>
              <a:gd name="T106" fmla="*/ 102 w 120"/>
              <a:gd name="T107" fmla="*/ 88 h 120"/>
              <a:gd name="T108" fmla="*/ 100 w 120"/>
              <a:gd name="T109" fmla="*/ 79 h 120"/>
              <a:gd name="T110" fmla="*/ 110 w 120"/>
              <a:gd name="T111" fmla="*/ 70 h 120"/>
              <a:gd name="T112" fmla="*/ 114 w 120"/>
              <a:gd name="T113" fmla="*/ 70 h 120"/>
              <a:gd name="T114" fmla="*/ 60 w 120"/>
              <a:gd name="T115" fmla="*/ 86 h 120"/>
              <a:gd name="T116" fmla="*/ 34 w 120"/>
              <a:gd name="T117" fmla="*/ 60 h 120"/>
              <a:gd name="T118" fmla="*/ 60 w 120"/>
              <a:gd name="T119" fmla="*/ 34 h 120"/>
              <a:gd name="T120" fmla="*/ 86 w 120"/>
              <a:gd name="T121" fmla="*/ 60 h 120"/>
              <a:gd name="T122" fmla="*/ 60 w 120"/>
              <a:gd name="T123" fmla="*/ 8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0" h="120">
                <a:moveTo>
                  <a:pt x="114" y="70"/>
                </a:moveTo>
                <a:cubicBezTo>
                  <a:pt x="117" y="70"/>
                  <a:pt x="120" y="67"/>
                  <a:pt x="120" y="64"/>
                </a:cubicBezTo>
                <a:cubicBezTo>
                  <a:pt x="120" y="56"/>
                  <a:pt x="120" y="56"/>
                  <a:pt x="120" y="56"/>
                </a:cubicBezTo>
                <a:cubicBezTo>
                  <a:pt x="120" y="53"/>
                  <a:pt x="117" y="50"/>
                  <a:pt x="114" y="50"/>
                </a:cubicBezTo>
                <a:cubicBezTo>
                  <a:pt x="110" y="50"/>
                  <a:pt x="110" y="50"/>
                  <a:pt x="110" y="50"/>
                </a:cubicBezTo>
                <a:cubicBezTo>
                  <a:pt x="107" y="50"/>
                  <a:pt x="103" y="48"/>
                  <a:pt x="102" y="45"/>
                </a:cubicBezTo>
                <a:cubicBezTo>
                  <a:pt x="101" y="42"/>
                  <a:pt x="100" y="34"/>
                  <a:pt x="102" y="32"/>
                </a:cubicBezTo>
                <a:cubicBezTo>
                  <a:pt x="105" y="29"/>
                  <a:pt x="105" y="29"/>
                  <a:pt x="105" y="29"/>
                </a:cubicBezTo>
                <a:cubicBezTo>
                  <a:pt x="108" y="27"/>
                  <a:pt x="108" y="23"/>
                  <a:pt x="105" y="20"/>
                </a:cubicBezTo>
                <a:cubicBezTo>
                  <a:pt x="100" y="15"/>
                  <a:pt x="100" y="15"/>
                  <a:pt x="100" y="15"/>
                </a:cubicBezTo>
                <a:cubicBezTo>
                  <a:pt x="97" y="12"/>
                  <a:pt x="93" y="12"/>
                  <a:pt x="91" y="15"/>
                </a:cubicBezTo>
                <a:cubicBezTo>
                  <a:pt x="88" y="18"/>
                  <a:pt x="88" y="18"/>
                  <a:pt x="88" y="18"/>
                </a:cubicBezTo>
                <a:cubicBezTo>
                  <a:pt x="86" y="20"/>
                  <a:pt x="82" y="21"/>
                  <a:pt x="79" y="20"/>
                </a:cubicBezTo>
                <a:cubicBezTo>
                  <a:pt x="77" y="18"/>
                  <a:pt x="70" y="13"/>
                  <a:pt x="70" y="10"/>
                </a:cubicBezTo>
                <a:cubicBezTo>
                  <a:pt x="70" y="6"/>
                  <a:pt x="70" y="6"/>
                  <a:pt x="70" y="6"/>
                </a:cubicBezTo>
                <a:cubicBezTo>
                  <a:pt x="70" y="3"/>
                  <a:pt x="67" y="0"/>
                  <a:pt x="64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3" y="0"/>
                  <a:pt x="50" y="3"/>
                  <a:pt x="50" y="6"/>
                </a:cubicBezTo>
                <a:cubicBezTo>
                  <a:pt x="50" y="10"/>
                  <a:pt x="50" y="10"/>
                  <a:pt x="50" y="10"/>
                </a:cubicBezTo>
                <a:cubicBezTo>
                  <a:pt x="50" y="13"/>
                  <a:pt x="48" y="17"/>
                  <a:pt x="45" y="18"/>
                </a:cubicBezTo>
                <a:cubicBezTo>
                  <a:pt x="42" y="19"/>
                  <a:pt x="34" y="20"/>
                  <a:pt x="32" y="18"/>
                </a:cubicBezTo>
                <a:cubicBezTo>
                  <a:pt x="29" y="15"/>
                  <a:pt x="29" y="15"/>
                  <a:pt x="29" y="15"/>
                </a:cubicBezTo>
                <a:cubicBezTo>
                  <a:pt x="27" y="12"/>
                  <a:pt x="23" y="12"/>
                  <a:pt x="20" y="15"/>
                </a:cubicBezTo>
                <a:cubicBezTo>
                  <a:pt x="15" y="20"/>
                  <a:pt x="15" y="20"/>
                  <a:pt x="15" y="20"/>
                </a:cubicBezTo>
                <a:cubicBezTo>
                  <a:pt x="12" y="23"/>
                  <a:pt x="12" y="27"/>
                  <a:pt x="15" y="29"/>
                </a:cubicBezTo>
                <a:cubicBezTo>
                  <a:pt x="18" y="32"/>
                  <a:pt x="18" y="32"/>
                  <a:pt x="18" y="32"/>
                </a:cubicBezTo>
                <a:cubicBezTo>
                  <a:pt x="20" y="34"/>
                  <a:pt x="21" y="38"/>
                  <a:pt x="20" y="41"/>
                </a:cubicBezTo>
                <a:cubicBezTo>
                  <a:pt x="18" y="43"/>
                  <a:pt x="13" y="50"/>
                  <a:pt x="10" y="50"/>
                </a:cubicBezTo>
                <a:cubicBezTo>
                  <a:pt x="6" y="50"/>
                  <a:pt x="6" y="50"/>
                  <a:pt x="6" y="50"/>
                </a:cubicBezTo>
                <a:cubicBezTo>
                  <a:pt x="3" y="50"/>
                  <a:pt x="0" y="53"/>
                  <a:pt x="0" y="56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7"/>
                  <a:pt x="3" y="70"/>
                  <a:pt x="6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3" y="70"/>
                  <a:pt x="17" y="72"/>
                  <a:pt x="18" y="75"/>
                </a:cubicBezTo>
                <a:cubicBezTo>
                  <a:pt x="19" y="78"/>
                  <a:pt x="20" y="86"/>
                  <a:pt x="18" y="88"/>
                </a:cubicBezTo>
                <a:cubicBezTo>
                  <a:pt x="15" y="91"/>
                  <a:pt x="15" y="91"/>
                  <a:pt x="15" y="91"/>
                </a:cubicBezTo>
                <a:cubicBezTo>
                  <a:pt x="12" y="93"/>
                  <a:pt x="12" y="97"/>
                  <a:pt x="15" y="100"/>
                </a:cubicBezTo>
                <a:cubicBezTo>
                  <a:pt x="20" y="105"/>
                  <a:pt x="20" y="105"/>
                  <a:pt x="20" y="105"/>
                </a:cubicBezTo>
                <a:cubicBezTo>
                  <a:pt x="23" y="108"/>
                  <a:pt x="27" y="108"/>
                  <a:pt x="29" y="105"/>
                </a:cubicBezTo>
                <a:cubicBezTo>
                  <a:pt x="32" y="102"/>
                  <a:pt x="32" y="102"/>
                  <a:pt x="32" y="102"/>
                </a:cubicBezTo>
                <a:cubicBezTo>
                  <a:pt x="34" y="100"/>
                  <a:pt x="38" y="99"/>
                  <a:pt x="41" y="100"/>
                </a:cubicBezTo>
                <a:cubicBezTo>
                  <a:pt x="43" y="102"/>
                  <a:pt x="50" y="107"/>
                  <a:pt x="50" y="110"/>
                </a:cubicBezTo>
                <a:cubicBezTo>
                  <a:pt x="50" y="114"/>
                  <a:pt x="50" y="114"/>
                  <a:pt x="50" y="114"/>
                </a:cubicBezTo>
                <a:cubicBezTo>
                  <a:pt x="50" y="117"/>
                  <a:pt x="53" y="120"/>
                  <a:pt x="56" y="120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67" y="120"/>
                  <a:pt x="70" y="117"/>
                  <a:pt x="70" y="114"/>
                </a:cubicBezTo>
                <a:cubicBezTo>
                  <a:pt x="70" y="110"/>
                  <a:pt x="70" y="110"/>
                  <a:pt x="70" y="110"/>
                </a:cubicBezTo>
                <a:cubicBezTo>
                  <a:pt x="70" y="107"/>
                  <a:pt x="72" y="103"/>
                  <a:pt x="75" y="102"/>
                </a:cubicBezTo>
                <a:cubicBezTo>
                  <a:pt x="78" y="101"/>
                  <a:pt x="86" y="100"/>
                  <a:pt x="88" y="102"/>
                </a:cubicBezTo>
                <a:cubicBezTo>
                  <a:pt x="91" y="105"/>
                  <a:pt x="91" y="105"/>
                  <a:pt x="91" y="105"/>
                </a:cubicBezTo>
                <a:cubicBezTo>
                  <a:pt x="93" y="108"/>
                  <a:pt x="97" y="108"/>
                  <a:pt x="100" y="105"/>
                </a:cubicBezTo>
                <a:cubicBezTo>
                  <a:pt x="105" y="100"/>
                  <a:pt x="105" y="100"/>
                  <a:pt x="105" y="100"/>
                </a:cubicBezTo>
                <a:cubicBezTo>
                  <a:pt x="108" y="97"/>
                  <a:pt x="108" y="93"/>
                  <a:pt x="105" y="91"/>
                </a:cubicBezTo>
                <a:cubicBezTo>
                  <a:pt x="102" y="88"/>
                  <a:pt x="102" y="88"/>
                  <a:pt x="102" y="88"/>
                </a:cubicBezTo>
                <a:cubicBezTo>
                  <a:pt x="100" y="86"/>
                  <a:pt x="99" y="82"/>
                  <a:pt x="100" y="79"/>
                </a:cubicBezTo>
                <a:cubicBezTo>
                  <a:pt x="102" y="77"/>
                  <a:pt x="107" y="70"/>
                  <a:pt x="110" y="70"/>
                </a:cubicBezTo>
                <a:lnTo>
                  <a:pt x="114" y="70"/>
                </a:lnTo>
                <a:close/>
                <a:moveTo>
                  <a:pt x="60" y="86"/>
                </a:moveTo>
                <a:cubicBezTo>
                  <a:pt x="46" y="86"/>
                  <a:pt x="34" y="74"/>
                  <a:pt x="34" y="60"/>
                </a:cubicBezTo>
                <a:cubicBezTo>
                  <a:pt x="34" y="46"/>
                  <a:pt x="46" y="34"/>
                  <a:pt x="60" y="34"/>
                </a:cubicBezTo>
                <a:cubicBezTo>
                  <a:pt x="74" y="34"/>
                  <a:pt x="86" y="46"/>
                  <a:pt x="86" y="60"/>
                </a:cubicBezTo>
                <a:cubicBezTo>
                  <a:pt x="86" y="74"/>
                  <a:pt x="74" y="86"/>
                  <a:pt x="60" y="86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77" name="Freeform 30"/>
          <p:cNvSpPr>
            <a:spLocks noEditPoints="1"/>
          </p:cNvSpPr>
          <p:nvPr/>
        </p:nvSpPr>
        <p:spPr bwMode="auto">
          <a:xfrm>
            <a:off x="6920780" y="1536412"/>
            <a:ext cx="136202" cy="138771"/>
          </a:xfrm>
          <a:custGeom>
            <a:avLst/>
            <a:gdLst>
              <a:gd name="T0" fmla="*/ 57 w 60"/>
              <a:gd name="T1" fmla="*/ 35 h 60"/>
              <a:gd name="T2" fmla="*/ 60 w 60"/>
              <a:gd name="T3" fmla="*/ 32 h 60"/>
              <a:gd name="T4" fmla="*/ 60 w 60"/>
              <a:gd name="T5" fmla="*/ 28 h 60"/>
              <a:gd name="T6" fmla="*/ 57 w 60"/>
              <a:gd name="T7" fmla="*/ 25 h 60"/>
              <a:gd name="T8" fmla="*/ 55 w 60"/>
              <a:gd name="T9" fmla="*/ 25 h 60"/>
              <a:gd name="T10" fmla="*/ 51 w 60"/>
              <a:gd name="T11" fmla="*/ 23 h 60"/>
              <a:gd name="T12" fmla="*/ 51 w 60"/>
              <a:gd name="T13" fmla="*/ 16 h 60"/>
              <a:gd name="T14" fmla="*/ 53 w 60"/>
              <a:gd name="T15" fmla="*/ 14 h 60"/>
              <a:gd name="T16" fmla="*/ 53 w 60"/>
              <a:gd name="T17" fmla="*/ 10 h 60"/>
              <a:gd name="T18" fmla="*/ 50 w 60"/>
              <a:gd name="T19" fmla="*/ 7 h 60"/>
              <a:gd name="T20" fmla="*/ 46 w 60"/>
              <a:gd name="T21" fmla="*/ 7 h 60"/>
              <a:gd name="T22" fmla="*/ 44 w 60"/>
              <a:gd name="T23" fmla="*/ 9 h 60"/>
              <a:gd name="T24" fmla="*/ 40 w 60"/>
              <a:gd name="T25" fmla="*/ 10 h 60"/>
              <a:gd name="T26" fmla="*/ 35 w 60"/>
              <a:gd name="T27" fmla="*/ 5 h 60"/>
              <a:gd name="T28" fmla="*/ 35 w 60"/>
              <a:gd name="T29" fmla="*/ 3 h 60"/>
              <a:gd name="T30" fmla="*/ 32 w 60"/>
              <a:gd name="T31" fmla="*/ 0 h 60"/>
              <a:gd name="T32" fmla="*/ 28 w 60"/>
              <a:gd name="T33" fmla="*/ 0 h 60"/>
              <a:gd name="T34" fmla="*/ 25 w 60"/>
              <a:gd name="T35" fmla="*/ 3 h 60"/>
              <a:gd name="T36" fmla="*/ 25 w 60"/>
              <a:gd name="T37" fmla="*/ 5 h 60"/>
              <a:gd name="T38" fmla="*/ 23 w 60"/>
              <a:gd name="T39" fmla="*/ 9 h 60"/>
              <a:gd name="T40" fmla="*/ 16 w 60"/>
              <a:gd name="T41" fmla="*/ 9 h 60"/>
              <a:gd name="T42" fmla="*/ 14 w 60"/>
              <a:gd name="T43" fmla="*/ 7 h 60"/>
              <a:gd name="T44" fmla="*/ 10 w 60"/>
              <a:gd name="T45" fmla="*/ 7 h 60"/>
              <a:gd name="T46" fmla="*/ 7 w 60"/>
              <a:gd name="T47" fmla="*/ 10 h 60"/>
              <a:gd name="T48" fmla="*/ 7 w 60"/>
              <a:gd name="T49" fmla="*/ 14 h 60"/>
              <a:gd name="T50" fmla="*/ 9 w 60"/>
              <a:gd name="T51" fmla="*/ 16 h 60"/>
              <a:gd name="T52" fmla="*/ 10 w 60"/>
              <a:gd name="T53" fmla="*/ 20 h 60"/>
              <a:gd name="T54" fmla="*/ 5 w 60"/>
              <a:gd name="T55" fmla="*/ 25 h 60"/>
              <a:gd name="T56" fmla="*/ 3 w 60"/>
              <a:gd name="T57" fmla="*/ 25 h 60"/>
              <a:gd name="T58" fmla="*/ 0 w 60"/>
              <a:gd name="T59" fmla="*/ 28 h 60"/>
              <a:gd name="T60" fmla="*/ 0 w 60"/>
              <a:gd name="T61" fmla="*/ 32 h 60"/>
              <a:gd name="T62" fmla="*/ 3 w 60"/>
              <a:gd name="T63" fmla="*/ 35 h 60"/>
              <a:gd name="T64" fmla="*/ 5 w 60"/>
              <a:gd name="T65" fmla="*/ 35 h 60"/>
              <a:gd name="T66" fmla="*/ 9 w 60"/>
              <a:gd name="T67" fmla="*/ 37 h 60"/>
              <a:gd name="T68" fmla="*/ 9 w 60"/>
              <a:gd name="T69" fmla="*/ 44 h 60"/>
              <a:gd name="T70" fmla="*/ 7 w 60"/>
              <a:gd name="T71" fmla="*/ 46 h 60"/>
              <a:gd name="T72" fmla="*/ 7 w 60"/>
              <a:gd name="T73" fmla="*/ 50 h 60"/>
              <a:gd name="T74" fmla="*/ 10 w 60"/>
              <a:gd name="T75" fmla="*/ 53 h 60"/>
              <a:gd name="T76" fmla="*/ 14 w 60"/>
              <a:gd name="T77" fmla="*/ 53 h 60"/>
              <a:gd name="T78" fmla="*/ 16 w 60"/>
              <a:gd name="T79" fmla="*/ 51 h 60"/>
              <a:gd name="T80" fmla="*/ 20 w 60"/>
              <a:gd name="T81" fmla="*/ 50 h 60"/>
              <a:gd name="T82" fmla="*/ 25 w 60"/>
              <a:gd name="T83" fmla="*/ 55 h 60"/>
              <a:gd name="T84" fmla="*/ 25 w 60"/>
              <a:gd name="T85" fmla="*/ 57 h 60"/>
              <a:gd name="T86" fmla="*/ 28 w 60"/>
              <a:gd name="T87" fmla="*/ 60 h 60"/>
              <a:gd name="T88" fmla="*/ 32 w 60"/>
              <a:gd name="T89" fmla="*/ 60 h 60"/>
              <a:gd name="T90" fmla="*/ 35 w 60"/>
              <a:gd name="T91" fmla="*/ 57 h 60"/>
              <a:gd name="T92" fmla="*/ 35 w 60"/>
              <a:gd name="T93" fmla="*/ 55 h 60"/>
              <a:gd name="T94" fmla="*/ 37 w 60"/>
              <a:gd name="T95" fmla="*/ 51 h 60"/>
              <a:gd name="T96" fmla="*/ 44 w 60"/>
              <a:gd name="T97" fmla="*/ 51 h 60"/>
              <a:gd name="T98" fmla="*/ 46 w 60"/>
              <a:gd name="T99" fmla="*/ 53 h 60"/>
              <a:gd name="T100" fmla="*/ 50 w 60"/>
              <a:gd name="T101" fmla="*/ 53 h 60"/>
              <a:gd name="T102" fmla="*/ 53 w 60"/>
              <a:gd name="T103" fmla="*/ 50 h 60"/>
              <a:gd name="T104" fmla="*/ 53 w 60"/>
              <a:gd name="T105" fmla="*/ 46 h 60"/>
              <a:gd name="T106" fmla="*/ 51 w 60"/>
              <a:gd name="T107" fmla="*/ 44 h 60"/>
              <a:gd name="T108" fmla="*/ 50 w 60"/>
              <a:gd name="T109" fmla="*/ 40 h 60"/>
              <a:gd name="T110" fmla="*/ 55 w 60"/>
              <a:gd name="T111" fmla="*/ 35 h 60"/>
              <a:gd name="T112" fmla="*/ 57 w 60"/>
              <a:gd name="T113" fmla="*/ 35 h 60"/>
              <a:gd name="T114" fmla="*/ 40 w 60"/>
              <a:gd name="T115" fmla="*/ 30 h 60"/>
              <a:gd name="T116" fmla="*/ 30 w 60"/>
              <a:gd name="T117" fmla="*/ 40 h 60"/>
              <a:gd name="T118" fmla="*/ 20 w 60"/>
              <a:gd name="T119" fmla="*/ 30 h 60"/>
              <a:gd name="T120" fmla="*/ 30 w 60"/>
              <a:gd name="T121" fmla="*/ 20 h 60"/>
              <a:gd name="T122" fmla="*/ 40 w 60"/>
              <a:gd name="T123" fmla="*/ 3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0" h="60">
                <a:moveTo>
                  <a:pt x="57" y="35"/>
                </a:moveTo>
                <a:cubicBezTo>
                  <a:pt x="59" y="35"/>
                  <a:pt x="60" y="34"/>
                  <a:pt x="60" y="32"/>
                </a:cubicBezTo>
                <a:cubicBezTo>
                  <a:pt x="60" y="28"/>
                  <a:pt x="60" y="28"/>
                  <a:pt x="60" y="28"/>
                </a:cubicBezTo>
                <a:cubicBezTo>
                  <a:pt x="60" y="26"/>
                  <a:pt x="59" y="25"/>
                  <a:pt x="57" y="25"/>
                </a:cubicBezTo>
                <a:cubicBezTo>
                  <a:pt x="55" y="25"/>
                  <a:pt x="55" y="25"/>
                  <a:pt x="55" y="25"/>
                </a:cubicBezTo>
                <a:cubicBezTo>
                  <a:pt x="53" y="25"/>
                  <a:pt x="52" y="24"/>
                  <a:pt x="51" y="23"/>
                </a:cubicBezTo>
                <a:cubicBezTo>
                  <a:pt x="51" y="21"/>
                  <a:pt x="50" y="17"/>
                  <a:pt x="51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1"/>
                  <a:pt x="53" y="10"/>
                </a:cubicBezTo>
                <a:cubicBezTo>
                  <a:pt x="50" y="7"/>
                  <a:pt x="50" y="7"/>
                  <a:pt x="50" y="7"/>
                </a:cubicBezTo>
                <a:cubicBezTo>
                  <a:pt x="49" y="6"/>
                  <a:pt x="47" y="6"/>
                  <a:pt x="46" y="7"/>
                </a:cubicBezTo>
                <a:cubicBezTo>
                  <a:pt x="44" y="9"/>
                  <a:pt x="44" y="9"/>
                  <a:pt x="44" y="9"/>
                </a:cubicBezTo>
                <a:cubicBezTo>
                  <a:pt x="43" y="10"/>
                  <a:pt x="41" y="10"/>
                  <a:pt x="40" y="10"/>
                </a:cubicBezTo>
                <a:cubicBezTo>
                  <a:pt x="39" y="9"/>
                  <a:pt x="35" y="7"/>
                  <a:pt x="35" y="5"/>
                </a:cubicBezTo>
                <a:cubicBezTo>
                  <a:pt x="35" y="3"/>
                  <a:pt x="35" y="3"/>
                  <a:pt x="35" y="3"/>
                </a:cubicBezTo>
                <a:cubicBezTo>
                  <a:pt x="35" y="1"/>
                  <a:pt x="34" y="0"/>
                  <a:pt x="32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5" y="1"/>
                  <a:pt x="25" y="3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7"/>
                  <a:pt x="24" y="8"/>
                  <a:pt x="23" y="9"/>
                </a:cubicBezTo>
                <a:cubicBezTo>
                  <a:pt x="21" y="9"/>
                  <a:pt x="17" y="10"/>
                  <a:pt x="16" y="9"/>
                </a:cubicBezTo>
                <a:cubicBezTo>
                  <a:pt x="14" y="7"/>
                  <a:pt x="14" y="7"/>
                  <a:pt x="14" y="7"/>
                </a:cubicBezTo>
                <a:cubicBezTo>
                  <a:pt x="13" y="6"/>
                  <a:pt x="11" y="6"/>
                  <a:pt x="10" y="7"/>
                </a:cubicBezTo>
                <a:cubicBezTo>
                  <a:pt x="7" y="10"/>
                  <a:pt x="7" y="10"/>
                  <a:pt x="7" y="10"/>
                </a:cubicBezTo>
                <a:cubicBezTo>
                  <a:pt x="6" y="11"/>
                  <a:pt x="6" y="13"/>
                  <a:pt x="7" y="14"/>
                </a:cubicBezTo>
                <a:cubicBezTo>
                  <a:pt x="9" y="16"/>
                  <a:pt x="9" y="16"/>
                  <a:pt x="9" y="16"/>
                </a:cubicBezTo>
                <a:cubicBezTo>
                  <a:pt x="10" y="17"/>
                  <a:pt x="10" y="19"/>
                  <a:pt x="10" y="20"/>
                </a:cubicBezTo>
                <a:cubicBezTo>
                  <a:pt x="9" y="21"/>
                  <a:pt x="7" y="25"/>
                  <a:pt x="5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" y="25"/>
                  <a:pt x="0" y="26"/>
                  <a:pt x="0" y="28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4"/>
                  <a:pt x="1" y="35"/>
                  <a:pt x="3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7" y="35"/>
                  <a:pt x="8" y="36"/>
                  <a:pt x="9" y="37"/>
                </a:cubicBezTo>
                <a:cubicBezTo>
                  <a:pt x="9" y="39"/>
                  <a:pt x="10" y="43"/>
                  <a:pt x="9" y="44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7"/>
                  <a:pt x="6" y="49"/>
                  <a:pt x="7" y="50"/>
                </a:cubicBezTo>
                <a:cubicBezTo>
                  <a:pt x="10" y="53"/>
                  <a:pt x="10" y="53"/>
                  <a:pt x="10" y="53"/>
                </a:cubicBezTo>
                <a:cubicBezTo>
                  <a:pt x="11" y="54"/>
                  <a:pt x="13" y="54"/>
                  <a:pt x="14" y="53"/>
                </a:cubicBezTo>
                <a:cubicBezTo>
                  <a:pt x="16" y="51"/>
                  <a:pt x="16" y="51"/>
                  <a:pt x="16" y="51"/>
                </a:cubicBezTo>
                <a:cubicBezTo>
                  <a:pt x="17" y="50"/>
                  <a:pt x="19" y="50"/>
                  <a:pt x="20" y="50"/>
                </a:cubicBezTo>
                <a:cubicBezTo>
                  <a:pt x="21" y="51"/>
                  <a:pt x="25" y="53"/>
                  <a:pt x="25" y="55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9"/>
                  <a:pt x="26" y="60"/>
                  <a:pt x="28" y="60"/>
                </a:cubicBezTo>
                <a:cubicBezTo>
                  <a:pt x="32" y="60"/>
                  <a:pt x="32" y="60"/>
                  <a:pt x="32" y="60"/>
                </a:cubicBezTo>
                <a:cubicBezTo>
                  <a:pt x="34" y="60"/>
                  <a:pt x="35" y="59"/>
                  <a:pt x="35" y="57"/>
                </a:cubicBezTo>
                <a:cubicBezTo>
                  <a:pt x="35" y="55"/>
                  <a:pt x="35" y="55"/>
                  <a:pt x="35" y="55"/>
                </a:cubicBezTo>
                <a:cubicBezTo>
                  <a:pt x="35" y="53"/>
                  <a:pt x="36" y="52"/>
                  <a:pt x="37" y="51"/>
                </a:cubicBezTo>
                <a:cubicBezTo>
                  <a:pt x="39" y="51"/>
                  <a:pt x="43" y="50"/>
                  <a:pt x="44" y="51"/>
                </a:cubicBezTo>
                <a:cubicBezTo>
                  <a:pt x="46" y="53"/>
                  <a:pt x="46" y="53"/>
                  <a:pt x="46" y="53"/>
                </a:cubicBezTo>
                <a:cubicBezTo>
                  <a:pt x="47" y="54"/>
                  <a:pt x="49" y="54"/>
                  <a:pt x="50" y="53"/>
                </a:cubicBezTo>
                <a:cubicBezTo>
                  <a:pt x="53" y="50"/>
                  <a:pt x="53" y="50"/>
                  <a:pt x="53" y="50"/>
                </a:cubicBezTo>
                <a:cubicBezTo>
                  <a:pt x="54" y="49"/>
                  <a:pt x="54" y="47"/>
                  <a:pt x="53" y="46"/>
                </a:cubicBezTo>
                <a:cubicBezTo>
                  <a:pt x="51" y="44"/>
                  <a:pt x="51" y="44"/>
                  <a:pt x="51" y="44"/>
                </a:cubicBezTo>
                <a:cubicBezTo>
                  <a:pt x="50" y="43"/>
                  <a:pt x="50" y="41"/>
                  <a:pt x="50" y="40"/>
                </a:cubicBezTo>
                <a:cubicBezTo>
                  <a:pt x="51" y="39"/>
                  <a:pt x="53" y="35"/>
                  <a:pt x="55" y="35"/>
                </a:cubicBezTo>
                <a:lnTo>
                  <a:pt x="57" y="35"/>
                </a:lnTo>
                <a:close/>
                <a:moveTo>
                  <a:pt x="40" y="30"/>
                </a:moveTo>
                <a:cubicBezTo>
                  <a:pt x="40" y="36"/>
                  <a:pt x="36" y="40"/>
                  <a:pt x="30" y="40"/>
                </a:cubicBezTo>
                <a:cubicBezTo>
                  <a:pt x="24" y="40"/>
                  <a:pt x="20" y="36"/>
                  <a:pt x="20" y="30"/>
                </a:cubicBezTo>
                <a:cubicBezTo>
                  <a:pt x="20" y="24"/>
                  <a:pt x="24" y="20"/>
                  <a:pt x="30" y="20"/>
                </a:cubicBezTo>
                <a:cubicBezTo>
                  <a:pt x="36" y="20"/>
                  <a:pt x="40" y="24"/>
                  <a:pt x="40" y="30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78" name="Freeform 31"/>
          <p:cNvSpPr/>
          <p:nvPr/>
        </p:nvSpPr>
        <p:spPr bwMode="auto">
          <a:xfrm>
            <a:off x="7378215" y="1307701"/>
            <a:ext cx="328943" cy="326365"/>
          </a:xfrm>
          <a:custGeom>
            <a:avLst/>
            <a:gdLst>
              <a:gd name="T0" fmla="*/ 72 w 144"/>
              <a:gd name="T1" fmla="*/ 36 h 144"/>
              <a:gd name="T2" fmla="*/ 0 w 144"/>
              <a:gd name="T3" fmla="*/ 61 h 144"/>
              <a:gd name="T4" fmla="*/ 42 w 144"/>
              <a:gd name="T5" fmla="*/ 120 h 144"/>
              <a:gd name="T6" fmla="*/ 72 w 144"/>
              <a:gd name="T7" fmla="*/ 144 h 144"/>
              <a:gd name="T8" fmla="*/ 102 w 144"/>
              <a:gd name="T9" fmla="*/ 120 h 144"/>
              <a:gd name="T10" fmla="*/ 144 w 144"/>
              <a:gd name="T11" fmla="*/ 60 h 144"/>
              <a:gd name="T12" fmla="*/ 72 w 144"/>
              <a:gd name="T13" fmla="*/ 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144">
                <a:moveTo>
                  <a:pt x="72" y="36"/>
                </a:moveTo>
                <a:cubicBezTo>
                  <a:pt x="48" y="0"/>
                  <a:pt x="0" y="21"/>
                  <a:pt x="0" y="61"/>
                </a:cubicBezTo>
                <a:cubicBezTo>
                  <a:pt x="0" y="87"/>
                  <a:pt x="24" y="106"/>
                  <a:pt x="42" y="120"/>
                </a:cubicBezTo>
                <a:cubicBezTo>
                  <a:pt x="61" y="135"/>
                  <a:pt x="66" y="138"/>
                  <a:pt x="72" y="144"/>
                </a:cubicBezTo>
                <a:cubicBezTo>
                  <a:pt x="78" y="138"/>
                  <a:pt x="83" y="135"/>
                  <a:pt x="102" y="120"/>
                </a:cubicBezTo>
                <a:cubicBezTo>
                  <a:pt x="120" y="106"/>
                  <a:pt x="144" y="87"/>
                  <a:pt x="144" y="60"/>
                </a:cubicBezTo>
                <a:cubicBezTo>
                  <a:pt x="144" y="21"/>
                  <a:pt x="96" y="0"/>
                  <a:pt x="72" y="36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79" name="Freeform 32"/>
          <p:cNvSpPr>
            <a:spLocks noEditPoints="1"/>
          </p:cNvSpPr>
          <p:nvPr/>
        </p:nvSpPr>
        <p:spPr bwMode="auto">
          <a:xfrm>
            <a:off x="8079787" y="1297421"/>
            <a:ext cx="164472" cy="354633"/>
          </a:xfrm>
          <a:custGeom>
            <a:avLst/>
            <a:gdLst>
              <a:gd name="T0" fmla="*/ 72 w 72"/>
              <a:gd name="T1" fmla="*/ 108 h 156"/>
              <a:gd name="T2" fmla="*/ 72 w 72"/>
              <a:gd name="T3" fmla="*/ 96 h 156"/>
              <a:gd name="T4" fmla="*/ 54 w 72"/>
              <a:gd name="T5" fmla="*/ 96 h 156"/>
              <a:gd name="T6" fmla="*/ 48 w 72"/>
              <a:gd name="T7" fmla="*/ 102 h 156"/>
              <a:gd name="T8" fmla="*/ 36 w 72"/>
              <a:gd name="T9" fmla="*/ 102 h 156"/>
              <a:gd name="T10" fmla="*/ 36 w 72"/>
              <a:gd name="T11" fmla="*/ 52 h 156"/>
              <a:gd name="T12" fmla="*/ 54 w 72"/>
              <a:gd name="T13" fmla="*/ 27 h 156"/>
              <a:gd name="T14" fmla="*/ 27 w 72"/>
              <a:gd name="T15" fmla="*/ 0 h 156"/>
              <a:gd name="T16" fmla="*/ 0 w 72"/>
              <a:gd name="T17" fmla="*/ 27 h 156"/>
              <a:gd name="T18" fmla="*/ 18 w 72"/>
              <a:gd name="T19" fmla="*/ 52 h 156"/>
              <a:gd name="T20" fmla="*/ 18 w 72"/>
              <a:gd name="T21" fmla="*/ 147 h 156"/>
              <a:gd name="T22" fmla="*/ 27 w 72"/>
              <a:gd name="T23" fmla="*/ 156 h 156"/>
              <a:gd name="T24" fmla="*/ 36 w 72"/>
              <a:gd name="T25" fmla="*/ 147 h 156"/>
              <a:gd name="T26" fmla="*/ 36 w 72"/>
              <a:gd name="T27" fmla="*/ 132 h 156"/>
              <a:gd name="T28" fmla="*/ 48 w 72"/>
              <a:gd name="T29" fmla="*/ 132 h 156"/>
              <a:gd name="T30" fmla="*/ 54 w 72"/>
              <a:gd name="T31" fmla="*/ 138 h 156"/>
              <a:gd name="T32" fmla="*/ 72 w 72"/>
              <a:gd name="T33" fmla="*/ 138 h 156"/>
              <a:gd name="T34" fmla="*/ 72 w 72"/>
              <a:gd name="T35" fmla="*/ 126 h 156"/>
              <a:gd name="T36" fmla="*/ 60 w 72"/>
              <a:gd name="T37" fmla="*/ 126 h 156"/>
              <a:gd name="T38" fmla="*/ 60 w 72"/>
              <a:gd name="T39" fmla="*/ 108 h 156"/>
              <a:gd name="T40" fmla="*/ 72 w 72"/>
              <a:gd name="T41" fmla="*/ 108 h 156"/>
              <a:gd name="T42" fmla="*/ 27 w 72"/>
              <a:gd name="T43" fmla="*/ 18 h 156"/>
              <a:gd name="T44" fmla="*/ 36 w 72"/>
              <a:gd name="T45" fmla="*/ 27 h 156"/>
              <a:gd name="T46" fmla="*/ 27 w 72"/>
              <a:gd name="T47" fmla="*/ 36 h 156"/>
              <a:gd name="T48" fmla="*/ 18 w 72"/>
              <a:gd name="T49" fmla="*/ 27 h 156"/>
              <a:gd name="T50" fmla="*/ 27 w 72"/>
              <a:gd name="T51" fmla="*/ 18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2" h="156">
                <a:moveTo>
                  <a:pt x="72" y="108"/>
                </a:moveTo>
                <a:cubicBezTo>
                  <a:pt x="72" y="96"/>
                  <a:pt x="72" y="96"/>
                  <a:pt x="72" y="96"/>
                </a:cubicBezTo>
                <a:cubicBezTo>
                  <a:pt x="54" y="96"/>
                  <a:pt x="54" y="96"/>
                  <a:pt x="54" y="96"/>
                </a:cubicBezTo>
                <a:cubicBezTo>
                  <a:pt x="48" y="96"/>
                  <a:pt x="48" y="102"/>
                  <a:pt x="48" y="102"/>
                </a:cubicBezTo>
                <a:cubicBezTo>
                  <a:pt x="36" y="102"/>
                  <a:pt x="36" y="102"/>
                  <a:pt x="36" y="102"/>
                </a:cubicBezTo>
                <a:cubicBezTo>
                  <a:pt x="36" y="52"/>
                  <a:pt x="36" y="52"/>
                  <a:pt x="36" y="52"/>
                </a:cubicBezTo>
                <a:cubicBezTo>
                  <a:pt x="46" y="49"/>
                  <a:pt x="54" y="39"/>
                  <a:pt x="54" y="27"/>
                </a:cubicBezTo>
                <a:cubicBezTo>
                  <a:pt x="54" y="12"/>
                  <a:pt x="42" y="0"/>
                  <a:pt x="27" y="0"/>
                </a:cubicBezTo>
                <a:cubicBezTo>
                  <a:pt x="12" y="0"/>
                  <a:pt x="0" y="12"/>
                  <a:pt x="0" y="27"/>
                </a:cubicBezTo>
                <a:cubicBezTo>
                  <a:pt x="0" y="39"/>
                  <a:pt x="8" y="49"/>
                  <a:pt x="18" y="52"/>
                </a:cubicBezTo>
                <a:cubicBezTo>
                  <a:pt x="18" y="147"/>
                  <a:pt x="18" y="147"/>
                  <a:pt x="18" y="147"/>
                </a:cubicBezTo>
                <a:cubicBezTo>
                  <a:pt x="18" y="152"/>
                  <a:pt x="22" y="156"/>
                  <a:pt x="27" y="156"/>
                </a:cubicBezTo>
                <a:cubicBezTo>
                  <a:pt x="32" y="156"/>
                  <a:pt x="36" y="152"/>
                  <a:pt x="36" y="147"/>
                </a:cubicBezTo>
                <a:cubicBezTo>
                  <a:pt x="36" y="132"/>
                  <a:pt x="36" y="132"/>
                  <a:pt x="36" y="132"/>
                </a:cubicBezTo>
                <a:cubicBezTo>
                  <a:pt x="48" y="132"/>
                  <a:pt x="48" y="132"/>
                  <a:pt x="48" y="132"/>
                </a:cubicBezTo>
                <a:cubicBezTo>
                  <a:pt x="48" y="132"/>
                  <a:pt x="48" y="138"/>
                  <a:pt x="54" y="138"/>
                </a:cubicBezTo>
                <a:cubicBezTo>
                  <a:pt x="72" y="138"/>
                  <a:pt x="72" y="138"/>
                  <a:pt x="72" y="138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60" y="126"/>
                  <a:pt x="60" y="126"/>
                  <a:pt x="60" y="126"/>
                </a:cubicBezTo>
                <a:cubicBezTo>
                  <a:pt x="60" y="108"/>
                  <a:pt x="60" y="108"/>
                  <a:pt x="60" y="108"/>
                </a:cubicBezTo>
                <a:lnTo>
                  <a:pt x="72" y="108"/>
                </a:lnTo>
                <a:close/>
                <a:moveTo>
                  <a:pt x="27" y="18"/>
                </a:moveTo>
                <a:cubicBezTo>
                  <a:pt x="32" y="18"/>
                  <a:pt x="36" y="22"/>
                  <a:pt x="36" y="27"/>
                </a:cubicBezTo>
                <a:cubicBezTo>
                  <a:pt x="36" y="32"/>
                  <a:pt x="32" y="36"/>
                  <a:pt x="27" y="36"/>
                </a:cubicBezTo>
                <a:cubicBezTo>
                  <a:pt x="22" y="36"/>
                  <a:pt x="18" y="32"/>
                  <a:pt x="18" y="27"/>
                </a:cubicBezTo>
                <a:cubicBezTo>
                  <a:pt x="18" y="22"/>
                  <a:pt x="22" y="18"/>
                  <a:pt x="27" y="18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80" name="Freeform 33"/>
          <p:cNvSpPr>
            <a:spLocks noEditPoints="1"/>
          </p:cNvSpPr>
          <p:nvPr/>
        </p:nvSpPr>
        <p:spPr bwMode="auto">
          <a:xfrm>
            <a:off x="927862" y="1911604"/>
            <a:ext cx="272405" cy="326365"/>
          </a:xfrm>
          <a:custGeom>
            <a:avLst/>
            <a:gdLst>
              <a:gd name="T0" fmla="*/ 102 w 120"/>
              <a:gd name="T1" fmla="*/ 60 h 144"/>
              <a:gd name="T2" fmla="*/ 102 w 120"/>
              <a:gd name="T3" fmla="*/ 42 h 144"/>
              <a:gd name="T4" fmla="*/ 60 w 120"/>
              <a:gd name="T5" fmla="*/ 0 h 144"/>
              <a:gd name="T6" fmla="*/ 18 w 120"/>
              <a:gd name="T7" fmla="*/ 42 h 144"/>
              <a:gd name="T8" fmla="*/ 18 w 120"/>
              <a:gd name="T9" fmla="*/ 60 h 144"/>
              <a:gd name="T10" fmla="*/ 0 w 120"/>
              <a:gd name="T11" fmla="*/ 60 h 144"/>
              <a:gd name="T12" fmla="*/ 0 w 120"/>
              <a:gd name="T13" fmla="*/ 144 h 144"/>
              <a:gd name="T14" fmla="*/ 120 w 120"/>
              <a:gd name="T15" fmla="*/ 144 h 144"/>
              <a:gd name="T16" fmla="*/ 120 w 120"/>
              <a:gd name="T17" fmla="*/ 60 h 144"/>
              <a:gd name="T18" fmla="*/ 102 w 120"/>
              <a:gd name="T19" fmla="*/ 60 h 144"/>
              <a:gd name="T20" fmla="*/ 66 w 120"/>
              <a:gd name="T21" fmla="*/ 106 h 144"/>
              <a:gd name="T22" fmla="*/ 66 w 120"/>
              <a:gd name="T23" fmla="*/ 126 h 144"/>
              <a:gd name="T24" fmla="*/ 54 w 120"/>
              <a:gd name="T25" fmla="*/ 126 h 144"/>
              <a:gd name="T26" fmla="*/ 54 w 120"/>
              <a:gd name="T27" fmla="*/ 106 h 144"/>
              <a:gd name="T28" fmla="*/ 48 w 120"/>
              <a:gd name="T29" fmla="*/ 96 h 144"/>
              <a:gd name="T30" fmla="*/ 60 w 120"/>
              <a:gd name="T31" fmla="*/ 84 h 144"/>
              <a:gd name="T32" fmla="*/ 72 w 120"/>
              <a:gd name="T33" fmla="*/ 96 h 144"/>
              <a:gd name="T34" fmla="*/ 66 w 120"/>
              <a:gd name="T35" fmla="*/ 106 h 144"/>
              <a:gd name="T36" fmla="*/ 90 w 120"/>
              <a:gd name="T37" fmla="*/ 60 h 144"/>
              <a:gd name="T38" fmla="*/ 30 w 120"/>
              <a:gd name="T39" fmla="*/ 60 h 144"/>
              <a:gd name="T40" fmla="*/ 30 w 120"/>
              <a:gd name="T41" fmla="*/ 42 h 144"/>
              <a:gd name="T42" fmla="*/ 60 w 120"/>
              <a:gd name="T43" fmla="*/ 12 h 144"/>
              <a:gd name="T44" fmla="*/ 90 w 120"/>
              <a:gd name="T45" fmla="*/ 42 h 144"/>
              <a:gd name="T46" fmla="*/ 90 w 120"/>
              <a:gd name="T47" fmla="*/ 6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0" h="144">
                <a:moveTo>
                  <a:pt x="102" y="60"/>
                </a:moveTo>
                <a:cubicBezTo>
                  <a:pt x="102" y="42"/>
                  <a:pt x="102" y="42"/>
                  <a:pt x="102" y="42"/>
                </a:cubicBezTo>
                <a:cubicBezTo>
                  <a:pt x="102" y="42"/>
                  <a:pt x="102" y="0"/>
                  <a:pt x="60" y="0"/>
                </a:cubicBezTo>
                <a:cubicBezTo>
                  <a:pt x="18" y="0"/>
                  <a:pt x="18" y="42"/>
                  <a:pt x="18" y="42"/>
                </a:cubicBezTo>
                <a:cubicBezTo>
                  <a:pt x="18" y="60"/>
                  <a:pt x="18" y="60"/>
                  <a:pt x="18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44"/>
                  <a:pt x="0" y="144"/>
                  <a:pt x="0" y="144"/>
                </a:cubicBezTo>
                <a:cubicBezTo>
                  <a:pt x="120" y="144"/>
                  <a:pt x="120" y="144"/>
                  <a:pt x="120" y="144"/>
                </a:cubicBezTo>
                <a:cubicBezTo>
                  <a:pt x="120" y="60"/>
                  <a:pt x="120" y="60"/>
                  <a:pt x="120" y="60"/>
                </a:cubicBezTo>
                <a:lnTo>
                  <a:pt x="102" y="60"/>
                </a:lnTo>
                <a:close/>
                <a:moveTo>
                  <a:pt x="66" y="106"/>
                </a:moveTo>
                <a:cubicBezTo>
                  <a:pt x="66" y="126"/>
                  <a:pt x="66" y="126"/>
                  <a:pt x="66" y="126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4" y="106"/>
                  <a:pt x="54" y="106"/>
                  <a:pt x="54" y="106"/>
                </a:cubicBezTo>
                <a:cubicBezTo>
                  <a:pt x="50" y="104"/>
                  <a:pt x="48" y="100"/>
                  <a:pt x="48" y="96"/>
                </a:cubicBezTo>
                <a:cubicBezTo>
                  <a:pt x="48" y="89"/>
                  <a:pt x="53" y="84"/>
                  <a:pt x="60" y="84"/>
                </a:cubicBezTo>
                <a:cubicBezTo>
                  <a:pt x="67" y="84"/>
                  <a:pt x="72" y="89"/>
                  <a:pt x="72" y="96"/>
                </a:cubicBezTo>
                <a:cubicBezTo>
                  <a:pt x="72" y="100"/>
                  <a:pt x="70" y="104"/>
                  <a:pt x="66" y="106"/>
                </a:cubicBezTo>
                <a:moveTo>
                  <a:pt x="90" y="60"/>
                </a:moveTo>
                <a:cubicBezTo>
                  <a:pt x="30" y="60"/>
                  <a:pt x="30" y="60"/>
                  <a:pt x="30" y="60"/>
                </a:cubicBezTo>
                <a:cubicBezTo>
                  <a:pt x="30" y="42"/>
                  <a:pt x="30" y="42"/>
                  <a:pt x="30" y="42"/>
                </a:cubicBezTo>
                <a:cubicBezTo>
                  <a:pt x="30" y="37"/>
                  <a:pt x="32" y="12"/>
                  <a:pt x="60" y="12"/>
                </a:cubicBezTo>
                <a:cubicBezTo>
                  <a:pt x="88" y="12"/>
                  <a:pt x="90" y="37"/>
                  <a:pt x="90" y="42"/>
                </a:cubicBezTo>
                <a:lnTo>
                  <a:pt x="90" y="6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81" name="Freeform 34"/>
          <p:cNvSpPr/>
          <p:nvPr/>
        </p:nvSpPr>
        <p:spPr bwMode="auto">
          <a:xfrm>
            <a:off x="1598594" y="1903895"/>
            <a:ext cx="313522" cy="349494"/>
          </a:xfrm>
          <a:custGeom>
            <a:avLst/>
            <a:gdLst>
              <a:gd name="T0" fmla="*/ 129 w 138"/>
              <a:gd name="T1" fmla="*/ 75 h 153"/>
              <a:gd name="T2" fmla="*/ 120 w 138"/>
              <a:gd name="T3" fmla="*/ 84 h 153"/>
              <a:gd name="T4" fmla="*/ 69 w 138"/>
              <a:gd name="T5" fmla="*/ 135 h 153"/>
              <a:gd name="T6" fmla="*/ 18 w 138"/>
              <a:gd name="T7" fmla="*/ 84 h 153"/>
              <a:gd name="T8" fmla="*/ 69 w 138"/>
              <a:gd name="T9" fmla="*/ 33 h 153"/>
              <a:gd name="T10" fmla="*/ 69 w 138"/>
              <a:gd name="T11" fmla="*/ 33 h 153"/>
              <a:gd name="T12" fmla="*/ 69 w 138"/>
              <a:gd name="T13" fmla="*/ 48 h 153"/>
              <a:gd name="T14" fmla="*/ 105 w 138"/>
              <a:gd name="T15" fmla="*/ 24 h 153"/>
              <a:gd name="T16" fmla="*/ 69 w 138"/>
              <a:gd name="T17" fmla="*/ 0 h 153"/>
              <a:gd name="T18" fmla="*/ 69 w 138"/>
              <a:gd name="T19" fmla="*/ 15 h 153"/>
              <a:gd name="T20" fmla="*/ 69 w 138"/>
              <a:gd name="T21" fmla="*/ 15 h 153"/>
              <a:gd name="T22" fmla="*/ 0 w 138"/>
              <a:gd name="T23" fmla="*/ 84 h 153"/>
              <a:gd name="T24" fmla="*/ 69 w 138"/>
              <a:gd name="T25" fmla="*/ 153 h 153"/>
              <a:gd name="T26" fmla="*/ 138 w 138"/>
              <a:gd name="T27" fmla="*/ 84 h 153"/>
              <a:gd name="T28" fmla="*/ 129 w 138"/>
              <a:gd name="T29" fmla="*/ 75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8" h="153">
                <a:moveTo>
                  <a:pt x="129" y="75"/>
                </a:moveTo>
                <a:cubicBezTo>
                  <a:pt x="124" y="75"/>
                  <a:pt x="120" y="80"/>
                  <a:pt x="120" y="84"/>
                </a:cubicBezTo>
                <a:cubicBezTo>
                  <a:pt x="120" y="113"/>
                  <a:pt x="97" y="135"/>
                  <a:pt x="69" y="135"/>
                </a:cubicBezTo>
                <a:cubicBezTo>
                  <a:pt x="41" y="135"/>
                  <a:pt x="18" y="113"/>
                  <a:pt x="18" y="84"/>
                </a:cubicBezTo>
                <a:cubicBezTo>
                  <a:pt x="18" y="56"/>
                  <a:pt x="41" y="33"/>
                  <a:pt x="69" y="33"/>
                </a:cubicBezTo>
                <a:cubicBezTo>
                  <a:pt x="69" y="33"/>
                  <a:pt x="69" y="33"/>
                  <a:pt x="69" y="33"/>
                </a:cubicBezTo>
                <a:cubicBezTo>
                  <a:pt x="69" y="48"/>
                  <a:pt x="69" y="48"/>
                  <a:pt x="69" y="48"/>
                </a:cubicBezTo>
                <a:cubicBezTo>
                  <a:pt x="105" y="24"/>
                  <a:pt x="105" y="24"/>
                  <a:pt x="105" y="24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15"/>
                  <a:pt x="69" y="15"/>
                  <a:pt x="69" y="15"/>
                </a:cubicBezTo>
                <a:cubicBezTo>
                  <a:pt x="69" y="15"/>
                  <a:pt x="69" y="15"/>
                  <a:pt x="69" y="15"/>
                </a:cubicBezTo>
                <a:cubicBezTo>
                  <a:pt x="31" y="15"/>
                  <a:pt x="0" y="46"/>
                  <a:pt x="0" y="84"/>
                </a:cubicBezTo>
                <a:cubicBezTo>
                  <a:pt x="0" y="123"/>
                  <a:pt x="31" y="153"/>
                  <a:pt x="69" y="153"/>
                </a:cubicBezTo>
                <a:cubicBezTo>
                  <a:pt x="107" y="153"/>
                  <a:pt x="138" y="123"/>
                  <a:pt x="138" y="84"/>
                </a:cubicBezTo>
                <a:cubicBezTo>
                  <a:pt x="138" y="80"/>
                  <a:pt x="134" y="75"/>
                  <a:pt x="129" y="75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82" name="Freeform 35"/>
          <p:cNvSpPr/>
          <p:nvPr/>
        </p:nvSpPr>
        <p:spPr bwMode="auto">
          <a:xfrm>
            <a:off x="2197373" y="2006687"/>
            <a:ext cx="313522" cy="251841"/>
          </a:xfrm>
          <a:custGeom>
            <a:avLst/>
            <a:gdLst>
              <a:gd name="T0" fmla="*/ 123 w 138"/>
              <a:gd name="T1" fmla="*/ 83 h 111"/>
              <a:gd name="T2" fmla="*/ 89 w 138"/>
              <a:gd name="T3" fmla="*/ 93 h 111"/>
              <a:gd name="T4" fmla="*/ 85 w 138"/>
              <a:gd name="T5" fmla="*/ 93 h 111"/>
              <a:gd name="T6" fmla="*/ 83 w 138"/>
              <a:gd name="T7" fmla="*/ 92 h 111"/>
              <a:gd name="T8" fmla="*/ 79 w 138"/>
              <a:gd name="T9" fmla="*/ 92 h 111"/>
              <a:gd name="T10" fmla="*/ 77 w 138"/>
              <a:gd name="T11" fmla="*/ 91 h 111"/>
              <a:gd name="T12" fmla="*/ 74 w 138"/>
              <a:gd name="T13" fmla="*/ 91 h 111"/>
              <a:gd name="T14" fmla="*/ 72 w 138"/>
              <a:gd name="T15" fmla="*/ 90 h 111"/>
              <a:gd name="T16" fmla="*/ 68 w 138"/>
              <a:gd name="T17" fmla="*/ 89 h 111"/>
              <a:gd name="T18" fmla="*/ 67 w 138"/>
              <a:gd name="T19" fmla="*/ 88 h 111"/>
              <a:gd name="T20" fmla="*/ 63 w 138"/>
              <a:gd name="T21" fmla="*/ 86 h 111"/>
              <a:gd name="T22" fmla="*/ 63 w 138"/>
              <a:gd name="T23" fmla="*/ 86 h 111"/>
              <a:gd name="T24" fmla="*/ 50 w 138"/>
              <a:gd name="T25" fmla="*/ 76 h 111"/>
              <a:gd name="T26" fmla="*/ 50 w 138"/>
              <a:gd name="T27" fmla="*/ 76 h 111"/>
              <a:gd name="T28" fmla="*/ 46 w 138"/>
              <a:gd name="T29" fmla="*/ 72 h 111"/>
              <a:gd name="T30" fmla="*/ 45 w 138"/>
              <a:gd name="T31" fmla="*/ 71 h 111"/>
              <a:gd name="T32" fmla="*/ 33 w 138"/>
              <a:gd name="T33" fmla="*/ 36 h 111"/>
              <a:gd name="T34" fmla="*/ 48 w 138"/>
              <a:gd name="T35" fmla="*/ 36 h 111"/>
              <a:gd name="T36" fmla="*/ 24 w 138"/>
              <a:gd name="T37" fmla="*/ 0 h 111"/>
              <a:gd name="T38" fmla="*/ 0 w 138"/>
              <a:gd name="T39" fmla="*/ 36 h 111"/>
              <a:gd name="T40" fmla="*/ 15 w 138"/>
              <a:gd name="T41" fmla="*/ 36 h 111"/>
              <a:gd name="T42" fmla="*/ 28 w 138"/>
              <a:gd name="T43" fmla="*/ 78 h 111"/>
              <a:gd name="T44" fmla="*/ 29 w 138"/>
              <a:gd name="T45" fmla="*/ 79 h 111"/>
              <a:gd name="T46" fmla="*/ 31 w 138"/>
              <a:gd name="T47" fmla="*/ 83 h 111"/>
              <a:gd name="T48" fmla="*/ 32 w 138"/>
              <a:gd name="T49" fmla="*/ 84 h 111"/>
              <a:gd name="T50" fmla="*/ 37 w 138"/>
              <a:gd name="T51" fmla="*/ 89 h 111"/>
              <a:gd name="T52" fmla="*/ 37 w 138"/>
              <a:gd name="T53" fmla="*/ 89 h 111"/>
              <a:gd name="T54" fmla="*/ 54 w 138"/>
              <a:gd name="T55" fmla="*/ 102 h 111"/>
              <a:gd name="T56" fmla="*/ 54 w 138"/>
              <a:gd name="T57" fmla="*/ 102 h 111"/>
              <a:gd name="T58" fmla="*/ 60 w 138"/>
              <a:gd name="T59" fmla="*/ 105 h 111"/>
              <a:gd name="T60" fmla="*/ 61 w 138"/>
              <a:gd name="T61" fmla="*/ 105 h 111"/>
              <a:gd name="T62" fmla="*/ 66 w 138"/>
              <a:gd name="T63" fmla="*/ 107 h 111"/>
              <a:gd name="T64" fmla="*/ 68 w 138"/>
              <a:gd name="T65" fmla="*/ 108 h 111"/>
              <a:gd name="T66" fmla="*/ 73 w 138"/>
              <a:gd name="T67" fmla="*/ 109 h 111"/>
              <a:gd name="T68" fmla="*/ 76 w 138"/>
              <a:gd name="T69" fmla="*/ 110 h 111"/>
              <a:gd name="T70" fmla="*/ 77 w 138"/>
              <a:gd name="T71" fmla="*/ 110 h 111"/>
              <a:gd name="T72" fmla="*/ 81 w 138"/>
              <a:gd name="T73" fmla="*/ 110 h 111"/>
              <a:gd name="T74" fmla="*/ 83 w 138"/>
              <a:gd name="T75" fmla="*/ 111 h 111"/>
              <a:gd name="T76" fmla="*/ 90 w 138"/>
              <a:gd name="T77" fmla="*/ 111 h 111"/>
              <a:gd name="T78" fmla="*/ 133 w 138"/>
              <a:gd name="T79" fmla="*/ 97 h 111"/>
              <a:gd name="T80" fmla="*/ 135 w 138"/>
              <a:gd name="T81" fmla="*/ 85 h 111"/>
              <a:gd name="T82" fmla="*/ 123 w 138"/>
              <a:gd name="T83" fmla="*/ 83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38" h="111">
                <a:moveTo>
                  <a:pt x="123" y="83"/>
                </a:moveTo>
                <a:cubicBezTo>
                  <a:pt x="113" y="90"/>
                  <a:pt x="101" y="93"/>
                  <a:pt x="89" y="93"/>
                </a:cubicBezTo>
                <a:cubicBezTo>
                  <a:pt x="88" y="93"/>
                  <a:pt x="86" y="93"/>
                  <a:pt x="85" y="93"/>
                </a:cubicBezTo>
                <a:cubicBezTo>
                  <a:pt x="84" y="93"/>
                  <a:pt x="83" y="93"/>
                  <a:pt x="83" y="92"/>
                </a:cubicBezTo>
                <a:cubicBezTo>
                  <a:pt x="82" y="92"/>
                  <a:pt x="80" y="92"/>
                  <a:pt x="79" y="92"/>
                </a:cubicBezTo>
                <a:cubicBezTo>
                  <a:pt x="78" y="92"/>
                  <a:pt x="78" y="92"/>
                  <a:pt x="77" y="91"/>
                </a:cubicBezTo>
                <a:cubicBezTo>
                  <a:pt x="76" y="91"/>
                  <a:pt x="75" y="91"/>
                  <a:pt x="74" y="91"/>
                </a:cubicBezTo>
                <a:cubicBezTo>
                  <a:pt x="73" y="90"/>
                  <a:pt x="72" y="90"/>
                  <a:pt x="72" y="90"/>
                </a:cubicBezTo>
                <a:cubicBezTo>
                  <a:pt x="71" y="90"/>
                  <a:pt x="69" y="89"/>
                  <a:pt x="68" y="89"/>
                </a:cubicBezTo>
                <a:cubicBezTo>
                  <a:pt x="68" y="88"/>
                  <a:pt x="68" y="88"/>
                  <a:pt x="67" y="88"/>
                </a:cubicBezTo>
                <a:cubicBezTo>
                  <a:pt x="66" y="88"/>
                  <a:pt x="64" y="87"/>
                  <a:pt x="63" y="86"/>
                </a:cubicBezTo>
                <a:cubicBezTo>
                  <a:pt x="63" y="86"/>
                  <a:pt x="63" y="86"/>
                  <a:pt x="63" y="86"/>
                </a:cubicBezTo>
                <a:cubicBezTo>
                  <a:pt x="58" y="83"/>
                  <a:pt x="54" y="80"/>
                  <a:pt x="50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48" y="75"/>
                  <a:pt x="47" y="74"/>
                  <a:pt x="46" y="72"/>
                </a:cubicBezTo>
                <a:cubicBezTo>
                  <a:pt x="46" y="72"/>
                  <a:pt x="46" y="72"/>
                  <a:pt x="45" y="71"/>
                </a:cubicBezTo>
                <a:cubicBezTo>
                  <a:pt x="38" y="62"/>
                  <a:pt x="33" y="49"/>
                  <a:pt x="33" y="36"/>
                </a:cubicBezTo>
                <a:cubicBezTo>
                  <a:pt x="48" y="36"/>
                  <a:pt x="48" y="36"/>
                  <a:pt x="48" y="36"/>
                </a:cubicBezTo>
                <a:cubicBezTo>
                  <a:pt x="24" y="0"/>
                  <a:pt x="24" y="0"/>
                  <a:pt x="24" y="0"/>
                </a:cubicBezTo>
                <a:cubicBezTo>
                  <a:pt x="0" y="36"/>
                  <a:pt x="0" y="36"/>
                  <a:pt x="0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5" y="52"/>
                  <a:pt x="20" y="66"/>
                  <a:pt x="28" y="78"/>
                </a:cubicBezTo>
                <a:cubicBezTo>
                  <a:pt x="28" y="79"/>
                  <a:pt x="28" y="79"/>
                  <a:pt x="29" y="79"/>
                </a:cubicBezTo>
                <a:cubicBezTo>
                  <a:pt x="29" y="80"/>
                  <a:pt x="30" y="81"/>
                  <a:pt x="31" y="83"/>
                </a:cubicBezTo>
                <a:cubicBezTo>
                  <a:pt x="32" y="83"/>
                  <a:pt x="32" y="83"/>
                  <a:pt x="32" y="84"/>
                </a:cubicBezTo>
                <a:cubicBezTo>
                  <a:pt x="34" y="86"/>
                  <a:pt x="35" y="87"/>
                  <a:pt x="37" y="89"/>
                </a:cubicBezTo>
                <a:cubicBezTo>
                  <a:pt x="37" y="89"/>
                  <a:pt x="37" y="89"/>
                  <a:pt x="37" y="89"/>
                </a:cubicBezTo>
                <a:cubicBezTo>
                  <a:pt x="42" y="94"/>
                  <a:pt x="48" y="98"/>
                  <a:pt x="54" y="102"/>
                </a:cubicBezTo>
                <a:cubicBezTo>
                  <a:pt x="54" y="102"/>
                  <a:pt x="54" y="102"/>
                  <a:pt x="54" y="102"/>
                </a:cubicBezTo>
                <a:cubicBezTo>
                  <a:pt x="56" y="103"/>
                  <a:pt x="58" y="104"/>
                  <a:pt x="60" y="105"/>
                </a:cubicBezTo>
                <a:cubicBezTo>
                  <a:pt x="60" y="105"/>
                  <a:pt x="61" y="105"/>
                  <a:pt x="61" y="105"/>
                </a:cubicBezTo>
                <a:cubicBezTo>
                  <a:pt x="63" y="106"/>
                  <a:pt x="64" y="106"/>
                  <a:pt x="66" y="107"/>
                </a:cubicBezTo>
                <a:cubicBezTo>
                  <a:pt x="67" y="107"/>
                  <a:pt x="68" y="108"/>
                  <a:pt x="68" y="108"/>
                </a:cubicBezTo>
                <a:cubicBezTo>
                  <a:pt x="70" y="108"/>
                  <a:pt x="71" y="109"/>
                  <a:pt x="73" y="109"/>
                </a:cubicBezTo>
                <a:cubicBezTo>
                  <a:pt x="74" y="109"/>
                  <a:pt x="75" y="109"/>
                  <a:pt x="76" y="110"/>
                </a:cubicBezTo>
                <a:cubicBezTo>
                  <a:pt x="76" y="110"/>
                  <a:pt x="77" y="110"/>
                  <a:pt x="77" y="110"/>
                </a:cubicBezTo>
                <a:cubicBezTo>
                  <a:pt x="78" y="110"/>
                  <a:pt x="80" y="110"/>
                  <a:pt x="81" y="110"/>
                </a:cubicBezTo>
                <a:cubicBezTo>
                  <a:pt x="82" y="110"/>
                  <a:pt x="82" y="111"/>
                  <a:pt x="83" y="111"/>
                </a:cubicBezTo>
                <a:cubicBezTo>
                  <a:pt x="85" y="111"/>
                  <a:pt x="88" y="111"/>
                  <a:pt x="90" y="111"/>
                </a:cubicBezTo>
                <a:cubicBezTo>
                  <a:pt x="105" y="111"/>
                  <a:pt x="120" y="106"/>
                  <a:pt x="133" y="97"/>
                </a:cubicBezTo>
                <a:cubicBezTo>
                  <a:pt x="137" y="95"/>
                  <a:pt x="138" y="89"/>
                  <a:pt x="135" y="85"/>
                </a:cubicBezTo>
                <a:cubicBezTo>
                  <a:pt x="132" y="81"/>
                  <a:pt x="127" y="80"/>
                  <a:pt x="123" y="83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83" name="Freeform 36"/>
          <p:cNvSpPr/>
          <p:nvPr/>
        </p:nvSpPr>
        <p:spPr bwMode="auto">
          <a:xfrm>
            <a:off x="2292459" y="1916745"/>
            <a:ext cx="313522" cy="254411"/>
          </a:xfrm>
          <a:custGeom>
            <a:avLst/>
            <a:gdLst>
              <a:gd name="T0" fmla="*/ 123 w 138"/>
              <a:gd name="T1" fmla="*/ 75 h 111"/>
              <a:gd name="T2" fmla="*/ 110 w 138"/>
              <a:gd name="T3" fmla="*/ 33 h 111"/>
              <a:gd name="T4" fmla="*/ 109 w 138"/>
              <a:gd name="T5" fmla="*/ 32 h 111"/>
              <a:gd name="T6" fmla="*/ 106 w 138"/>
              <a:gd name="T7" fmla="*/ 28 h 111"/>
              <a:gd name="T8" fmla="*/ 106 w 138"/>
              <a:gd name="T9" fmla="*/ 27 h 111"/>
              <a:gd name="T10" fmla="*/ 78 w 138"/>
              <a:gd name="T11" fmla="*/ 6 h 111"/>
              <a:gd name="T12" fmla="*/ 77 w 138"/>
              <a:gd name="T13" fmla="*/ 6 h 111"/>
              <a:gd name="T14" fmla="*/ 72 w 138"/>
              <a:gd name="T15" fmla="*/ 4 h 111"/>
              <a:gd name="T16" fmla="*/ 70 w 138"/>
              <a:gd name="T17" fmla="*/ 3 h 111"/>
              <a:gd name="T18" fmla="*/ 65 w 138"/>
              <a:gd name="T19" fmla="*/ 2 h 111"/>
              <a:gd name="T20" fmla="*/ 62 w 138"/>
              <a:gd name="T21" fmla="*/ 1 h 111"/>
              <a:gd name="T22" fmla="*/ 61 w 138"/>
              <a:gd name="T23" fmla="*/ 1 h 111"/>
              <a:gd name="T24" fmla="*/ 57 w 138"/>
              <a:gd name="T25" fmla="*/ 1 h 111"/>
              <a:gd name="T26" fmla="*/ 55 w 138"/>
              <a:gd name="T27" fmla="*/ 0 h 111"/>
              <a:gd name="T28" fmla="*/ 49 w 138"/>
              <a:gd name="T29" fmla="*/ 0 h 111"/>
              <a:gd name="T30" fmla="*/ 48 w 138"/>
              <a:gd name="T31" fmla="*/ 0 h 111"/>
              <a:gd name="T32" fmla="*/ 48 w 138"/>
              <a:gd name="T33" fmla="*/ 0 h 111"/>
              <a:gd name="T34" fmla="*/ 5 w 138"/>
              <a:gd name="T35" fmla="*/ 14 h 111"/>
              <a:gd name="T36" fmla="*/ 3 w 138"/>
              <a:gd name="T37" fmla="*/ 26 h 111"/>
              <a:gd name="T38" fmla="*/ 15 w 138"/>
              <a:gd name="T39" fmla="*/ 28 h 111"/>
              <a:gd name="T40" fmla="*/ 48 w 138"/>
              <a:gd name="T41" fmla="*/ 18 h 111"/>
              <a:gd name="T42" fmla="*/ 53 w 138"/>
              <a:gd name="T43" fmla="*/ 18 h 111"/>
              <a:gd name="T44" fmla="*/ 55 w 138"/>
              <a:gd name="T45" fmla="*/ 18 h 111"/>
              <a:gd name="T46" fmla="*/ 59 w 138"/>
              <a:gd name="T47" fmla="*/ 19 h 111"/>
              <a:gd name="T48" fmla="*/ 61 w 138"/>
              <a:gd name="T49" fmla="*/ 19 h 111"/>
              <a:gd name="T50" fmla="*/ 65 w 138"/>
              <a:gd name="T51" fmla="*/ 20 h 111"/>
              <a:gd name="T52" fmla="*/ 66 w 138"/>
              <a:gd name="T53" fmla="*/ 21 h 111"/>
              <a:gd name="T54" fmla="*/ 70 w 138"/>
              <a:gd name="T55" fmla="*/ 22 h 111"/>
              <a:gd name="T56" fmla="*/ 70 w 138"/>
              <a:gd name="T57" fmla="*/ 23 h 111"/>
              <a:gd name="T58" fmla="*/ 92 w 138"/>
              <a:gd name="T59" fmla="*/ 39 h 111"/>
              <a:gd name="T60" fmla="*/ 92 w 138"/>
              <a:gd name="T61" fmla="*/ 39 h 111"/>
              <a:gd name="T62" fmla="*/ 105 w 138"/>
              <a:gd name="T63" fmla="*/ 75 h 111"/>
              <a:gd name="T64" fmla="*/ 90 w 138"/>
              <a:gd name="T65" fmla="*/ 75 h 111"/>
              <a:gd name="T66" fmla="*/ 114 w 138"/>
              <a:gd name="T67" fmla="*/ 111 h 111"/>
              <a:gd name="T68" fmla="*/ 138 w 138"/>
              <a:gd name="T69" fmla="*/ 75 h 111"/>
              <a:gd name="T70" fmla="*/ 123 w 138"/>
              <a:gd name="T71" fmla="*/ 75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8" h="111">
                <a:moveTo>
                  <a:pt x="123" y="75"/>
                </a:moveTo>
                <a:cubicBezTo>
                  <a:pt x="123" y="59"/>
                  <a:pt x="118" y="45"/>
                  <a:pt x="110" y="33"/>
                </a:cubicBezTo>
                <a:cubicBezTo>
                  <a:pt x="110" y="32"/>
                  <a:pt x="110" y="32"/>
                  <a:pt x="109" y="32"/>
                </a:cubicBezTo>
                <a:cubicBezTo>
                  <a:pt x="108" y="30"/>
                  <a:pt x="107" y="29"/>
                  <a:pt x="106" y="28"/>
                </a:cubicBezTo>
                <a:cubicBezTo>
                  <a:pt x="106" y="28"/>
                  <a:pt x="106" y="27"/>
                  <a:pt x="106" y="27"/>
                </a:cubicBezTo>
                <a:cubicBezTo>
                  <a:pt x="98" y="18"/>
                  <a:pt x="89" y="11"/>
                  <a:pt x="78" y="6"/>
                </a:cubicBezTo>
                <a:cubicBezTo>
                  <a:pt x="77" y="6"/>
                  <a:pt x="77" y="6"/>
                  <a:pt x="77" y="6"/>
                </a:cubicBezTo>
                <a:cubicBezTo>
                  <a:pt x="75" y="5"/>
                  <a:pt x="73" y="4"/>
                  <a:pt x="72" y="4"/>
                </a:cubicBezTo>
                <a:cubicBezTo>
                  <a:pt x="71" y="4"/>
                  <a:pt x="70" y="3"/>
                  <a:pt x="70" y="3"/>
                </a:cubicBezTo>
                <a:cubicBezTo>
                  <a:pt x="68" y="3"/>
                  <a:pt x="67" y="2"/>
                  <a:pt x="65" y="2"/>
                </a:cubicBezTo>
                <a:cubicBezTo>
                  <a:pt x="64" y="2"/>
                  <a:pt x="63" y="2"/>
                  <a:pt x="62" y="1"/>
                </a:cubicBezTo>
                <a:cubicBezTo>
                  <a:pt x="62" y="1"/>
                  <a:pt x="61" y="1"/>
                  <a:pt x="61" y="1"/>
                </a:cubicBezTo>
                <a:cubicBezTo>
                  <a:pt x="60" y="1"/>
                  <a:pt x="59" y="1"/>
                  <a:pt x="57" y="1"/>
                </a:cubicBezTo>
                <a:cubicBezTo>
                  <a:pt x="57" y="1"/>
                  <a:pt x="56" y="0"/>
                  <a:pt x="55" y="0"/>
                </a:cubicBezTo>
                <a:cubicBezTo>
                  <a:pt x="53" y="0"/>
                  <a:pt x="51" y="0"/>
                  <a:pt x="49" y="0"/>
                </a:cubicBezTo>
                <a:cubicBezTo>
                  <a:pt x="49" y="0"/>
                  <a:pt x="48" y="0"/>
                  <a:pt x="48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33" y="0"/>
                  <a:pt x="18" y="5"/>
                  <a:pt x="5" y="14"/>
                </a:cubicBezTo>
                <a:cubicBezTo>
                  <a:pt x="1" y="16"/>
                  <a:pt x="0" y="22"/>
                  <a:pt x="3" y="26"/>
                </a:cubicBezTo>
                <a:cubicBezTo>
                  <a:pt x="6" y="30"/>
                  <a:pt x="11" y="31"/>
                  <a:pt x="15" y="28"/>
                </a:cubicBezTo>
                <a:cubicBezTo>
                  <a:pt x="25" y="21"/>
                  <a:pt x="37" y="18"/>
                  <a:pt x="48" y="18"/>
                </a:cubicBezTo>
                <a:cubicBezTo>
                  <a:pt x="50" y="18"/>
                  <a:pt x="52" y="18"/>
                  <a:pt x="53" y="18"/>
                </a:cubicBezTo>
                <a:cubicBezTo>
                  <a:pt x="54" y="18"/>
                  <a:pt x="54" y="18"/>
                  <a:pt x="55" y="18"/>
                </a:cubicBezTo>
                <a:cubicBezTo>
                  <a:pt x="56" y="19"/>
                  <a:pt x="58" y="19"/>
                  <a:pt x="59" y="19"/>
                </a:cubicBezTo>
                <a:cubicBezTo>
                  <a:pt x="60" y="19"/>
                  <a:pt x="60" y="19"/>
                  <a:pt x="61" y="19"/>
                </a:cubicBezTo>
                <a:cubicBezTo>
                  <a:pt x="62" y="20"/>
                  <a:pt x="63" y="20"/>
                  <a:pt x="65" y="20"/>
                </a:cubicBezTo>
                <a:cubicBezTo>
                  <a:pt x="65" y="21"/>
                  <a:pt x="65" y="21"/>
                  <a:pt x="66" y="21"/>
                </a:cubicBezTo>
                <a:cubicBezTo>
                  <a:pt x="67" y="21"/>
                  <a:pt x="69" y="22"/>
                  <a:pt x="70" y="22"/>
                </a:cubicBezTo>
                <a:cubicBezTo>
                  <a:pt x="70" y="22"/>
                  <a:pt x="70" y="23"/>
                  <a:pt x="70" y="23"/>
                </a:cubicBezTo>
                <a:cubicBezTo>
                  <a:pt x="79" y="26"/>
                  <a:pt x="86" y="32"/>
                  <a:pt x="92" y="39"/>
                </a:cubicBezTo>
                <a:cubicBezTo>
                  <a:pt x="92" y="39"/>
                  <a:pt x="92" y="39"/>
                  <a:pt x="92" y="39"/>
                </a:cubicBezTo>
                <a:cubicBezTo>
                  <a:pt x="100" y="49"/>
                  <a:pt x="105" y="61"/>
                  <a:pt x="105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114" y="111"/>
                  <a:pt x="114" y="111"/>
                  <a:pt x="114" y="111"/>
                </a:cubicBezTo>
                <a:cubicBezTo>
                  <a:pt x="138" y="75"/>
                  <a:pt x="138" y="75"/>
                  <a:pt x="138" y="75"/>
                </a:cubicBezTo>
                <a:lnTo>
                  <a:pt x="123" y="75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84" name="Freeform 37"/>
          <p:cNvSpPr/>
          <p:nvPr/>
        </p:nvSpPr>
        <p:spPr bwMode="auto">
          <a:xfrm>
            <a:off x="2834698" y="1945012"/>
            <a:ext cx="424026" cy="287817"/>
          </a:xfrm>
          <a:custGeom>
            <a:avLst/>
            <a:gdLst>
              <a:gd name="T0" fmla="*/ 135 w 186"/>
              <a:gd name="T1" fmla="*/ 9 h 126"/>
              <a:gd name="T2" fmla="*/ 84 w 186"/>
              <a:gd name="T3" fmla="*/ 57 h 126"/>
              <a:gd name="T4" fmla="*/ 84 w 186"/>
              <a:gd name="T5" fmla="*/ 57 h 126"/>
              <a:gd name="T6" fmla="*/ 84 w 186"/>
              <a:gd name="T7" fmla="*/ 60 h 126"/>
              <a:gd name="T8" fmla="*/ 84 w 186"/>
              <a:gd name="T9" fmla="*/ 66 h 126"/>
              <a:gd name="T10" fmla="*/ 51 w 186"/>
              <a:gd name="T11" fmla="*/ 99 h 126"/>
              <a:gd name="T12" fmla="*/ 18 w 186"/>
              <a:gd name="T13" fmla="*/ 66 h 126"/>
              <a:gd name="T14" fmla="*/ 51 w 186"/>
              <a:gd name="T15" fmla="*/ 33 h 126"/>
              <a:gd name="T16" fmla="*/ 51 w 186"/>
              <a:gd name="T17" fmla="*/ 48 h 126"/>
              <a:gd name="T18" fmla="*/ 87 w 186"/>
              <a:gd name="T19" fmla="*/ 24 h 126"/>
              <a:gd name="T20" fmla="*/ 51 w 186"/>
              <a:gd name="T21" fmla="*/ 0 h 126"/>
              <a:gd name="T22" fmla="*/ 51 w 186"/>
              <a:gd name="T23" fmla="*/ 15 h 126"/>
              <a:gd name="T24" fmla="*/ 0 w 186"/>
              <a:gd name="T25" fmla="*/ 66 h 126"/>
              <a:gd name="T26" fmla="*/ 51 w 186"/>
              <a:gd name="T27" fmla="*/ 117 h 126"/>
              <a:gd name="T28" fmla="*/ 102 w 186"/>
              <a:gd name="T29" fmla="*/ 69 h 126"/>
              <a:gd name="T30" fmla="*/ 102 w 186"/>
              <a:gd name="T31" fmla="*/ 69 h 126"/>
              <a:gd name="T32" fmla="*/ 102 w 186"/>
              <a:gd name="T33" fmla="*/ 66 h 126"/>
              <a:gd name="T34" fmla="*/ 102 w 186"/>
              <a:gd name="T35" fmla="*/ 60 h 126"/>
              <a:gd name="T36" fmla="*/ 135 w 186"/>
              <a:gd name="T37" fmla="*/ 27 h 126"/>
              <a:gd name="T38" fmla="*/ 168 w 186"/>
              <a:gd name="T39" fmla="*/ 60 h 126"/>
              <a:gd name="T40" fmla="*/ 135 w 186"/>
              <a:gd name="T41" fmla="*/ 93 h 126"/>
              <a:gd name="T42" fmla="*/ 135 w 186"/>
              <a:gd name="T43" fmla="*/ 78 h 126"/>
              <a:gd name="T44" fmla="*/ 99 w 186"/>
              <a:gd name="T45" fmla="*/ 102 h 126"/>
              <a:gd name="T46" fmla="*/ 135 w 186"/>
              <a:gd name="T47" fmla="*/ 126 h 126"/>
              <a:gd name="T48" fmla="*/ 135 w 186"/>
              <a:gd name="T49" fmla="*/ 111 h 126"/>
              <a:gd name="T50" fmla="*/ 186 w 186"/>
              <a:gd name="T51" fmla="*/ 60 h 126"/>
              <a:gd name="T52" fmla="*/ 135 w 186"/>
              <a:gd name="T53" fmla="*/ 9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6" h="126">
                <a:moveTo>
                  <a:pt x="135" y="9"/>
                </a:moveTo>
                <a:cubicBezTo>
                  <a:pt x="108" y="9"/>
                  <a:pt x="86" y="30"/>
                  <a:pt x="84" y="57"/>
                </a:cubicBezTo>
                <a:cubicBezTo>
                  <a:pt x="84" y="57"/>
                  <a:pt x="84" y="57"/>
                  <a:pt x="84" y="57"/>
                </a:cubicBezTo>
                <a:cubicBezTo>
                  <a:pt x="84" y="60"/>
                  <a:pt x="84" y="60"/>
                  <a:pt x="84" y="60"/>
                </a:cubicBezTo>
                <a:cubicBezTo>
                  <a:pt x="84" y="66"/>
                  <a:pt x="84" y="66"/>
                  <a:pt x="84" y="66"/>
                </a:cubicBezTo>
                <a:cubicBezTo>
                  <a:pt x="84" y="84"/>
                  <a:pt x="69" y="99"/>
                  <a:pt x="51" y="99"/>
                </a:cubicBezTo>
                <a:cubicBezTo>
                  <a:pt x="33" y="99"/>
                  <a:pt x="18" y="84"/>
                  <a:pt x="18" y="66"/>
                </a:cubicBezTo>
                <a:cubicBezTo>
                  <a:pt x="18" y="48"/>
                  <a:pt x="33" y="33"/>
                  <a:pt x="51" y="33"/>
                </a:cubicBezTo>
                <a:cubicBezTo>
                  <a:pt x="51" y="48"/>
                  <a:pt x="51" y="48"/>
                  <a:pt x="51" y="48"/>
                </a:cubicBezTo>
                <a:cubicBezTo>
                  <a:pt x="87" y="24"/>
                  <a:pt x="87" y="24"/>
                  <a:pt x="87" y="24"/>
                </a:cubicBezTo>
                <a:cubicBezTo>
                  <a:pt x="51" y="0"/>
                  <a:pt x="51" y="0"/>
                  <a:pt x="51" y="0"/>
                </a:cubicBezTo>
                <a:cubicBezTo>
                  <a:pt x="51" y="15"/>
                  <a:pt x="51" y="15"/>
                  <a:pt x="51" y="15"/>
                </a:cubicBezTo>
                <a:cubicBezTo>
                  <a:pt x="23" y="15"/>
                  <a:pt x="0" y="38"/>
                  <a:pt x="0" y="66"/>
                </a:cubicBezTo>
                <a:cubicBezTo>
                  <a:pt x="0" y="94"/>
                  <a:pt x="23" y="117"/>
                  <a:pt x="51" y="117"/>
                </a:cubicBezTo>
                <a:cubicBezTo>
                  <a:pt x="78" y="117"/>
                  <a:pt x="100" y="96"/>
                  <a:pt x="102" y="69"/>
                </a:cubicBezTo>
                <a:cubicBezTo>
                  <a:pt x="102" y="69"/>
                  <a:pt x="102" y="69"/>
                  <a:pt x="102" y="69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2" y="60"/>
                  <a:pt x="102" y="60"/>
                  <a:pt x="102" y="60"/>
                </a:cubicBezTo>
                <a:cubicBezTo>
                  <a:pt x="102" y="42"/>
                  <a:pt x="117" y="27"/>
                  <a:pt x="135" y="27"/>
                </a:cubicBezTo>
                <a:cubicBezTo>
                  <a:pt x="153" y="27"/>
                  <a:pt x="168" y="42"/>
                  <a:pt x="168" y="60"/>
                </a:cubicBezTo>
                <a:cubicBezTo>
                  <a:pt x="168" y="78"/>
                  <a:pt x="153" y="93"/>
                  <a:pt x="135" y="93"/>
                </a:cubicBezTo>
                <a:cubicBezTo>
                  <a:pt x="135" y="78"/>
                  <a:pt x="135" y="78"/>
                  <a:pt x="135" y="78"/>
                </a:cubicBezTo>
                <a:cubicBezTo>
                  <a:pt x="99" y="102"/>
                  <a:pt x="99" y="102"/>
                  <a:pt x="99" y="102"/>
                </a:cubicBezTo>
                <a:cubicBezTo>
                  <a:pt x="135" y="126"/>
                  <a:pt x="135" y="126"/>
                  <a:pt x="135" y="126"/>
                </a:cubicBezTo>
                <a:cubicBezTo>
                  <a:pt x="135" y="111"/>
                  <a:pt x="135" y="111"/>
                  <a:pt x="135" y="111"/>
                </a:cubicBezTo>
                <a:cubicBezTo>
                  <a:pt x="163" y="111"/>
                  <a:pt x="186" y="88"/>
                  <a:pt x="186" y="60"/>
                </a:cubicBezTo>
                <a:cubicBezTo>
                  <a:pt x="186" y="32"/>
                  <a:pt x="163" y="9"/>
                  <a:pt x="135" y="9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85" name="Freeform 38"/>
          <p:cNvSpPr/>
          <p:nvPr/>
        </p:nvSpPr>
        <p:spPr bwMode="auto">
          <a:xfrm>
            <a:off x="3461746" y="1978420"/>
            <a:ext cx="429168" cy="218432"/>
          </a:xfrm>
          <a:custGeom>
            <a:avLst/>
            <a:gdLst>
              <a:gd name="T0" fmla="*/ 189 w 189"/>
              <a:gd name="T1" fmla="*/ 57 h 96"/>
              <a:gd name="T2" fmla="*/ 153 w 189"/>
              <a:gd name="T3" fmla="*/ 33 h 96"/>
              <a:gd name="T4" fmla="*/ 153 w 189"/>
              <a:gd name="T5" fmla="*/ 48 h 96"/>
              <a:gd name="T6" fmla="*/ 152 w 189"/>
              <a:gd name="T7" fmla="*/ 48 h 96"/>
              <a:gd name="T8" fmla="*/ 140 w 189"/>
              <a:gd name="T9" fmla="*/ 48 h 96"/>
              <a:gd name="T10" fmla="*/ 137 w 189"/>
              <a:gd name="T11" fmla="*/ 45 h 96"/>
              <a:gd name="T12" fmla="*/ 137 w 189"/>
              <a:gd name="T13" fmla="*/ 21 h 96"/>
              <a:gd name="T14" fmla="*/ 116 w 189"/>
              <a:gd name="T15" fmla="*/ 0 h 96"/>
              <a:gd name="T16" fmla="*/ 95 w 189"/>
              <a:gd name="T17" fmla="*/ 21 h 96"/>
              <a:gd name="T18" fmla="*/ 95 w 189"/>
              <a:gd name="T19" fmla="*/ 75 h 96"/>
              <a:gd name="T20" fmla="*/ 92 w 189"/>
              <a:gd name="T21" fmla="*/ 78 h 96"/>
              <a:gd name="T22" fmla="*/ 89 w 189"/>
              <a:gd name="T23" fmla="*/ 75 h 96"/>
              <a:gd name="T24" fmla="*/ 89 w 189"/>
              <a:gd name="T25" fmla="*/ 21 h 96"/>
              <a:gd name="T26" fmla="*/ 69 w 189"/>
              <a:gd name="T27" fmla="*/ 0 h 96"/>
              <a:gd name="T28" fmla="*/ 48 w 189"/>
              <a:gd name="T29" fmla="*/ 21 h 96"/>
              <a:gd name="T30" fmla="*/ 48 w 189"/>
              <a:gd name="T31" fmla="*/ 75 h 96"/>
              <a:gd name="T32" fmla="*/ 45 w 189"/>
              <a:gd name="T33" fmla="*/ 78 h 96"/>
              <a:gd name="T34" fmla="*/ 42 w 189"/>
              <a:gd name="T35" fmla="*/ 75 h 96"/>
              <a:gd name="T36" fmla="*/ 42 w 189"/>
              <a:gd name="T37" fmla="*/ 45 h 96"/>
              <a:gd name="T38" fmla="*/ 20 w 189"/>
              <a:gd name="T39" fmla="*/ 24 h 96"/>
              <a:gd name="T40" fmla="*/ 9 w 189"/>
              <a:gd name="T41" fmla="*/ 24 h 96"/>
              <a:gd name="T42" fmla="*/ 0 w 189"/>
              <a:gd name="T43" fmla="*/ 33 h 96"/>
              <a:gd name="T44" fmla="*/ 9 w 189"/>
              <a:gd name="T45" fmla="*/ 42 h 96"/>
              <a:gd name="T46" fmla="*/ 20 w 189"/>
              <a:gd name="T47" fmla="*/ 42 h 96"/>
              <a:gd name="T48" fmla="*/ 24 w 189"/>
              <a:gd name="T49" fmla="*/ 45 h 96"/>
              <a:gd name="T50" fmla="*/ 24 w 189"/>
              <a:gd name="T51" fmla="*/ 75 h 96"/>
              <a:gd name="T52" fmla="*/ 45 w 189"/>
              <a:gd name="T53" fmla="*/ 96 h 96"/>
              <a:gd name="T54" fmla="*/ 66 w 189"/>
              <a:gd name="T55" fmla="*/ 75 h 96"/>
              <a:gd name="T56" fmla="*/ 65 w 189"/>
              <a:gd name="T57" fmla="*/ 21 h 96"/>
              <a:gd name="T58" fmla="*/ 69 w 189"/>
              <a:gd name="T59" fmla="*/ 18 h 96"/>
              <a:gd name="T60" fmla="*/ 72 w 189"/>
              <a:gd name="T61" fmla="*/ 21 h 96"/>
              <a:gd name="T62" fmla="*/ 72 w 189"/>
              <a:gd name="T63" fmla="*/ 75 h 96"/>
              <a:gd name="T64" fmla="*/ 92 w 189"/>
              <a:gd name="T65" fmla="*/ 96 h 96"/>
              <a:gd name="T66" fmla="*/ 113 w 189"/>
              <a:gd name="T67" fmla="*/ 75 h 96"/>
              <a:gd name="T68" fmla="*/ 113 w 189"/>
              <a:gd name="T69" fmla="*/ 21 h 96"/>
              <a:gd name="T70" fmla="*/ 116 w 189"/>
              <a:gd name="T71" fmla="*/ 18 h 96"/>
              <a:gd name="T72" fmla="*/ 119 w 189"/>
              <a:gd name="T73" fmla="*/ 21 h 96"/>
              <a:gd name="T74" fmla="*/ 119 w 189"/>
              <a:gd name="T75" fmla="*/ 45 h 96"/>
              <a:gd name="T76" fmla="*/ 140 w 189"/>
              <a:gd name="T77" fmla="*/ 66 h 96"/>
              <a:gd name="T78" fmla="*/ 152 w 189"/>
              <a:gd name="T79" fmla="*/ 66 h 96"/>
              <a:gd name="T80" fmla="*/ 153 w 189"/>
              <a:gd name="T81" fmla="*/ 66 h 96"/>
              <a:gd name="T82" fmla="*/ 153 w 189"/>
              <a:gd name="T83" fmla="*/ 81 h 96"/>
              <a:gd name="T84" fmla="*/ 189 w 189"/>
              <a:gd name="T85" fmla="*/ 57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89" h="96">
                <a:moveTo>
                  <a:pt x="189" y="57"/>
                </a:moveTo>
                <a:cubicBezTo>
                  <a:pt x="153" y="33"/>
                  <a:pt x="153" y="33"/>
                  <a:pt x="153" y="33"/>
                </a:cubicBezTo>
                <a:cubicBezTo>
                  <a:pt x="153" y="48"/>
                  <a:pt x="153" y="48"/>
                  <a:pt x="153" y="48"/>
                </a:cubicBezTo>
                <a:cubicBezTo>
                  <a:pt x="152" y="48"/>
                  <a:pt x="152" y="48"/>
                  <a:pt x="152" y="48"/>
                </a:cubicBezTo>
                <a:cubicBezTo>
                  <a:pt x="140" y="48"/>
                  <a:pt x="140" y="48"/>
                  <a:pt x="140" y="48"/>
                </a:cubicBezTo>
                <a:cubicBezTo>
                  <a:pt x="139" y="48"/>
                  <a:pt x="138" y="48"/>
                  <a:pt x="137" y="45"/>
                </a:cubicBezTo>
                <a:cubicBezTo>
                  <a:pt x="137" y="21"/>
                  <a:pt x="137" y="21"/>
                  <a:pt x="137" y="21"/>
                </a:cubicBezTo>
                <a:cubicBezTo>
                  <a:pt x="137" y="13"/>
                  <a:pt x="132" y="0"/>
                  <a:pt x="116" y="0"/>
                </a:cubicBezTo>
                <a:cubicBezTo>
                  <a:pt x="101" y="0"/>
                  <a:pt x="95" y="13"/>
                  <a:pt x="95" y="21"/>
                </a:cubicBezTo>
                <a:cubicBezTo>
                  <a:pt x="95" y="75"/>
                  <a:pt x="95" y="75"/>
                  <a:pt x="95" y="75"/>
                </a:cubicBezTo>
                <a:cubicBezTo>
                  <a:pt x="95" y="78"/>
                  <a:pt x="94" y="78"/>
                  <a:pt x="92" y="78"/>
                </a:cubicBezTo>
                <a:cubicBezTo>
                  <a:pt x="91" y="78"/>
                  <a:pt x="90" y="78"/>
                  <a:pt x="89" y="75"/>
                </a:cubicBezTo>
                <a:cubicBezTo>
                  <a:pt x="89" y="21"/>
                  <a:pt x="89" y="21"/>
                  <a:pt x="89" y="21"/>
                </a:cubicBezTo>
                <a:cubicBezTo>
                  <a:pt x="89" y="13"/>
                  <a:pt x="84" y="0"/>
                  <a:pt x="69" y="0"/>
                </a:cubicBezTo>
                <a:cubicBezTo>
                  <a:pt x="53" y="0"/>
                  <a:pt x="48" y="13"/>
                  <a:pt x="48" y="21"/>
                </a:cubicBezTo>
                <a:cubicBezTo>
                  <a:pt x="48" y="75"/>
                  <a:pt x="48" y="75"/>
                  <a:pt x="48" y="75"/>
                </a:cubicBezTo>
                <a:cubicBezTo>
                  <a:pt x="47" y="78"/>
                  <a:pt x="46" y="78"/>
                  <a:pt x="45" y="78"/>
                </a:cubicBezTo>
                <a:cubicBezTo>
                  <a:pt x="43" y="78"/>
                  <a:pt x="42" y="78"/>
                  <a:pt x="42" y="75"/>
                </a:cubicBezTo>
                <a:cubicBezTo>
                  <a:pt x="42" y="45"/>
                  <a:pt x="42" y="45"/>
                  <a:pt x="42" y="45"/>
                </a:cubicBezTo>
                <a:cubicBezTo>
                  <a:pt x="42" y="30"/>
                  <a:pt x="29" y="24"/>
                  <a:pt x="20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4" y="24"/>
                  <a:pt x="0" y="28"/>
                  <a:pt x="0" y="33"/>
                </a:cubicBezTo>
                <a:cubicBezTo>
                  <a:pt x="0" y="38"/>
                  <a:pt x="4" y="42"/>
                  <a:pt x="9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4" y="42"/>
                  <a:pt x="24" y="44"/>
                  <a:pt x="24" y="45"/>
                </a:cubicBezTo>
                <a:cubicBezTo>
                  <a:pt x="24" y="75"/>
                  <a:pt x="24" y="75"/>
                  <a:pt x="24" y="75"/>
                </a:cubicBezTo>
                <a:cubicBezTo>
                  <a:pt x="24" y="83"/>
                  <a:pt x="29" y="96"/>
                  <a:pt x="45" y="96"/>
                </a:cubicBezTo>
                <a:cubicBezTo>
                  <a:pt x="60" y="96"/>
                  <a:pt x="66" y="83"/>
                  <a:pt x="66" y="75"/>
                </a:cubicBezTo>
                <a:cubicBezTo>
                  <a:pt x="65" y="21"/>
                  <a:pt x="65" y="21"/>
                  <a:pt x="65" y="21"/>
                </a:cubicBezTo>
                <a:cubicBezTo>
                  <a:pt x="66" y="18"/>
                  <a:pt x="67" y="18"/>
                  <a:pt x="69" y="18"/>
                </a:cubicBezTo>
                <a:cubicBezTo>
                  <a:pt x="70" y="18"/>
                  <a:pt x="71" y="18"/>
                  <a:pt x="72" y="21"/>
                </a:cubicBezTo>
                <a:cubicBezTo>
                  <a:pt x="72" y="75"/>
                  <a:pt x="72" y="75"/>
                  <a:pt x="72" y="75"/>
                </a:cubicBezTo>
                <a:cubicBezTo>
                  <a:pt x="72" y="83"/>
                  <a:pt x="77" y="96"/>
                  <a:pt x="92" y="96"/>
                </a:cubicBezTo>
                <a:cubicBezTo>
                  <a:pt x="108" y="96"/>
                  <a:pt x="113" y="83"/>
                  <a:pt x="113" y="75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14" y="18"/>
                  <a:pt x="115" y="18"/>
                  <a:pt x="116" y="18"/>
                </a:cubicBezTo>
                <a:cubicBezTo>
                  <a:pt x="118" y="18"/>
                  <a:pt x="119" y="18"/>
                  <a:pt x="119" y="21"/>
                </a:cubicBezTo>
                <a:cubicBezTo>
                  <a:pt x="119" y="45"/>
                  <a:pt x="119" y="45"/>
                  <a:pt x="119" y="45"/>
                </a:cubicBezTo>
                <a:cubicBezTo>
                  <a:pt x="119" y="53"/>
                  <a:pt x="125" y="66"/>
                  <a:pt x="140" y="66"/>
                </a:cubicBezTo>
                <a:cubicBezTo>
                  <a:pt x="152" y="66"/>
                  <a:pt x="152" y="66"/>
                  <a:pt x="152" y="66"/>
                </a:cubicBezTo>
                <a:cubicBezTo>
                  <a:pt x="152" y="66"/>
                  <a:pt x="152" y="66"/>
                  <a:pt x="153" y="66"/>
                </a:cubicBezTo>
                <a:cubicBezTo>
                  <a:pt x="153" y="81"/>
                  <a:pt x="153" y="81"/>
                  <a:pt x="153" y="81"/>
                </a:cubicBezTo>
                <a:lnTo>
                  <a:pt x="189" y="57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86" name="Freeform 39"/>
          <p:cNvSpPr/>
          <p:nvPr/>
        </p:nvSpPr>
        <p:spPr bwMode="auto">
          <a:xfrm>
            <a:off x="4281531" y="2109479"/>
            <a:ext cx="203019" cy="118211"/>
          </a:xfrm>
          <a:custGeom>
            <a:avLst/>
            <a:gdLst>
              <a:gd name="T0" fmla="*/ 90 w 90"/>
              <a:gd name="T1" fmla="*/ 28 h 52"/>
              <a:gd name="T2" fmla="*/ 54 w 90"/>
              <a:gd name="T3" fmla="*/ 4 h 52"/>
              <a:gd name="T4" fmla="*/ 54 w 90"/>
              <a:gd name="T5" fmla="*/ 19 h 52"/>
              <a:gd name="T6" fmla="*/ 53 w 90"/>
              <a:gd name="T7" fmla="*/ 19 h 52"/>
              <a:gd name="T8" fmla="*/ 28 w 90"/>
              <a:gd name="T9" fmla="*/ 19 h 52"/>
              <a:gd name="T10" fmla="*/ 12 w 90"/>
              <a:gd name="T11" fmla="*/ 0 h 52"/>
              <a:gd name="T12" fmla="*/ 0 w 90"/>
              <a:gd name="T13" fmla="*/ 14 h 52"/>
              <a:gd name="T14" fmla="*/ 17 w 90"/>
              <a:gd name="T15" fmla="*/ 34 h 52"/>
              <a:gd name="T16" fmla="*/ 24 w 90"/>
              <a:gd name="T17" fmla="*/ 37 h 52"/>
              <a:gd name="T18" fmla="*/ 53 w 90"/>
              <a:gd name="T19" fmla="*/ 37 h 52"/>
              <a:gd name="T20" fmla="*/ 54 w 90"/>
              <a:gd name="T21" fmla="*/ 37 h 52"/>
              <a:gd name="T22" fmla="*/ 54 w 90"/>
              <a:gd name="T23" fmla="*/ 52 h 52"/>
              <a:gd name="T24" fmla="*/ 90 w 90"/>
              <a:gd name="T25" fmla="*/ 28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" h="52">
                <a:moveTo>
                  <a:pt x="90" y="28"/>
                </a:moveTo>
                <a:cubicBezTo>
                  <a:pt x="54" y="4"/>
                  <a:pt x="54" y="4"/>
                  <a:pt x="54" y="4"/>
                </a:cubicBezTo>
                <a:cubicBezTo>
                  <a:pt x="54" y="19"/>
                  <a:pt x="54" y="19"/>
                  <a:pt x="54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28" y="19"/>
                  <a:pt x="28" y="19"/>
                  <a:pt x="28" y="19"/>
                </a:cubicBezTo>
                <a:cubicBezTo>
                  <a:pt x="12" y="0"/>
                  <a:pt x="12" y="0"/>
                  <a:pt x="12" y="0"/>
                </a:cubicBezTo>
                <a:cubicBezTo>
                  <a:pt x="0" y="14"/>
                  <a:pt x="0" y="14"/>
                  <a:pt x="0" y="14"/>
                </a:cubicBezTo>
                <a:cubicBezTo>
                  <a:pt x="17" y="34"/>
                  <a:pt x="17" y="34"/>
                  <a:pt x="17" y="34"/>
                </a:cubicBezTo>
                <a:cubicBezTo>
                  <a:pt x="18" y="36"/>
                  <a:pt x="21" y="37"/>
                  <a:pt x="24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4" y="37"/>
                  <a:pt x="54" y="37"/>
                  <a:pt x="54" y="37"/>
                </a:cubicBezTo>
                <a:cubicBezTo>
                  <a:pt x="54" y="52"/>
                  <a:pt x="54" y="52"/>
                  <a:pt x="54" y="52"/>
                </a:cubicBezTo>
                <a:lnTo>
                  <a:pt x="90" y="28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87" name="Freeform 40"/>
          <p:cNvSpPr/>
          <p:nvPr/>
        </p:nvSpPr>
        <p:spPr bwMode="auto">
          <a:xfrm>
            <a:off x="4124769" y="2001549"/>
            <a:ext cx="138773" cy="84804"/>
          </a:xfrm>
          <a:custGeom>
            <a:avLst/>
            <a:gdLst>
              <a:gd name="T0" fmla="*/ 39 w 62"/>
              <a:gd name="T1" fmla="*/ 0 h 37"/>
              <a:gd name="T2" fmla="*/ 9 w 62"/>
              <a:gd name="T3" fmla="*/ 0 h 37"/>
              <a:gd name="T4" fmla="*/ 0 w 62"/>
              <a:gd name="T5" fmla="*/ 9 h 37"/>
              <a:gd name="T6" fmla="*/ 9 w 62"/>
              <a:gd name="T7" fmla="*/ 18 h 37"/>
              <a:gd name="T8" fmla="*/ 34 w 62"/>
              <a:gd name="T9" fmla="*/ 18 h 37"/>
              <a:gd name="T10" fmla="*/ 50 w 62"/>
              <a:gd name="T11" fmla="*/ 37 h 37"/>
              <a:gd name="T12" fmla="*/ 62 w 62"/>
              <a:gd name="T13" fmla="*/ 23 h 37"/>
              <a:gd name="T14" fmla="*/ 45 w 62"/>
              <a:gd name="T15" fmla="*/ 3 h 37"/>
              <a:gd name="T16" fmla="*/ 39 w 62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37">
                <a:moveTo>
                  <a:pt x="39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50" y="37"/>
                  <a:pt x="50" y="37"/>
                  <a:pt x="50" y="37"/>
                </a:cubicBezTo>
                <a:cubicBezTo>
                  <a:pt x="62" y="23"/>
                  <a:pt x="62" y="23"/>
                  <a:pt x="62" y="23"/>
                </a:cubicBezTo>
                <a:cubicBezTo>
                  <a:pt x="45" y="3"/>
                  <a:pt x="45" y="3"/>
                  <a:pt x="45" y="3"/>
                </a:cubicBezTo>
                <a:cubicBezTo>
                  <a:pt x="44" y="1"/>
                  <a:pt x="41" y="0"/>
                  <a:pt x="39" y="0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88" name="Freeform 41"/>
          <p:cNvSpPr/>
          <p:nvPr/>
        </p:nvSpPr>
        <p:spPr bwMode="auto">
          <a:xfrm>
            <a:off x="4122200" y="1968140"/>
            <a:ext cx="362350" cy="226143"/>
          </a:xfrm>
          <a:custGeom>
            <a:avLst/>
            <a:gdLst>
              <a:gd name="T0" fmla="*/ 160 w 160"/>
              <a:gd name="T1" fmla="*/ 24 h 99"/>
              <a:gd name="T2" fmla="*/ 124 w 160"/>
              <a:gd name="T3" fmla="*/ 0 h 99"/>
              <a:gd name="T4" fmla="*/ 124 w 160"/>
              <a:gd name="T5" fmla="*/ 15 h 99"/>
              <a:gd name="T6" fmla="*/ 123 w 160"/>
              <a:gd name="T7" fmla="*/ 15 h 99"/>
              <a:gd name="T8" fmla="*/ 94 w 160"/>
              <a:gd name="T9" fmla="*/ 15 h 99"/>
              <a:gd name="T10" fmla="*/ 87 w 160"/>
              <a:gd name="T11" fmla="*/ 18 h 99"/>
              <a:gd name="T12" fmla="*/ 35 w 160"/>
              <a:gd name="T13" fmla="*/ 81 h 99"/>
              <a:gd name="T14" fmla="*/ 9 w 160"/>
              <a:gd name="T15" fmla="*/ 81 h 99"/>
              <a:gd name="T16" fmla="*/ 0 w 160"/>
              <a:gd name="T17" fmla="*/ 90 h 99"/>
              <a:gd name="T18" fmla="*/ 9 w 160"/>
              <a:gd name="T19" fmla="*/ 99 h 99"/>
              <a:gd name="T20" fmla="*/ 40 w 160"/>
              <a:gd name="T21" fmla="*/ 99 h 99"/>
              <a:gd name="T22" fmla="*/ 46 w 160"/>
              <a:gd name="T23" fmla="*/ 96 h 99"/>
              <a:gd name="T24" fmla="*/ 98 w 160"/>
              <a:gd name="T25" fmla="*/ 33 h 99"/>
              <a:gd name="T26" fmla="*/ 123 w 160"/>
              <a:gd name="T27" fmla="*/ 33 h 99"/>
              <a:gd name="T28" fmla="*/ 124 w 160"/>
              <a:gd name="T29" fmla="*/ 33 h 99"/>
              <a:gd name="T30" fmla="*/ 124 w 160"/>
              <a:gd name="T31" fmla="*/ 48 h 99"/>
              <a:gd name="T32" fmla="*/ 160 w 160"/>
              <a:gd name="T33" fmla="*/ 24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0" h="99">
                <a:moveTo>
                  <a:pt x="160" y="24"/>
                </a:moveTo>
                <a:cubicBezTo>
                  <a:pt x="124" y="0"/>
                  <a:pt x="124" y="0"/>
                  <a:pt x="124" y="0"/>
                </a:cubicBezTo>
                <a:cubicBezTo>
                  <a:pt x="124" y="15"/>
                  <a:pt x="124" y="15"/>
                  <a:pt x="124" y="15"/>
                </a:cubicBezTo>
                <a:cubicBezTo>
                  <a:pt x="123" y="15"/>
                  <a:pt x="123" y="15"/>
                  <a:pt x="123" y="15"/>
                </a:cubicBezTo>
                <a:cubicBezTo>
                  <a:pt x="94" y="15"/>
                  <a:pt x="94" y="15"/>
                  <a:pt x="94" y="15"/>
                </a:cubicBezTo>
                <a:cubicBezTo>
                  <a:pt x="91" y="15"/>
                  <a:pt x="88" y="16"/>
                  <a:pt x="87" y="18"/>
                </a:cubicBezTo>
                <a:cubicBezTo>
                  <a:pt x="35" y="81"/>
                  <a:pt x="35" y="81"/>
                  <a:pt x="35" y="81"/>
                </a:cubicBezTo>
                <a:cubicBezTo>
                  <a:pt x="9" y="81"/>
                  <a:pt x="9" y="81"/>
                  <a:pt x="9" y="81"/>
                </a:cubicBezTo>
                <a:cubicBezTo>
                  <a:pt x="5" y="81"/>
                  <a:pt x="0" y="85"/>
                  <a:pt x="0" y="90"/>
                </a:cubicBezTo>
                <a:cubicBezTo>
                  <a:pt x="0" y="95"/>
                  <a:pt x="5" y="99"/>
                  <a:pt x="9" y="99"/>
                </a:cubicBezTo>
                <a:cubicBezTo>
                  <a:pt x="40" y="99"/>
                  <a:pt x="40" y="99"/>
                  <a:pt x="40" y="99"/>
                </a:cubicBezTo>
                <a:cubicBezTo>
                  <a:pt x="42" y="99"/>
                  <a:pt x="45" y="98"/>
                  <a:pt x="46" y="96"/>
                </a:cubicBezTo>
                <a:cubicBezTo>
                  <a:pt x="98" y="33"/>
                  <a:pt x="98" y="33"/>
                  <a:pt x="98" y="33"/>
                </a:cubicBezTo>
                <a:cubicBezTo>
                  <a:pt x="123" y="33"/>
                  <a:pt x="123" y="33"/>
                  <a:pt x="123" y="33"/>
                </a:cubicBezTo>
                <a:cubicBezTo>
                  <a:pt x="124" y="33"/>
                  <a:pt x="124" y="33"/>
                  <a:pt x="124" y="33"/>
                </a:cubicBezTo>
                <a:cubicBezTo>
                  <a:pt x="124" y="48"/>
                  <a:pt x="124" y="48"/>
                  <a:pt x="124" y="48"/>
                </a:cubicBezTo>
                <a:lnTo>
                  <a:pt x="160" y="2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89" name="Freeform 42"/>
          <p:cNvSpPr>
            <a:spLocks noEditPoints="1"/>
          </p:cNvSpPr>
          <p:nvPr/>
        </p:nvSpPr>
        <p:spPr bwMode="auto">
          <a:xfrm>
            <a:off x="4726116" y="1906465"/>
            <a:ext cx="390619" cy="390609"/>
          </a:xfrm>
          <a:custGeom>
            <a:avLst/>
            <a:gdLst>
              <a:gd name="T0" fmla="*/ 86 w 172"/>
              <a:gd name="T1" fmla="*/ 21 h 172"/>
              <a:gd name="T2" fmla="*/ 151 w 172"/>
              <a:gd name="T3" fmla="*/ 86 h 172"/>
              <a:gd name="T4" fmla="*/ 86 w 172"/>
              <a:gd name="T5" fmla="*/ 151 h 172"/>
              <a:gd name="T6" fmla="*/ 21 w 172"/>
              <a:gd name="T7" fmla="*/ 86 h 172"/>
              <a:gd name="T8" fmla="*/ 86 w 172"/>
              <a:gd name="T9" fmla="*/ 21 h 172"/>
              <a:gd name="T10" fmla="*/ 86 w 172"/>
              <a:gd name="T11" fmla="*/ 0 h 172"/>
              <a:gd name="T12" fmla="*/ 0 w 172"/>
              <a:gd name="T13" fmla="*/ 86 h 172"/>
              <a:gd name="T14" fmla="*/ 86 w 172"/>
              <a:gd name="T15" fmla="*/ 172 h 172"/>
              <a:gd name="T16" fmla="*/ 172 w 172"/>
              <a:gd name="T17" fmla="*/ 86 h 172"/>
              <a:gd name="T18" fmla="*/ 86 w 172"/>
              <a:gd name="T19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2" h="172">
                <a:moveTo>
                  <a:pt x="86" y="21"/>
                </a:moveTo>
                <a:cubicBezTo>
                  <a:pt x="122" y="21"/>
                  <a:pt x="151" y="50"/>
                  <a:pt x="151" y="86"/>
                </a:cubicBezTo>
                <a:cubicBezTo>
                  <a:pt x="151" y="122"/>
                  <a:pt x="122" y="151"/>
                  <a:pt x="86" y="151"/>
                </a:cubicBezTo>
                <a:cubicBezTo>
                  <a:pt x="50" y="151"/>
                  <a:pt x="21" y="122"/>
                  <a:pt x="21" y="86"/>
                </a:cubicBezTo>
                <a:cubicBezTo>
                  <a:pt x="21" y="50"/>
                  <a:pt x="50" y="21"/>
                  <a:pt x="86" y="21"/>
                </a:cubicBezTo>
                <a:moveTo>
                  <a:pt x="86" y="0"/>
                </a:moveTo>
                <a:cubicBezTo>
                  <a:pt x="38" y="0"/>
                  <a:pt x="0" y="38"/>
                  <a:pt x="0" y="86"/>
                </a:cubicBezTo>
                <a:cubicBezTo>
                  <a:pt x="0" y="134"/>
                  <a:pt x="38" y="172"/>
                  <a:pt x="86" y="172"/>
                </a:cubicBezTo>
                <a:cubicBezTo>
                  <a:pt x="134" y="172"/>
                  <a:pt x="172" y="134"/>
                  <a:pt x="172" y="86"/>
                </a:cubicBezTo>
                <a:cubicBezTo>
                  <a:pt x="172" y="38"/>
                  <a:pt x="134" y="0"/>
                  <a:pt x="86" y="0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90" name="Freeform 43"/>
          <p:cNvSpPr/>
          <p:nvPr/>
        </p:nvSpPr>
        <p:spPr bwMode="auto">
          <a:xfrm>
            <a:off x="4898298" y="1978420"/>
            <a:ext cx="97654" cy="195305"/>
          </a:xfrm>
          <a:custGeom>
            <a:avLst/>
            <a:gdLst>
              <a:gd name="T0" fmla="*/ 33 w 44"/>
              <a:gd name="T1" fmla="*/ 86 h 86"/>
              <a:gd name="T2" fmla="*/ 25 w 44"/>
              <a:gd name="T3" fmla="*/ 83 h 86"/>
              <a:gd name="T4" fmla="*/ 3 w 44"/>
              <a:gd name="T5" fmla="*/ 62 h 86"/>
              <a:gd name="T6" fmla="*/ 0 w 44"/>
              <a:gd name="T7" fmla="*/ 54 h 86"/>
              <a:gd name="T8" fmla="*/ 0 w 44"/>
              <a:gd name="T9" fmla="*/ 54 h 86"/>
              <a:gd name="T10" fmla="*/ 0 w 44"/>
              <a:gd name="T11" fmla="*/ 54 h 86"/>
              <a:gd name="T12" fmla="*/ 0 w 44"/>
              <a:gd name="T13" fmla="*/ 11 h 86"/>
              <a:gd name="T14" fmla="*/ 11 w 44"/>
              <a:gd name="T15" fmla="*/ 0 h 86"/>
              <a:gd name="T16" fmla="*/ 22 w 44"/>
              <a:gd name="T17" fmla="*/ 11 h 86"/>
              <a:gd name="T18" fmla="*/ 22 w 44"/>
              <a:gd name="T19" fmla="*/ 50 h 86"/>
              <a:gd name="T20" fmla="*/ 40 w 44"/>
              <a:gd name="T21" fmla="*/ 68 h 86"/>
              <a:gd name="T22" fmla="*/ 40 w 44"/>
              <a:gd name="T23" fmla="*/ 83 h 86"/>
              <a:gd name="T24" fmla="*/ 33 w 44"/>
              <a:gd name="T25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" h="86">
                <a:moveTo>
                  <a:pt x="33" y="86"/>
                </a:moveTo>
                <a:cubicBezTo>
                  <a:pt x="30" y="86"/>
                  <a:pt x="27" y="85"/>
                  <a:pt x="25" y="83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0"/>
                  <a:pt x="0" y="57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2" y="5"/>
                  <a:pt x="22" y="11"/>
                </a:cubicBezTo>
                <a:cubicBezTo>
                  <a:pt x="22" y="50"/>
                  <a:pt x="22" y="50"/>
                  <a:pt x="22" y="50"/>
                </a:cubicBezTo>
                <a:cubicBezTo>
                  <a:pt x="40" y="68"/>
                  <a:pt x="40" y="68"/>
                  <a:pt x="40" y="68"/>
                </a:cubicBezTo>
                <a:cubicBezTo>
                  <a:pt x="44" y="72"/>
                  <a:pt x="44" y="79"/>
                  <a:pt x="40" y="83"/>
                </a:cubicBezTo>
                <a:cubicBezTo>
                  <a:pt x="38" y="85"/>
                  <a:pt x="35" y="86"/>
                  <a:pt x="33" y="86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91" name="Freeform 44"/>
          <p:cNvSpPr>
            <a:spLocks noEditPoints="1"/>
          </p:cNvSpPr>
          <p:nvPr/>
        </p:nvSpPr>
        <p:spPr bwMode="auto">
          <a:xfrm>
            <a:off x="5368581" y="1901325"/>
            <a:ext cx="382909" cy="382901"/>
          </a:xfrm>
          <a:custGeom>
            <a:avLst/>
            <a:gdLst>
              <a:gd name="T0" fmla="*/ 84 w 168"/>
              <a:gd name="T1" fmla="*/ 0 h 168"/>
              <a:gd name="T2" fmla="*/ 0 w 168"/>
              <a:gd name="T3" fmla="*/ 84 h 168"/>
              <a:gd name="T4" fmla="*/ 6 w 168"/>
              <a:gd name="T5" fmla="*/ 114 h 168"/>
              <a:gd name="T6" fmla="*/ 9 w 168"/>
              <a:gd name="T7" fmla="*/ 121 h 168"/>
              <a:gd name="T8" fmla="*/ 38 w 168"/>
              <a:gd name="T9" fmla="*/ 154 h 168"/>
              <a:gd name="T10" fmla="*/ 44 w 168"/>
              <a:gd name="T11" fmla="*/ 158 h 168"/>
              <a:gd name="T12" fmla="*/ 84 w 168"/>
              <a:gd name="T13" fmla="*/ 168 h 168"/>
              <a:gd name="T14" fmla="*/ 124 w 168"/>
              <a:gd name="T15" fmla="*/ 158 h 168"/>
              <a:gd name="T16" fmla="*/ 130 w 168"/>
              <a:gd name="T17" fmla="*/ 154 h 168"/>
              <a:gd name="T18" fmla="*/ 159 w 168"/>
              <a:gd name="T19" fmla="*/ 121 h 168"/>
              <a:gd name="T20" fmla="*/ 162 w 168"/>
              <a:gd name="T21" fmla="*/ 114 h 168"/>
              <a:gd name="T22" fmla="*/ 168 w 168"/>
              <a:gd name="T23" fmla="*/ 84 h 168"/>
              <a:gd name="T24" fmla="*/ 84 w 168"/>
              <a:gd name="T25" fmla="*/ 0 h 168"/>
              <a:gd name="T26" fmla="*/ 49 w 168"/>
              <a:gd name="T27" fmla="*/ 147 h 168"/>
              <a:gd name="T28" fmla="*/ 18 w 168"/>
              <a:gd name="T29" fmla="*/ 112 h 168"/>
              <a:gd name="T30" fmla="*/ 30 w 168"/>
              <a:gd name="T31" fmla="*/ 108 h 168"/>
              <a:gd name="T32" fmla="*/ 54 w 168"/>
              <a:gd name="T33" fmla="*/ 132 h 168"/>
              <a:gd name="T34" fmla="*/ 49 w 168"/>
              <a:gd name="T35" fmla="*/ 147 h 168"/>
              <a:gd name="T36" fmla="*/ 119 w 168"/>
              <a:gd name="T37" fmla="*/ 147 h 168"/>
              <a:gd name="T38" fmla="*/ 114 w 168"/>
              <a:gd name="T39" fmla="*/ 132 h 168"/>
              <a:gd name="T40" fmla="*/ 138 w 168"/>
              <a:gd name="T41" fmla="*/ 108 h 168"/>
              <a:gd name="T42" fmla="*/ 150 w 168"/>
              <a:gd name="T43" fmla="*/ 112 h 168"/>
              <a:gd name="T44" fmla="*/ 119 w 168"/>
              <a:gd name="T45" fmla="*/ 147 h 168"/>
              <a:gd name="T46" fmla="*/ 153 w 168"/>
              <a:gd name="T47" fmla="*/ 106 h 168"/>
              <a:gd name="T48" fmla="*/ 138 w 168"/>
              <a:gd name="T49" fmla="*/ 102 h 168"/>
              <a:gd name="T50" fmla="*/ 108 w 168"/>
              <a:gd name="T51" fmla="*/ 132 h 168"/>
              <a:gd name="T52" fmla="*/ 114 w 168"/>
              <a:gd name="T53" fmla="*/ 149 h 168"/>
              <a:gd name="T54" fmla="*/ 84 w 168"/>
              <a:gd name="T55" fmla="*/ 156 h 168"/>
              <a:gd name="T56" fmla="*/ 54 w 168"/>
              <a:gd name="T57" fmla="*/ 149 h 168"/>
              <a:gd name="T58" fmla="*/ 60 w 168"/>
              <a:gd name="T59" fmla="*/ 132 h 168"/>
              <a:gd name="T60" fmla="*/ 30 w 168"/>
              <a:gd name="T61" fmla="*/ 102 h 168"/>
              <a:gd name="T62" fmla="*/ 15 w 168"/>
              <a:gd name="T63" fmla="*/ 106 h 168"/>
              <a:gd name="T64" fmla="*/ 12 w 168"/>
              <a:gd name="T65" fmla="*/ 84 h 168"/>
              <a:gd name="T66" fmla="*/ 84 w 168"/>
              <a:gd name="T67" fmla="*/ 12 h 168"/>
              <a:gd name="T68" fmla="*/ 156 w 168"/>
              <a:gd name="T69" fmla="*/ 84 h 168"/>
              <a:gd name="T70" fmla="*/ 153 w 168"/>
              <a:gd name="T71" fmla="*/ 106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8" h="168">
                <a:moveTo>
                  <a:pt x="84" y="0"/>
                </a:moveTo>
                <a:cubicBezTo>
                  <a:pt x="38" y="0"/>
                  <a:pt x="0" y="38"/>
                  <a:pt x="0" y="84"/>
                </a:cubicBezTo>
                <a:cubicBezTo>
                  <a:pt x="0" y="95"/>
                  <a:pt x="2" y="105"/>
                  <a:pt x="6" y="114"/>
                </a:cubicBezTo>
                <a:cubicBezTo>
                  <a:pt x="7" y="117"/>
                  <a:pt x="8" y="119"/>
                  <a:pt x="9" y="121"/>
                </a:cubicBezTo>
                <a:cubicBezTo>
                  <a:pt x="15" y="135"/>
                  <a:pt x="26" y="146"/>
                  <a:pt x="38" y="154"/>
                </a:cubicBezTo>
                <a:cubicBezTo>
                  <a:pt x="40" y="156"/>
                  <a:pt x="42" y="157"/>
                  <a:pt x="44" y="158"/>
                </a:cubicBezTo>
                <a:cubicBezTo>
                  <a:pt x="56" y="164"/>
                  <a:pt x="70" y="168"/>
                  <a:pt x="84" y="168"/>
                </a:cubicBezTo>
                <a:cubicBezTo>
                  <a:pt x="98" y="168"/>
                  <a:pt x="112" y="164"/>
                  <a:pt x="124" y="158"/>
                </a:cubicBezTo>
                <a:cubicBezTo>
                  <a:pt x="126" y="157"/>
                  <a:pt x="128" y="156"/>
                  <a:pt x="130" y="154"/>
                </a:cubicBezTo>
                <a:cubicBezTo>
                  <a:pt x="142" y="146"/>
                  <a:pt x="153" y="135"/>
                  <a:pt x="159" y="121"/>
                </a:cubicBezTo>
                <a:cubicBezTo>
                  <a:pt x="160" y="119"/>
                  <a:pt x="161" y="117"/>
                  <a:pt x="162" y="114"/>
                </a:cubicBezTo>
                <a:cubicBezTo>
                  <a:pt x="166" y="105"/>
                  <a:pt x="168" y="95"/>
                  <a:pt x="168" y="84"/>
                </a:cubicBezTo>
                <a:cubicBezTo>
                  <a:pt x="168" y="38"/>
                  <a:pt x="130" y="0"/>
                  <a:pt x="84" y="0"/>
                </a:cubicBezTo>
                <a:moveTo>
                  <a:pt x="49" y="147"/>
                </a:moveTo>
                <a:cubicBezTo>
                  <a:pt x="35" y="139"/>
                  <a:pt x="24" y="127"/>
                  <a:pt x="18" y="112"/>
                </a:cubicBezTo>
                <a:cubicBezTo>
                  <a:pt x="21" y="109"/>
                  <a:pt x="25" y="108"/>
                  <a:pt x="30" y="108"/>
                </a:cubicBezTo>
                <a:cubicBezTo>
                  <a:pt x="43" y="108"/>
                  <a:pt x="54" y="119"/>
                  <a:pt x="54" y="132"/>
                </a:cubicBezTo>
                <a:cubicBezTo>
                  <a:pt x="54" y="138"/>
                  <a:pt x="52" y="143"/>
                  <a:pt x="49" y="147"/>
                </a:cubicBezTo>
                <a:moveTo>
                  <a:pt x="119" y="147"/>
                </a:moveTo>
                <a:cubicBezTo>
                  <a:pt x="116" y="143"/>
                  <a:pt x="114" y="138"/>
                  <a:pt x="114" y="132"/>
                </a:cubicBezTo>
                <a:cubicBezTo>
                  <a:pt x="114" y="119"/>
                  <a:pt x="125" y="108"/>
                  <a:pt x="138" y="108"/>
                </a:cubicBezTo>
                <a:cubicBezTo>
                  <a:pt x="143" y="108"/>
                  <a:pt x="147" y="109"/>
                  <a:pt x="150" y="112"/>
                </a:cubicBezTo>
                <a:cubicBezTo>
                  <a:pt x="144" y="127"/>
                  <a:pt x="133" y="139"/>
                  <a:pt x="119" y="147"/>
                </a:cubicBezTo>
                <a:moveTo>
                  <a:pt x="153" y="106"/>
                </a:moveTo>
                <a:cubicBezTo>
                  <a:pt x="148" y="103"/>
                  <a:pt x="143" y="102"/>
                  <a:pt x="138" y="102"/>
                </a:cubicBezTo>
                <a:cubicBezTo>
                  <a:pt x="121" y="102"/>
                  <a:pt x="108" y="115"/>
                  <a:pt x="108" y="132"/>
                </a:cubicBezTo>
                <a:cubicBezTo>
                  <a:pt x="108" y="139"/>
                  <a:pt x="110" y="145"/>
                  <a:pt x="114" y="149"/>
                </a:cubicBezTo>
                <a:cubicBezTo>
                  <a:pt x="105" y="154"/>
                  <a:pt x="95" y="156"/>
                  <a:pt x="84" y="156"/>
                </a:cubicBezTo>
                <a:cubicBezTo>
                  <a:pt x="73" y="156"/>
                  <a:pt x="63" y="154"/>
                  <a:pt x="54" y="149"/>
                </a:cubicBezTo>
                <a:cubicBezTo>
                  <a:pt x="58" y="145"/>
                  <a:pt x="60" y="139"/>
                  <a:pt x="60" y="132"/>
                </a:cubicBezTo>
                <a:cubicBezTo>
                  <a:pt x="60" y="115"/>
                  <a:pt x="47" y="102"/>
                  <a:pt x="30" y="102"/>
                </a:cubicBezTo>
                <a:cubicBezTo>
                  <a:pt x="25" y="102"/>
                  <a:pt x="20" y="103"/>
                  <a:pt x="15" y="106"/>
                </a:cubicBezTo>
                <a:cubicBezTo>
                  <a:pt x="13" y="99"/>
                  <a:pt x="12" y="92"/>
                  <a:pt x="12" y="84"/>
                </a:cubicBezTo>
                <a:cubicBezTo>
                  <a:pt x="12" y="44"/>
                  <a:pt x="44" y="12"/>
                  <a:pt x="84" y="12"/>
                </a:cubicBezTo>
                <a:cubicBezTo>
                  <a:pt x="124" y="12"/>
                  <a:pt x="156" y="44"/>
                  <a:pt x="156" y="84"/>
                </a:cubicBezTo>
                <a:cubicBezTo>
                  <a:pt x="156" y="92"/>
                  <a:pt x="155" y="99"/>
                  <a:pt x="153" y="106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92" name="Oval 45"/>
          <p:cNvSpPr>
            <a:spLocks noChangeArrowheads="1"/>
          </p:cNvSpPr>
          <p:nvPr/>
        </p:nvSpPr>
        <p:spPr bwMode="auto">
          <a:xfrm>
            <a:off x="5545903" y="1955291"/>
            <a:ext cx="25699" cy="2826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93" name="Freeform 46"/>
          <p:cNvSpPr/>
          <p:nvPr/>
        </p:nvSpPr>
        <p:spPr bwMode="auto">
          <a:xfrm>
            <a:off x="5605011" y="1970711"/>
            <a:ext cx="30838" cy="30838"/>
          </a:xfrm>
          <a:custGeom>
            <a:avLst/>
            <a:gdLst>
              <a:gd name="T0" fmla="*/ 10 w 14"/>
              <a:gd name="T1" fmla="*/ 2 h 14"/>
              <a:gd name="T2" fmla="*/ 2 w 14"/>
              <a:gd name="T3" fmla="*/ 4 h 14"/>
              <a:gd name="T4" fmla="*/ 4 w 14"/>
              <a:gd name="T5" fmla="*/ 12 h 14"/>
              <a:gd name="T6" fmla="*/ 12 w 14"/>
              <a:gd name="T7" fmla="*/ 10 h 14"/>
              <a:gd name="T8" fmla="*/ 10 w 14"/>
              <a:gd name="T9" fmla="*/ 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10" y="2"/>
                </a:moveTo>
                <a:cubicBezTo>
                  <a:pt x="7" y="0"/>
                  <a:pt x="3" y="1"/>
                  <a:pt x="2" y="4"/>
                </a:cubicBezTo>
                <a:cubicBezTo>
                  <a:pt x="0" y="7"/>
                  <a:pt x="1" y="11"/>
                  <a:pt x="4" y="12"/>
                </a:cubicBezTo>
                <a:cubicBezTo>
                  <a:pt x="7" y="14"/>
                  <a:pt x="11" y="13"/>
                  <a:pt x="12" y="10"/>
                </a:cubicBezTo>
                <a:cubicBezTo>
                  <a:pt x="14" y="7"/>
                  <a:pt x="13" y="4"/>
                  <a:pt x="10" y="2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94" name="Freeform 47"/>
          <p:cNvSpPr/>
          <p:nvPr/>
        </p:nvSpPr>
        <p:spPr bwMode="auto">
          <a:xfrm>
            <a:off x="5651267" y="2014397"/>
            <a:ext cx="30838" cy="33408"/>
          </a:xfrm>
          <a:custGeom>
            <a:avLst/>
            <a:gdLst>
              <a:gd name="T0" fmla="*/ 4 w 14"/>
              <a:gd name="T1" fmla="*/ 2 h 14"/>
              <a:gd name="T2" fmla="*/ 2 w 14"/>
              <a:gd name="T3" fmla="*/ 10 h 14"/>
              <a:gd name="T4" fmla="*/ 10 w 14"/>
              <a:gd name="T5" fmla="*/ 12 h 14"/>
              <a:gd name="T6" fmla="*/ 12 w 14"/>
              <a:gd name="T7" fmla="*/ 4 h 14"/>
              <a:gd name="T8" fmla="*/ 4 w 14"/>
              <a:gd name="T9" fmla="*/ 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4" y="2"/>
                </a:moveTo>
                <a:cubicBezTo>
                  <a:pt x="1" y="3"/>
                  <a:pt x="0" y="7"/>
                  <a:pt x="2" y="10"/>
                </a:cubicBezTo>
                <a:cubicBezTo>
                  <a:pt x="3" y="13"/>
                  <a:pt x="7" y="14"/>
                  <a:pt x="10" y="12"/>
                </a:cubicBezTo>
                <a:cubicBezTo>
                  <a:pt x="13" y="11"/>
                  <a:pt x="14" y="7"/>
                  <a:pt x="12" y="4"/>
                </a:cubicBezTo>
                <a:cubicBezTo>
                  <a:pt x="10" y="1"/>
                  <a:pt x="7" y="0"/>
                  <a:pt x="4" y="2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95" name="Oval 48"/>
          <p:cNvSpPr>
            <a:spLocks noChangeArrowheads="1"/>
          </p:cNvSpPr>
          <p:nvPr/>
        </p:nvSpPr>
        <p:spPr bwMode="auto">
          <a:xfrm>
            <a:off x="5669255" y="2078642"/>
            <a:ext cx="25699" cy="2826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96" name="Freeform 49"/>
          <p:cNvSpPr/>
          <p:nvPr/>
        </p:nvSpPr>
        <p:spPr bwMode="auto">
          <a:xfrm>
            <a:off x="5481656" y="1970711"/>
            <a:ext cx="30838" cy="30838"/>
          </a:xfrm>
          <a:custGeom>
            <a:avLst/>
            <a:gdLst>
              <a:gd name="T0" fmla="*/ 12 w 14"/>
              <a:gd name="T1" fmla="*/ 4 h 14"/>
              <a:gd name="T2" fmla="*/ 4 w 14"/>
              <a:gd name="T3" fmla="*/ 2 h 14"/>
              <a:gd name="T4" fmla="*/ 2 w 14"/>
              <a:gd name="T5" fmla="*/ 10 h 14"/>
              <a:gd name="T6" fmla="*/ 10 w 14"/>
              <a:gd name="T7" fmla="*/ 12 h 14"/>
              <a:gd name="T8" fmla="*/ 12 w 14"/>
              <a:gd name="T9" fmla="*/ 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12" y="4"/>
                </a:moveTo>
                <a:cubicBezTo>
                  <a:pt x="11" y="1"/>
                  <a:pt x="7" y="0"/>
                  <a:pt x="4" y="2"/>
                </a:cubicBezTo>
                <a:cubicBezTo>
                  <a:pt x="1" y="4"/>
                  <a:pt x="0" y="7"/>
                  <a:pt x="2" y="10"/>
                </a:cubicBezTo>
                <a:cubicBezTo>
                  <a:pt x="3" y="13"/>
                  <a:pt x="7" y="14"/>
                  <a:pt x="10" y="12"/>
                </a:cubicBezTo>
                <a:cubicBezTo>
                  <a:pt x="13" y="11"/>
                  <a:pt x="14" y="7"/>
                  <a:pt x="12" y="4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97" name="Freeform 50"/>
          <p:cNvSpPr/>
          <p:nvPr/>
        </p:nvSpPr>
        <p:spPr bwMode="auto">
          <a:xfrm>
            <a:off x="5435399" y="2014397"/>
            <a:ext cx="33409" cy="33408"/>
          </a:xfrm>
          <a:custGeom>
            <a:avLst/>
            <a:gdLst>
              <a:gd name="T0" fmla="*/ 10 w 14"/>
              <a:gd name="T1" fmla="*/ 2 h 14"/>
              <a:gd name="T2" fmla="*/ 2 w 14"/>
              <a:gd name="T3" fmla="*/ 4 h 14"/>
              <a:gd name="T4" fmla="*/ 4 w 14"/>
              <a:gd name="T5" fmla="*/ 12 h 14"/>
              <a:gd name="T6" fmla="*/ 12 w 14"/>
              <a:gd name="T7" fmla="*/ 10 h 14"/>
              <a:gd name="T8" fmla="*/ 10 w 14"/>
              <a:gd name="T9" fmla="*/ 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10" y="2"/>
                </a:moveTo>
                <a:cubicBezTo>
                  <a:pt x="7" y="0"/>
                  <a:pt x="4" y="1"/>
                  <a:pt x="2" y="4"/>
                </a:cubicBezTo>
                <a:cubicBezTo>
                  <a:pt x="0" y="7"/>
                  <a:pt x="1" y="11"/>
                  <a:pt x="4" y="12"/>
                </a:cubicBezTo>
                <a:cubicBezTo>
                  <a:pt x="7" y="14"/>
                  <a:pt x="11" y="13"/>
                  <a:pt x="12" y="10"/>
                </a:cubicBezTo>
                <a:cubicBezTo>
                  <a:pt x="14" y="7"/>
                  <a:pt x="13" y="3"/>
                  <a:pt x="10" y="2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98" name="Oval 51"/>
          <p:cNvSpPr>
            <a:spLocks noChangeArrowheads="1"/>
          </p:cNvSpPr>
          <p:nvPr/>
        </p:nvSpPr>
        <p:spPr bwMode="auto">
          <a:xfrm>
            <a:off x="5422549" y="2078642"/>
            <a:ext cx="28270" cy="2826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99" name="Freeform 52"/>
          <p:cNvSpPr/>
          <p:nvPr/>
        </p:nvSpPr>
        <p:spPr bwMode="auto">
          <a:xfrm>
            <a:off x="5507354" y="2027246"/>
            <a:ext cx="79665" cy="105361"/>
          </a:xfrm>
          <a:custGeom>
            <a:avLst/>
            <a:gdLst>
              <a:gd name="T0" fmla="*/ 24 w 35"/>
              <a:gd name="T1" fmla="*/ 23 h 47"/>
              <a:gd name="T2" fmla="*/ 0 w 35"/>
              <a:gd name="T3" fmla="*/ 0 h 47"/>
              <a:gd name="T4" fmla="*/ 12 w 35"/>
              <a:gd name="T5" fmla="*/ 31 h 47"/>
              <a:gd name="T6" fmla="*/ 11 w 35"/>
              <a:gd name="T7" fmla="*/ 35 h 47"/>
              <a:gd name="T8" fmla="*/ 23 w 35"/>
              <a:gd name="T9" fmla="*/ 47 h 47"/>
              <a:gd name="T10" fmla="*/ 29 w 35"/>
              <a:gd name="T11" fmla="*/ 45 h 47"/>
              <a:gd name="T12" fmla="*/ 30 w 35"/>
              <a:gd name="T13" fmla="*/ 45 h 47"/>
              <a:gd name="T14" fmla="*/ 30 w 35"/>
              <a:gd name="T15" fmla="*/ 45 h 47"/>
              <a:gd name="T16" fmla="*/ 35 w 35"/>
              <a:gd name="T17" fmla="*/ 35 h 47"/>
              <a:gd name="T18" fmla="*/ 24 w 35"/>
              <a:gd name="T19" fmla="*/ 23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" h="47">
                <a:moveTo>
                  <a:pt x="24" y="23"/>
                </a:moveTo>
                <a:cubicBezTo>
                  <a:pt x="14" y="11"/>
                  <a:pt x="0" y="0"/>
                  <a:pt x="0" y="0"/>
                </a:cubicBezTo>
                <a:cubicBezTo>
                  <a:pt x="0" y="0"/>
                  <a:pt x="5" y="18"/>
                  <a:pt x="12" y="31"/>
                </a:cubicBezTo>
                <a:cubicBezTo>
                  <a:pt x="11" y="33"/>
                  <a:pt x="11" y="34"/>
                  <a:pt x="11" y="35"/>
                </a:cubicBezTo>
                <a:cubicBezTo>
                  <a:pt x="11" y="42"/>
                  <a:pt x="16" y="47"/>
                  <a:pt x="23" y="47"/>
                </a:cubicBezTo>
                <a:cubicBezTo>
                  <a:pt x="25" y="47"/>
                  <a:pt x="27" y="46"/>
                  <a:pt x="29" y="45"/>
                </a:cubicBezTo>
                <a:cubicBezTo>
                  <a:pt x="29" y="45"/>
                  <a:pt x="30" y="45"/>
                  <a:pt x="30" y="45"/>
                </a:cubicBezTo>
                <a:cubicBezTo>
                  <a:pt x="30" y="45"/>
                  <a:pt x="30" y="45"/>
                  <a:pt x="30" y="45"/>
                </a:cubicBezTo>
                <a:cubicBezTo>
                  <a:pt x="33" y="43"/>
                  <a:pt x="35" y="39"/>
                  <a:pt x="35" y="35"/>
                </a:cubicBezTo>
                <a:cubicBezTo>
                  <a:pt x="35" y="29"/>
                  <a:pt x="30" y="24"/>
                  <a:pt x="24" y="23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00" name="Freeform 53"/>
          <p:cNvSpPr>
            <a:spLocks noEditPoints="1"/>
          </p:cNvSpPr>
          <p:nvPr/>
        </p:nvSpPr>
        <p:spPr bwMode="auto">
          <a:xfrm>
            <a:off x="6008479" y="1885907"/>
            <a:ext cx="413747" cy="413739"/>
          </a:xfrm>
          <a:custGeom>
            <a:avLst/>
            <a:gdLst>
              <a:gd name="T0" fmla="*/ 91 w 182"/>
              <a:gd name="T1" fmla="*/ 0 h 182"/>
              <a:gd name="T2" fmla="*/ 0 w 182"/>
              <a:gd name="T3" fmla="*/ 91 h 182"/>
              <a:gd name="T4" fmla="*/ 91 w 182"/>
              <a:gd name="T5" fmla="*/ 182 h 182"/>
              <a:gd name="T6" fmla="*/ 182 w 182"/>
              <a:gd name="T7" fmla="*/ 91 h 182"/>
              <a:gd name="T8" fmla="*/ 91 w 182"/>
              <a:gd name="T9" fmla="*/ 0 h 182"/>
              <a:gd name="T10" fmla="*/ 91 w 182"/>
              <a:gd name="T11" fmla="*/ 161 h 182"/>
              <a:gd name="T12" fmla="*/ 21 w 182"/>
              <a:gd name="T13" fmla="*/ 91 h 182"/>
              <a:gd name="T14" fmla="*/ 91 w 182"/>
              <a:gd name="T15" fmla="*/ 21 h 182"/>
              <a:gd name="T16" fmla="*/ 161 w 182"/>
              <a:gd name="T17" fmla="*/ 91 h 182"/>
              <a:gd name="T18" fmla="*/ 91 w 182"/>
              <a:gd name="T19" fmla="*/ 16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2" h="182">
                <a:moveTo>
                  <a:pt x="91" y="0"/>
                </a:moveTo>
                <a:cubicBezTo>
                  <a:pt x="41" y="0"/>
                  <a:pt x="0" y="41"/>
                  <a:pt x="0" y="91"/>
                </a:cubicBezTo>
                <a:cubicBezTo>
                  <a:pt x="0" y="141"/>
                  <a:pt x="41" y="182"/>
                  <a:pt x="91" y="182"/>
                </a:cubicBezTo>
                <a:cubicBezTo>
                  <a:pt x="141" y="182"/>
                  <a:pt x="182" y="141"/>
                  <a:pt x="182" y="91"/>
                </a:cubicBezTo>
                <a:cubicBezTo>
                  <a:pt x="182" y="41"/>
                  <a:pt x="141" y="0"/>
                  <a:pt x="91" y="0"/>
                </a:cubicBezTo>
                <a:moveTo>
                  <a:pt x="91" y="161"/>
                </a:moveTo>
                <a:cubicBezTo>
                  <a:pt x="52" y="161"/>
                  <a:pt x="21" y="130"/>
                  <a:pt x="21" y="91"/>
                </a:cubicBezTo>
                <a:cubicBezTo>
                  <a:pt x="21" y="52"/>
                  <a:pt x="52" y="21"/>
                  <a:pt x="91" y="21"/>
                </a:cubicBezTo>
                <a:cubicBezTo>
                  <a:pt x="130" y="21"/>
                  <a:pt x="161" y="52"/>
                  <a:pt x="161" y="91"/>
                </a:cubicBezTo>
                <a:cubicBezTo>
                  <a:pt x="161" y="130"/>
                  <a:pt x="130" y="161"/>
                  <a:pt x="91" y="161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01" name="Freeform 54"/>
          <p:cNvSpPr>
            <a:spLocks noEditPoints="1"/>
          </p:cNvSpPr>
          <p:nvPr/>
        </p:nvSpPr>
        <p:spPr bwMode="auto">
          <a:xfrm>
            <a:off x="6124122" y="2001549"/>
            <a:ext cx="182460" cy="182456"/>
          </a:xfrm>
          <a:custGeom>
            <a:avLst/>
            <a:gdLst>
              <a:gd name="T0" fmla="*/ 0 w 71"/>
              <a:gd name="T1" fmla="*/ 71 h 71"/>
              <a:gd name="T2" fmla="*/ 48 w 71"/>
              <a:gd name="T3" fmla="*/ 49 h 71"/>
              <a:gd name="T4" fmla="*/ 71 w 71"/>
              <a:gd name="T5" fmla="*/ 0 h 71"/>
              <a:gd name="T6" fmla="*/ 22 w 71"/>
              <a:gd name="T7" fmla="*/ 22 h 71"/>
              <a:gd name="T8" fmla="*/ 0 w 71"/>
              <a:gd name="T9" fmla="*/ 71 h 71"/>
              <a:gd name="T10" fmla="*/ 44 w 71"/>
              <a:gd name="T11" fmla="*/ 44 h 71"/>
              <a:gd name="T12" fmla="*/ 9 w 71"/>
              <a:gd name="T13" fmla="*/ 62 h 71"/>
              <a:gd name="T14" fmla="*/ 26 w 71"/>
              <a:gd name="T15" fmla="*/ 27 h 71"/>
              <a:gd name="T16" fmla="*/ 44 w 71"/>
              <a:gd name="T17" fmla="*/ 4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71">
                <a:moveTo>
                  <a:pt x="0" y="71"/>
                </a:moveTo>
                <a:lnTo>
                  <a:pt x="48" y="49"/>
                </a:lnTo>
                <a:lnTo>
                  <a:pt x="71" y="0"/>
                </a:lnTo>
                <a:lnTo>
                  <a:pt x="22" y="22"/>
                </a:lnTo>
                <a:lnTo>
                  <a:pt x="0" y="71"/>
                </a:lnTo>
                <a:close/>
                <a:moveTo>
                  <a:pt x="44" y="44"/>
                </a:moveTo>
                <a:lnTo>
                  <a:pt x="9" y="62"/>
                </a:lnTo>
                <a:lnTo>
                  <a:pt x="26" y="27"/>
                </a:lnTo>
                <a:lnTo>
                  <a:pt x="44" y="4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02" name="Freeform 55"/>
          <p:cNvSpPr>
            <a:spLocks noEditPoints="1"/>
          </p:cNvSpPr>
          <p:nvPr/>
        </p:nvSpPr>
        <p:spPr bwMode="auto">
          <a:xfrm>
            <a:off x="6688511" y="1937303"/>
            <a:ext cx="326372" cy="328936"/>
          </a:xfrm>
          <a:custGeom>
            <a:avLst/>
            <a:gdLst>
              <a:gd name="T0" fmla="*/ 72 w 144"/>
              <a:gd name="T1" fmla="*/ 0 h 144"/>
              <a:gd name="T2" fmla="*/ 0 w 144"/>
              <a:gd name="T3" fmla="*/ 72 h 144"/>
              <a:gd name="T4" fmla="*/ 72 w 144"/>
              <a:gd name="T5" fmla="*/ 144 h 144"/>
              <a:gd name="T6" fmla="*/ 144 w 144"/>
              <a:gd name="T7" fmla="*/ 72 h 144"/>
              <a:gd name="T8" fmla="*/ 72 w 144"/>
              <a:gd name="T9" fmla="*/ 0 h 144"/>
              <a:gd name="T10" fmla="*/ 79 w 144"/>
              <a:gd name="T11" fmla="*/ 129 h 144"/>
              <a:gd name="T12" fmla="*/ 79 w 144"/>
              <a:gd name="T13" fmla="*/ 108 h 144"/>
              <a:gd name="T14" fmla="*/ 65 w 144"/>
              <a:gd name="T15" fmla="*/ 108 h 144"/>
              <a:gd name="T16" fmla="*/ 65 w 144"/>
              <a:gd name="T17" fmla="*/ 129 h 144"/>
              <a:gd name="T18" fmla="*/ 15 w 144"/>
              <a:gd name="T19" fmla="*/ 79 h 144"/>
              <a:gd name="T20" fmla="*/ 36 w 144"/>
              <a:gd name="T21" fmla="*/ 79 h 144"/>
              <a:gd name="T22" fmla="*/ 36 w 144"/>
              <a:gd name="T23" fmla="*/ 65 h 144"/>
              <a:gd name="T24" fmla="*/ 15 w 144"/>
              <a:gd name="T25" fmla="*/ 65 h 144"/>
              <a:gd name="T26" fmla="*/ 65 w 144"/>
              <a:gd name="T27" fmla="*/ 15 h 144"/>
              <a:gd name="T28" fmla="*/ 65 w 144"/>
              <a:gd name="T29" fmla="*/ 36 h 144"/>
              <a:gd name="T30" fmla="*/ 79 w 144"/>
              <a:gd name="T31" fmla="*/ 36 h 144"/>
              <a:gd name="T32" fmla="*/ 79 w 144"/>
              <a:gd name="T33" fmla="*/ 15 h 144"/>
              <a:gd name="T34" fmla="*/ 129 w 144"/>
              <a:gd name="T35" fmla="*/ 65 h 144"/>
              <a:gd name="T36" fmla="*/ 108 w 144"/>
              <a:gd name="T37" fmla="*/ 65 h 144"/>
              <a:gd name="T38" fmla="*/ 108 w 144"/>
              <a:gd name="T39" fmla="*/ 79 h 144"/>
              <a:gd name="T40" fmla="*/ 129 w 144"/>
              <a:gd name="T41" fmla="*/ 79 h 144"/>
              <a:gd name="T42" fmla="*/ 79 w 144"/>
              <a:gd name="T43" fmla="*/ 12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4" h="144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2" y="144"/>
                </a:cubicBezTo>
                <a:cubicBezTo>
                  <a:pt x="112" y="144"/>
                  <a:pt x="144" y="112"/>
                  <a:pt x="144" y="72"/>
                </a:cubicBezTo>
                <a:cubicBezTo>
                  <a:pt x="144" y="32"/>
                  <a:pt x="112" y="0"/>
                  <a:pt x="72" y="0"/>
                </a:cubicBezTo>
                <a:moveTo>
                  <a:pt x="79" y="129"/>
                </a:moveTo>
                <a:cubicBezTo>
                  <a:pt x="79" y="108"/>
                  <a:pt x="79" y="108"/>
                  <a:pt x="79" y="108"/>
                </a:cubicBezTo>
                <a:cubicBezTo>
                  <a:pt x="65" y="108"/>
                  <a:pt x="65" y="108"/>
                  <a:pt x="65" y="108"/>
                </a:cubicBezTo>
                <a:cubicBezTo>
                  <a:pt x="65" y="129"/>
                  <a:pt x="65" y="129"/>
                  <a:pt x="65" y="129"/>
                </a:cubicBezTo>
                <a:cubicBezTo>
                  <a:pt x="39" y="126"/>
                  <a:pt x="18" y="105"/>
                  <a:pt x="15" y="79"/>
                </a:cubicBezTo>
                <a:cubicBezTo>
                  <a:pt x="36" y="79"/>
                  <a:pt x="36" y="79"/>
                  <a:pt x="36" y="79"/>
                </a:cubicBezTo>
                <a:cubicBezTo>
                  <a:pt x="36" y="65"/>
                  <a:pt x="36" y="65"/>
                  <a:pt x="36" y="65"/>
                </a:cubicBezTo>
                <a:cubicBezTo>
                  <a:pt x="15" y="65"/>
                  <a:pt x="15" y="65"/>
                  <a:pt x="15" y="65"/>
                </a:cubicBezTo>
                <a:cubicBezTo>
                  <a:pt x="18" y="39"/>
                  <a:pt x="39" y="18"/>
                  <a:pt x="65" y="15"/>
                </a:cubicBezTo>
                <a:cubicBezTo>
                  <a:pt x="65" y="36"/>
                  <a:pt x="65" y="36"/>
                  <a:pt x="65" y="36"/>
                </a:cubicBezTo>
                <a:cubicBezTo>
                  <a:pt x="79" y="36"/>
                  <a:pt x="79" y="36"/>
                  <a:pt x="79" y="36"/>
                </a:cubicBezTo>
                <a:cubicBezTo>
                  <a:pt x="79" y="15"/>
                  <a:pt x="79" y="15"/>
                  <a:pt x="79" y="15"/>
                </a:cubicBezTo>
                <a:cubicBezTo>
                  <a:pt x="105" y="18"/>
                  <a:pt x="126" y="39"/>
                  <a:pt x="129" y="65"/>
                </a:cubicBezTo>
                <a:cubicBezTo>
                  <a:pt x="108" y="65"/>
                  <a:pt x="108" y="65"/>
                  <a:pt x="108" y="65"/>
                </a:cubicBezTo>
                <a:cubicBezTo>
                  <a:pt x="108" y="79"/>
                  <a:pt x="108" y="79"/>
                  <a:pt x="108" y="79"/>
                </a:cubicBezTo>
                <a:cubicBezTo>
                  <a:pt x="129" y="79"/>
                  <a:pt x="129" y="79"/>
                  <a:pt x="129" y="79"/>
                </a:cubicBezTo>
                <a:cubicBezTo>
                  <a:pt x="126" y="105"/>
                  <a:pt x="105" y="126"/>
                  <a:pt x="79" y="129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03" name="Freeform 56"/>
          <p:cNvSpPr/>
          <p:nvPr/>
        </p:nvSpPr>
        <p:spPr bwMode="auto">
          <a:xfrm>
            <a:off x="7449191" y="2027246"/>
            <a:ext cx="61676" cy="146478"/>
          </a:xfrm>
          <a:custGeom>
            <a:avLst/>
            <a:gdLst>
              <a:gd name="T0" fmla="*/ 21 w 28"/>
              <a:gd name="T1" fmla="*/ 31 h 65"/>
              <a:gd name="T2" fmla="*/ 21 w 28"/>
              <a:gd name="T3" fmla="*/ 0 h 65"/>
              <a:gd name="T4" fmla="*/ 7 w 28"/>
              <a:gd name="T5" fmla="*/ 0 h 65"/>
              <a:gd name="T6" fmla="*/ 7 w 28"/>
              <a:gd name="T7" fmla="*/ 31 h 65"/>
              <a:gd name="T8" fmla="*/ 0 w 28"/>
              <a:gd name="T9" fmla="*/ 43 h 65"/>
              <a:gd name="T10" fmla="*/ 7 w 28"/>
              <a:gd name="T11" fmla="*/ 56 h 65"/>
              <a:gd name="T12" fmla="*/ 7 w 28"/>
              <a:gd name="T13" fmla="*/ 65 h 65"/>
              <a:gd name="T14" fmla="*/ 21 w 28"/>
              <a:gd name="T15" fmla="*/ 65 h 65"/>
              <a:gd name="T16" fmla="*/ 21 w 28"/>
              <a:gd name="T17" fmla="*/ 56 h 65"/>
              <a:gd name="T18" fmla="*/ 28 w 28"/>
              <a:gd name="T19" fmla="*/ 43 h 65"/>
              <a:gd name="T20" fmla="*/ 21 w 28"/>
              <a:gd name="T21" fmla="*/ 3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65">
                <a:moveTo>
                  <a:pt x="21" y="31"/>
                </a:moveTo>
                <a:cubicBezTo>
                  <a:pt x="21" y="0"/>
                  <a:pt x="21" y="0"/>
                  <a:pt x="21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31"/>
                  <a:pt x="7" y="31"/>
                  <a:pt x="7" y="31"/>
                </a:cubicBezTo>
                <a:cubicBezTo>
                  <a:pt x="3" y="33"/>
                  <a:pt x="0" y="38"/>
                  <a:pt x="0" y="43"/>
                </a:cubicBezTo>
                <a:cubicBezTo>
                  <a:pt x="0" y="49"/>
                  <a:pt x="3" y="53"/>
                  <a:pt x="7" y="56"/>
                </a:cubicBezTo>
                <a:cubicBezTo>
                  <a:pt x="7" y="65"/>
                  <a:pt x="7" y="65"/>
                  <a:pt x="7" y="65"/>
                </a:cubicBezTo>
                <a:cubicBezTo>
                  <a:pt x="21" y="65"/>
                  <a:pt x="21" y="65"/>
                  <a:pt x="21" y="65"/>
                </a:cubicBezTo>
                <a:cubicBezTo>
                  <a:pt x="21" y="56"/>
                  <a:pt x="21" y="56"/>
                  <a:pt x="21" y="56"/>
                </a:cubicBezTo>
                <a:cubicBezTo>
                  <a:pt x="25" y="53"/>
                  <a:pt x="28" y="49"/>
                  <a:pt x="28" y="43"/>
                </a:cubicBezTo>
                <a:cubicBezTo>
                  <a:pt x="28" y="38"/>
                  <a:pt x="25" y="33"/>
                  <a:pt x="21" y="31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04" name="Freeform 57"/>
          <p:cNvSpPr>
            <a:spLocks noEditPoints="1"/>
          </p:cNvSpPr>
          <p:nvPr/>
        </p:nvSpPr>
        <p:spPr bwMode="auto">
          <a:xfrm>
            <a:off x="7300138" y="1878198"/>
            <a:ext cx="359781" cy="429156"/>
          </a:xfrm>
          <a:custGeom>
            <a:avLst/>
            <a:gdLst>
              <a:gd name="T0" fmla="*/ 142 w 158"/>
              <a:gd name="T1" fmla="*/ 61 h 188"/>
              <a:gd name="T2" fmla="*/ 158 w 158"/>
              <a:gd name="T3" fmla="*/ 45 h 188"/>
              <a:gd name="T4" fmla="*/ 143 w 158"/>
              <a:gd name="T5" fmla="*/ 30 h 188"/>
              <a:gd name="T6" fmla="*/ 127 w 158"/>
              <a:gd name="T7" fmla="*/ 45 h 188"/>
              <a:gd name="T8" fmla="*/ 86 w 158"/>
              <a:gd name="T9" fmla="*/ 30 h 188"/>
              <a:gd name="T10" fmla="*/ 86 w 158"/>
              <a:gd name="T11" fmla="*/ 15 h 188"/>
              <a:gd name="T12" fmla="*/ 93 w 158"/>
              <a:gd name="T13" fmla="*/ 15 h 188"/>
              <a:gd name="T14" fmla="*/ 93 w 158"/>
              <a:gd name="T15" fmla="*/ 0 h 188"/>
              <a:gd name="T16" fmla="*/ 65 w 158"/>
              <a:gd name="T17" fmla="*/ 0 h 188"/>
              <a:gd name="T18" fmla="*/ 65 w 158"/>
              <a:gd name="T19" fmla="*/ 15 h 188"/>
              <a:gd name="T20" fmla="*/ 72 w 158"/>
              <a:gd name="T21" fmla="*/ 15 h 188"/>
              <a:gd name="T22" fmla="*/ 72 w 158"/>
              <a:gd name="T23" fmla="*/ 30 h 188"/>
              <a:gd name="T24" fmla="*/ 0 w 158"/>
              <a:gd name="T25" fmla="*/ 108 h 188"/>
              <a:gd name="T26" fmla="*/ 79 w 158"/>
              <a:gd name="T27" fmla="*/ 188 h 188"/>
              <a:gd name="T28" fmla="*/ 158 w 158"/>
              <a:gd name="T29" fmla="*/ 108 h 188"/>
              <a:gd name="T30" fmla="*/ 142 w 158"/>
              <a:gd name="T31" fmla="*/ 61 h 188"/>
              <a:gd name="T32" fmla="*/ 79 w 158"/>
              <a:gd name="T33" fmla="*/ 173 h 188"/>
              <a:gd name="T34" fmla="*/ 14 w 158"/>
              <a:gd name="T35" fmla="*/ 108 h 188"/>
              <a:gd name="T36" fmla="*/ 79 w 158"/>
              <a:gd name="T37" fmla="*/ 44 h 188"/>
              <a:gd name="T38" fmla="*/ 144 w 158"/>
              <a:gd name="T39" fmla="*/ 108 h 188"/>
              <a:gd name="T40" fmla="*/ 79 w 158"/>
              <a:gd name="T41" fmla="*/ 173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58" h="188">
                <a:moveTo>
                  <a:pt x="142" y="61"/>
                </a:moveTo>
                <a:cubicBezTo>
                  <a:pt x="158" y="45"/>
                  <a:pt x="158" y="45"/>
                  <a:pt x="158" y="45"/>
                </a:cubicBezTo>
                <a:cubicBezTo>
                  <a:pt x="143" y="30"/>
                  <a:pt x="143" y="30"/>
                  <a:pt x="143" y="30"/>
                </a:cubicBezTo>
                <a:cubicBezTo>
                  <a:pt x="127" y="45"/>
                  <a:pt x="127" y="45"/>
                  <a:pt x="127" y="45"/>
                </a:cubicBezTo>
                <a:cubicBezTo>
                  <a:pt x="115" y="37"/>
                  <a:pt x="101" y="31"/>
                  <a:pt x="86" y="30"/>
                </a:cubicBezTo>
                <a:cubicBezTo>
                  <a:pt x="86" y="15"/>
                  <a:pt x="86" y="15"/>
                  <a:pt x="86" y="15"/>
                </a:cubicBezTo>
                <a:cubicBezTo>
                  <a:pt x="93" y="15"/>
                  <a:pt x="93" y="15"/>
                  <a:pt x="93" y="15"/>
                </a:cubicBezTo>
                <a:cubicBezTo>
                  <a:pt x="93" y="0"/>
                  <a:pt x="93" y="0"/>
                  <a:pt x="93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5" y="15"/>
                  <a:pt x="65" y="15"/>
                  <a:pt x="65" y="15"/>
                </a:cubicBezTo>
                <a:cubicBezTo>
                  <a:pt x="72" y="15"/>
                  <a:pt x="72" y="15"/>
                  <a:pt x="72" y="15"/>
                </a:cubicBezTo>
                <a:cubicBezTo>
                  <a:pt x="72" y="30"/>
                  <a:pt x="72" y="30"/>
                  <a:pt x="72" y="30"/>
                </a:cubicBezTo>
                <a:cubicBezTo>
                  <a:pt x="31" y="33"/>
                  <a:pt x="0" y="67"/>
                  <a:pt x="0" y="108"/>
                </a:cubicBezTo>
                <a:cubicBezTo>
                  <a:pt x="0" y="152"/>
                  <a:pt x="35" y="188"/>
                  <a:pt x="79" y="188"/>
                </a:cubicBezTo>
                <a:cubicBezTo>
                  <a:pt x="123" y="188"/>
                  <a:pt x="158" y="152"/>
                  <a:pt x="158" y="108"/>
                </a:cubicBezTo>
                <a:cubicBezTo>
                  <a:pt x="158" y="90"/>
                  <a:pt x="152" y="74"/>
                  <a:pt x="142" y="61"/>
                </a:cubicBezTo>
                <a:moveTo>
                  <a:pt x="79" y="173"/>
                </a:moveTo>
                <a:cubicBezTo>
                  <a:pt x="43" y="173"/>
                  <a:pt x="14" y="144"/>
                  <a:pt x="14" y="108"/>
                </a:cubicBezTo>
                <a:cubicBezTo>
                  <a:pt x="14" y="73"/>
                  <a:pt x="43" y="44"/>
                  <a:pt x="79" y="44"/>
                </a:cubicBezTo>
                <a:cubicBezTo>
                  <a:pt x="115" y="44"/>
                  <a:pt x="144" y="73"/>
                  <a:pt x="144" y="108"/>
                </a:cubicBezTo>
                <a:cubicBezTo>
                  <a:pt x="144" y="144"/>
                  <a:pt x="115" y="173"/>
                  <a:pt x="79" y="173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05" name="Freeform 58"/>
          <p:cNvSpPr/>
          <p:nvPr/>
        </p:nvSpPr>
        <p:spPr bwMode="auto">
          <a:xfrm>
            <a:off x="994677" y="2520648"/>
            <a:ext cx="136202" cy="205585"/>
          </a:xfrm>
          <a:custGeom>
            <a:avLst/>
            <a:gdLst>
              <a:gd name="T0" fmla="*/ 37 w 53"/>
              <a:gd name="T1" fmla="*/ 48 h 80"/>
              <a:gd name="T2" fmla="*/ 37 w 53"/>
              <a:gd name="T3" fmla="*/ 0 h 80"/>
              <a:gd name="T4" fmla="*/ 16 w 53"/>
              <a:gd name="T5" fmla="*/ 0 h 80"/>
              <a:gd name="T6" fmla="*/ 16 w 53"/>
              <a:gd name="T7" fmla="*/ 48 h 80"/>
              <a:gd name="T8" fmla="*/ 0 w 53"/>
              <a:gd name="T9" fmla="*/ 48 h 80"/>
              <a:gd name="T10" fmla="*/ 27 w 53"/>
              <a:gd name="T11" fmla="*/ 80 h 80"/>
              <a:gd name="T12" fmla="*/ 53 w 53"/>
              <a:gd name="T13" fmla="*/ 48 h 80"/>
              <a:gd name="T14" fmla="*/ 37 w 53"/>
              <a:gd name="T15" fmla="*/ 4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" h="80">
                <a:moveTo>
                  <a:pt x="37" y="48"/>
                </a:moveTo>
                <a:lnTo>
                  <a:pt x="37" y="0"/>
                </a:lnTo>
                <a:lnTo>
                  <a:pt x="16" y="0"/>
                </a:lnTo>
                <a:lnTo>
                  <a:pt x="16" y="48"/>
                </a:lnTo>
                <a:lnTo>
                  <a:pt x="0" y="48"/>
                </a:lnTo>
                <a:lnTo>
                  <a:pt x="27" y="80"/>
                </a:lnTo>
                <a:lnTo>
                  <a:pt x="53" y="48"/>
                </a:lnTo>
                <a:lnTo>
                  <a:pt x="37" y="48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06" name="Freeform 59"/>
          <p:cNvSpPr/>
          <p:nvPr/>
        </p:nvSpPr>
        <p:spPr bwMode="auto">
          <a:xfrm>
            <a:off x="899592" y="2548917"/>
            <a:ext cx="326372" cy="300667"/>
          </a:xfrm>
          <a:custGeom>
            <a:avLst/>
            <a:gdLst>
              <a:gd name="T0" fmla="*/ 99 w 127"/>
              <a:gd name="T1" fmla="*/ 0 h 117"/>
              <a:gd name="T2" fmla="*/ 85 w 127"/>
              <a:gd name="T3" fmla="*/ 0 h 117"/>
              <a:gd name="T4" fmla="*/ 85 w 127"/>
              <a:gd name="T5" fmla="*/ 10 h 117"/>
              <a:gd name="T6" fmla="*/ 92 w 127"/>
              <a:gd name="T7" fmla="*/ 10 h 117"/>
              <a:gd name="T8" fmla="*/ 116 w 127"/>
              <a:gd name="T9" fmla="*/ 63 h 117"/>
              <a:gd name="T10" fmla="*/ 88 w 127"/>
              <a:gd name="T11" fmla="*/ 63 h 117"/>
              <a:gd name="T12" fmla="*/ 77 w 127"/>
              <a:gd name="T13" fmla="*/ 79 h 117"/>
              <a:gd name="T14" fmla="*/ 50 w 127"/>
              <a:gd name="T15" fmla="*/ 79 h 117"/>
              <a:gd name="T16" fmla="*/ 40 w 127"/>
              <a:gd name="T17" fmla="*/ 63 h 117"/>
              <a:gd name="T18" fmla="*/ 12 w 127"/>
              <a:gd name="T19" fmla="*/ 63 h 117"/>
              <a:gd name="T20" fmla="*/ 35 w 127"/>
              <a:gd name="T21" fmla="*/ 10 h 117"/>
              <a:gd name="T22" fmla="*/ 43 w 127"/>
              <a:gd name="T23" fmla="*/ 10 h 117"/>
              <a:gd name="T24" fmla="*/ 43 w 127"/>
              <a:gd name="T25" fmla="*/ 0 h 117"/>
              <a:gd name="T26" fmla="*/ 28 w 127"/>
              <a:gd name="T27" fmla="*/ 0 h 117"/>
              <a:gd name="T28" fmla="*/ 0 w 127"/>
              <a:gd name="T29" fmla="*/ 63 h 117"/>
              <a:gd name="T30" fmla="*/ 0 w 127"/>
              <a:gd name="T31" fmla="*/ 117 h 117"/>
              <a:gd name="T32" fmla="*/ 127 w 127"/>
              <a:gd name="T33" fmla="*/ 117 h 117"/>
              <a:gd name="T34" fmla="*/ 127 w 127"/>
              <a:gd name="T35" fmla="*/ 63 h 117"/>
              <a:gd name="T36" fmla="*/ 99 w 127"/>
              <a:gd name="T37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7" h="117">
                <a:moveTo>
                  <a:pt x="99" y="0"/>
                </a:moveTo>
                <a:lnTo>
                  <a:pt x="85" y="0"/>
                </a:lnTo>
                <a:lnTo>
                  <a:pt x="85" y="10"/>
                </a:lnTo>
                <a:lnTo>
                  <a:pt x="92" y="10"/>
                </a:lnTo>
                <a:lnTo>
                  <a:pt x="116" y="63"/>
                </a:lnTo>
                <a:lnTo>
                  <a:pt x="88" y="63"/>
                </a:lnTo>
                <a:lnTo>
                  <a:pt x="77" y="79"/>
                </a:lnTo>
                <a:lnTo>
                  <a:pt x="50" y="79"/>
                </a:lnTo>
                <a:lnTo>
                  <a:pt x="40" y="63"/>
                </a:lnTo>
                <a:lnTo>
                  <a:pt x="12" y="63"/>
                </a:lnTo>
                <a:lnTo>
                  <a:pt x="35" y="10"/>
                </a:lnTo>
                <a:lnTo>
                  <a:pt x="43" y="10"/>
                </a:lnTo>
                <a:lnTo>
                  <a:pt x="43" y="0"/>
                </a:lnTo>
                <a:lnTo>
                  <a:pt x="28" y="0"/>
                </a:lnTo>
                <a:lnTo>
                  <a:pt x="0" y="63"/>
                </a:lnTo>
                <a:lnTo>
                  <a:pt x="0" y="117"/>
                </a:lnTo>
                <a:lnTo>
                  <a:pt x="127" y="117"/>
                </a:lnTo>
                <a:lnTo>
                  <a:pt x="127" y="63"/>
                </a:lnTo>
                <a:lnTo>
                  <a:pt x="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07" name="Freeform 60"/>
          <p:cNvSpPr/>
          <p:nvPr/>
        </p:nvSpPr>
        <p:spPr bwMode="auto">
          <a:xfrm>
            <a:off x="1593455" y="2584893"/>
            <a:ext cx="305813" cy="125919"/>
          </a:xfrm>
          <a:custGeom>
            <a:avLst/>
            <a:gdLst>
              <a:gd name="T0" fmla="*/ 67 w 134"/>
              <a:gd name="T1" fmla="*/ 56 h 56"/>
              <a:gd name="T2" fmla="*/ 134 w 134"/>
              <a:gd name="T3" fmla="*/ 0 h 56"/>
              <a:gd name="T4" fmla="*/ 133 w 134"/>
              <a:gd name="T5" fmla="*/ 0 h 56"/>
              <a:gd name="T6" fmla="*/ 1 w 134"/>
              <a:gd name="T7" fmla="*/ 0 h 56"/>
              <a:gd name="T8" fmla="*/ 0 w 134"/>
              <a:gd name="T9" fmla="*/ 0 h 56"/>
              <a:gd name="T10" fmla="*/ 67 w 134"/>
              <a:gd name="T11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" h="56">
                <a:moveTo>
                  <a:pt x="67" y="56"/>
                </a:moveTo>
                <a:cubicBezTo>
                  <a:pt x="134" y="0"/>
                  <a:pt x="134" y="0"/>
                  <a:pt x="134" y="0"/>
                </a:cubicBezTo>
                <a:cubicBezTo>
                  <a:pt x="134" y="0"/>
                  <a:pt x="133" y="0"/>
                  <a:pt x="133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lnTo>
                  <a:pt x="67" y="56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08" name="Freeform 61"/>
          <p:cNvSpPr/>
          <p:nvPr/>
        </p:nvSpPr>
        <p:spPr bwMode="auto">
          <a:xfrm>
            <a:off x="1801615" y="2592603"/>
            <a:ext cx="107935" cy="197876"/>
          </a:xfrm>
          <a:custGeom>
            <a:avLst/>
            <a:gdLst>
              <a:gd name="T0" fmla="*/ 48 w 48"/>
              <a:gd name="T1" fmla="*/ 2 h 87"/>
              <a:gd name="T2" fmla="*/ 48 w 48"/>
              <a:gd name="T3" fmla="*/ 0 h 87"/>
              <a:gd name="T4" fmla="*/ 0 w 48"/>
              <a:gd name="T5" fmla="*/ 40 h 87"/>
              <a:gd name="T6" fmla="*/ 48 w 48"/>
              <a:gd name="T7" fmla="*/ 87 h 87"/>
              <a:gd name="T8" fmla="*/ 48 w 48"/>
              <a:gd name="T9" fmla="*/ 86 h 87"/>
              <a:gd name="T10" fmla="*/ 48 w 48"/>
              <a:gd name="T11" fmla="*/ 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" h="87">
                <a:moveTo>
                  <a:pt x="48" y="2"/>
                </a:moveTo>
                <a:cubicBezTo>
                  <a:pt x="48" y="1"/>
                  <a:pt x="48" y="1"/>
                  <a:pt x="48" y="0"/>
                </a:cubicBezTo>
                <a:cubicBezTo>
                  <a:pt x="0" y="40"/>
                  <a:pt x="0" y="40"/>
                  <a:pt x="0" y="40"/>
                </a:cubicBezTo>
                <a:cubicBezTo>
                  <a:pt x="48" y="87"/>
                  <a:pt x="48" y="87"/>
                  <a:pt x="48" y="87"/>
                </a:cubicBezTo>
                <a:cubicBezTo>
                  <a:pt x="48" y="87"/>
                  <a:pt x="48" y="87"/>
                  <a:pt x="48" y="86"/>
                </a:cubicBezTo>
                <a:lnTo>
                  <a:pt x="48" y="2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09" name="Freeform 62"/>
          <p:cNvSpPr/>
          <p:nvPr/>
        </p:nvSpPr>
        <p:spPr bwMode="auto">
          <a:xfrm>
            <a:off x="1583175" y="2592603"/>
            <a:ext cx="107935" cy="197876"/>
          </a:xfrm>
          <a:custGeom>
            <a:avLst/>
            <a:gdLst>
              <a:gd name="T0" fmla="*/ 0 w 48"/>
              <a:gd name="T1" fmla="*/ 0 h 87"/>
              <a:gd name="T2" fmla="*/ 0 w 48"/>
              <a:gd name="T3" fmla="*/ 2 h 87"/>
              <a:gd name="T4" fmla="*/ 0 w 48"/>
              <a:gd name="T5" fmla="*/ 86 h 87"/>
              <a:gd name="T6" fmla="*/ 0 w 48"/>
              <a:gd name="T7" fmla="*/ 87 h 87"/>
              <a:gd name="T8" fmla="*/ 48 w 48"/>
              <a:gd name="T9" fmla="*/ 40 h 87"/>
              <a:gd name="T10" fmla="*/ 0 w 48"/>
              <a:gd name="T11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" h="87">
                <a:moveTo>
                  <a:pt x="0" y="0"/>
                </a:moveTo>
                <a:cubicBezTo>
                  <a:pt x="0" y="1"/>
                  <a:pt x="0" y="1"/>
                  <a:pt x="0" y="2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87"/>
                  <a:pt x="0" y="87"/>
                  <a:pt x="0" y="87"/>
                </a:cubicBezTo>
                <a:cubicBezTo>
                  <a:pt x="48" y="40"/>
                  <a:pt x="48" y="40"/>
                  <a:pt x="48" y="4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10" name="Freeform 63"/>
          <p:cNvSpPr/>
          <p:nvPr/>
        </p:nvSpPr>
        <p:spPr bwMode="auto">
          <a:xfrm>
            <a:off x="1593455" y="2692824"/>
            <a:ext cx="305813" cy="110501"/>
          </a:xfrm>
          <a:custGeom>
            <a:avLst/>
            <a:gdLst>
              <a:gd name="T0" fmla="*/ 86 w 134"/>
              <a:gd name="T1" fmla="*/ 0 h 48"/>
              <a:gd name="T2" fmla="*/ 69 w 134"/>
              <a:gd name="T3" fmla="*/ 14 h 48"/>
              <a:gd name="T4" fmla="*/ 67 w 134"/>
              <a:gd name="T5" fmla="*/ 15 h 48"/>
              <a:gd name="T6" fmla="*/ 65 w 134"/>
              <a:gd name="T7" fmla="*/ 14 h 48"/>
              <a:gd name="T8" fmla="*/ 48 w 134"/>
              <a:gd name="T9" fmla="*/ 0 h 48"/>
              <a:gd name="T10" fmla="*/ 0 w 134"/>
              <a:gd name="T11" fmla="*/ 48 h 48"/>
              <a:gd name="T12" fmla="*/ 1 w 134"/>
              <a:gd name="T13" fmla="*/ 48 h 48"/>
              <a:gd name="T14" fmla="*/ 133 w 134"/>
              <a:gd name="T15" fmla="*/ 48 h 48"/>
              <a:gd name="T16" fmla="*/ 134 w 134"/>
              <a:gd name="T17" fmla="*/ 48 h 48"/>
              <a:gd name="T18" fmla="*/ 86 w 134"/>
              <a:gd name="T1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4" h="48">
                <a:moveTo>
                  <a:pt x="86" y="0"/>
                </a:moveTo>
                <a:cubicBezTo>
                  <a:pt x="69" y="14"/>
                  <a:pt x="69" y="14"/>
                  <a:pt x="69" y="14"/>
                </a:cubicBezTo>
                <a:cubicBezTo>
                  <a:pt x="68" y="15"/>
                  <a:pt x="68" y="15"/>
                  <a:pt x="67" y="15"/>
                </a:cubicBezTo>
                <a:cubicBezTo>
                  <a:pt x="66" y="15"/>
                  <a:pt x="66" y="15"/>
                  <a:pt x="65" y="14"/>
                </a:cubicBezTo>
                <a:cubicBezTo>
                  <a:pt x="48" y="0"/>
                  <a:pt x="48" y="0"/>
                  <a:pt x="48" y="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8"/>
                  <a:pt x="0" y="48"/>
                  <a:pt x="1" y="48"/>
                </a:cubicBezTo>
                <a:cubicBezTo>
                  <a:pt x="133" y="48"/>
                  <a:pt x="133" y="48"/>
                  <a:pt x="133" y="48"/>
                </a:cubicBezTo>
                <a:cubicBezTo>
                  <a:pt x="134" y="48"/>
                  <a:pt x="134" y="48"/>
                  <a:pt x="134" y="48"/>
                </a:cubicBezTo>
                <a:lnTo>
                  <a:pt x="86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11" name="Freeform 64"/>
          <p:cNvSpPr>
            <a:spLocks noEditPoints="1"/>
          </p:cNvSpPr>
          <p:nvPr/>
        </p:nvSpPr>
        <p:spPr bwMode="auto">
          <a:xfrm>
            <a:off x="2297863" y="2546346"/>
            <a:ext cx="298103" cy="298096"/>
          </a:xfrm>
          <a:custGeom>
            <a:avLst/>
            <a:gdLst>
              <a:gd name="T0" fmla="*/ 123 w 131"/>
              <a:gd name="T1" fmla="*/ 72 h 131"/>
              <a:gd name="T2" fmla="*/ 51 w 131"/>
              <a:gd name="T3" fmla="*/ 0 h 131"/>
              <a:gd name="T4" fmla="*/ 0 w 131"/>
              <a:gd name="T5" fmla="*/ 0 h 131"/>
              <a:gd name="T6" fmla="*/ 0 w 131"/>
              <a:gd name="T7" fmla="*/ 51 h 131"/>
              <a:gd name="T8" fmla="*/ 72 w 131"/>
              <a:gd name="T9" fmla="*/ 123 h 131"/>
              <a:gd name="T10" fmla="*/ 89 w 131"/>
              <a:gd name="T11" fmla="*/ 123 h 131"/>
              <a:gd name="T12" fmla="*/ 123 w 131"/>
              <a:gd name="T13" fmla="*/ 89 h 131"/>
              <a:gd name="T14" fmla="*/ 123 w 131"/>
              <a:gd name="T15" fmla="*/ 72 h 131"/>
              <a:gd name="T16" fmla="*/ 34 w 131"/>
              <a:gd name="T17" fmla="*/ 34 h 131"/>
              <a:gd name="T18" fmla="*/ 17 w 131"/>
              <a:gd name="T19" fmla="*/ 34 h 131"/>
              <a:gd name="T20" fmla="*/ 17 w 131"/>
              <a:gd name="T21" fmla="*/ 17 h 131"/>
              <a:gd name="T22" fmla="*/ 34 w 131"/>
              <a:gd name="T23" fmla="*/ 17 h 131"/>
              <a:gd name="T24" fmla="*/ 34 w 131"/>
              <a:gd name="T25" fmla="*/ 3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123" y="72"/>
                </a:moveTo>
                <a:cubicBezTo>
                  <a:pt x="114" y="63"/>
                  <a:pt x="51" y="0"/>
                  <a:pt x="5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1"/>
                  <a:pt x="0" y="51"/>
                  <a:pt x="0" y="51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2" y="123"/>
                  <a:pt x="80" y="131"/>
                  <a:pt x="89" y="123"/>
                </a:cubicBezTo>
                <a:cubicBezTo>
                  <a:pt x="123" y="89"/>
                  <a:pt x="123" y="89"/>
                  <a:pt x="123" y="89"/>
                </a:cubicBezTo>
                <a:cubicBezTo>
                  <a:pt x="123" y="89"/>
                  <a:pt x="131" y="80"/>
                  <a:pt x="123" y="72"/>
                </a:cubicBezTo>
                <a:moveTo>
                  <a:pt x="34" y="34"/>
                </a:moveTo>
                <a:cubicBezTo>
                  <a:pt x="29" y="38"/>
                  <a:pt x="21" y="38"/>
                  <a:pt x="17" y="34"/>
                </a:cubicBezTo>
                <a:cubicBezTo>
                  <a:pt x="12" y="29"/>
                  <a:pt x="12" y="21"/>
                  <a:pt x="17" y="17"/>
                </a:cubicBezTo>
                <a:cubicBezTo>
                  <a:pt x="21" y="12"/>
                  <a:pt x="29" y="12"/>
                  <a:pt x="34" y="17"/>
                </a:cubicBezTo>
                <a:cubicBezTo>
                  <a:pt x="38" y="21"/>
                  <a:pt x="38" y="29"/>
                  <a:pt x="34" y="34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12" name="Oval 65"/>
          <p:cNvSpPr>
            <a:spLocks noChangeArrowheads="1"/>
          </p:cNvSpPr>
          <p:nvPr/>
        </p:nvSpPr>
        <p:spPr bwMode="auto">
          <a:xfrm>
            <a:off x="3032844" y="2661987"/>
            <a:ext cx="53967" cy="53966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13" name="Freeform 66"/>
          <p:cNvSpPr>
            <a:spLocks noEditPoints="1"/>
          </p:cNvSpPr>
          <p:nvPr/>
        </p:nvSpPr>
        <p:spPr bwMode="auto">
          <a:xfrm>
            <a:off x="2896642" y="2579753"/>
            <a:ext cx="326372" cy="218432"/>
          </a:xfrm>
          <a:custGeom>
            <a:avLst/>
            <a:gdLst>
              <a:gd name="T0" fmla="*/ 72 w 144"/>
              <a:gd name="T1" fmla="*/ 0 h 96"/>
              <a:gd name="T2" fmla="*/ 0 w 144"/>
              <a:gd name="T3" fmla="*/ 48 h 96"/>
              <a:gd name="T4" fmla="*/ 72 w 144"/>
              <a:gd name="T5" fmla="*/ 96 h 96"/>
              <a:gd name="T6" fmla="*/ 144 w 144"/>
              <a:gd name="T7" fmla="*/ 48 h 96"/>
              <a:gd name="T8" fmla="*/ 72 w 144"/>
              <a:gd name="T9" fmla="*/ 0 h 96"/>
              <a:gd name="T10" fmla="*/ 72 w 144"/>
              <a:gd name="T11" fmla="*/ 78 h 96"/>
              <a:gd name="T12" fmla="*/ 42 w 144"/>
              <a:gd name="T13" fmla="*/ 48 h 96"/>
              <a:gd name="T14" fmla="*/ 72 w 144"/>
              <a:gd name="T15" fmla="*/ 18 h 96"/>
              <a:gd name="T16" fmla="*/ 102 w 144"/>
              <a:gd name="T17" fmla="*/ 48 h 96"/>
              <a:gd name="T18" fmla="*/ 72 w 144"/>
              <a:gd name="T19" fmla="*/ 7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4" h="96">
                <a:moveTo>
                  <a:pt x="72" y="0"/>
                </a:moveTo>
                <a:cubicBezTo>
                  <a:pt x="32" y="0"/>
                  <a:pt x="0" y="48"/>
                  <a:pt x="0" y="48"/>
                </a:cubicBezTo>
                <a:cubicBezTo>
                  <a:pt x="0" y="48"/>
                  <a:pt x="32" y="96"/>
                  <a:pt x="72" y="96"/>
                </a:cubicBezTo>
                <a:cubicBezTo>
                  <a:pt x="112" y="96"/>
                  <a:pt x="144" y="48"/>
                  <a:pt x="144" y="48"/>
                </a:cubicBezTo>
                <a:cubicBezTo>
                  <a:pt x="144" y="48"/>
                  <a:pt x="112" y="0"/>
                  <a:pt x="72" y="0"/>
                </a:cubicBezTo>
                <a:moveTo>
                  <a:pt x="72" y="78"/>
                </a:moveTo>
                <a:cubicBezTo>
                  <a:pt x="55" y="78"/>
                  <a:pt x="42" y="65"/>
                  <a:pt x="42" y="48"/>
                </a:cubicBezTo>
                <a:cubicBezTo>
                  <a:pt x="42" y="31"/>
                  <a:pt x="55" y="18"/>
                  <a:pt x="72" y="18"/>
                </a:cubicBezTo>
                <a:cubicBezTo>
                  <a:pt x="89" y="18"/>
                  <a:pt x="102" y="31"/>
                  <a:pt x="102" y="48"/>
                </a:cubicBezTo>
                <a:cubicBezTo>
                  <a:pt x="102" y="65"/>
                  <a:pt x="89" y="78"/>
                  <a:pt x="72" y="78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14" name="Oval 67"/>
          <p:cNvSpPr>
            <a:spLocks noChangeArrowheads="1"/>
          </p:cNvSpPr>
          <p:nvPr/>
        </p:nvSpPr>
        <p:spPr bwMode="auto">
          <a:xfrm>
            <a:off x="3607117" y="2651708"/>
            <a:ext cx="53967" cy="56535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15" name="Freeform 68"/>
          <p:cNvSpPr>
            <a:spLocks noEditPoints="1"/>
          </p:cNvSpPr>
          <p:nvPr/>
        </p:nvSpPr>
        <p:spPr bwMode="auto">
          <a:xfrm>
            <a:off x="3524881" y="2572044"/>
            <a:ext cx="218439" cy="218432"/>
          </a:xfrm>
          <a:custGeom>
            <a:avLst/>
            <a:gdLst>
              <a:gd name="T0" fmla="*/ 48 w 96"/>
              <a:gd name="T1" fmla="*/ 18 h 96"/>
              <a:gd name="T2" fmla="*/ 78 w 96"/>
              <a:gd name="T3" fmla="*/ 48 h 96"/>
              <a:gd name="T4" fmla="*/ 48 w 96"/>
              <a:gd name="T5" fmla="*/ 78 h 96"/>
              <a:gd name="T6" fmla="*/ 18 w 96"/>
              <a:gd name="T7" fmla="*/ 48 h 96"/>
              <a:gd name="T8" fmla="*/ 48 w 96"/>
              <a:gd name="T9" fmla="*/ 18 h 96"/>
              <a:gd name="T10" fmla="*/ 48 w 96"/>
              <a:gd name="T11" fmla="*/ 0 h 96"/>
              <a:gd name="T12" fmla="*/ 0 w 96"/>
              <a:gd name="T13" fmla="*/ 48 h 96"/>
              <a:gd name="T14" fmla="*/ 48 w 96"/>
              <a:gd name="T15" fmla="*/ 96 h 96"/>
              <a:gd name="T16" fmla="*/ 96 w 96"/>
              <a:gd name="T17" fmla="*/ 48 h 96"/>
              <a:gd name="T18" fmla="*/ 48 w 96"/>
              <a:gd name="T19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" h="96">
                <a:moveTo>
                  <a:pt x="48" y="18"/>
                </a:moveTo>
                <a:cubicBezTo>
                  <a:pt x="65" y="18"/>
                  <a:pt x="78" y="31"/>
                  <a:pt x="78" y="48"/>
                </a:cubicBezTo>
                <a:cubicBezTo>
                  <a:pt x="78" y="65"/>
                  <a:pt x="65" y="78"/>
                  <a:pt x="48" y="78"/>
                </a:cubicBezTo>
                <a:cubicBezTo>
                  <a:pt x="31" y="78"/>
                  <a:pt x="18" y="65"/>
                  <a:pt x="18" y="48"/>
                </a:cubicBezTo>
                <a:cubicBezTo>
                  <a:pt x="18" y="31"/>
                  <a:pt x="31" y="18"/>
                  <a:pt x="48" y="18"/>
                </a:cubicBezTo>
                <a:moveTo>
                  <a:pt x="48" y="0"/>
                </a:moveTo>
                <a:cubicBezTo>
                  <a:pt x="21" y="0"/>
                  <a:pt x="0" y="21"/>
                  <a:pt x="0" y="48"/>
                </a:cubicBezTo>
                <a:cubicBezTo>
                  <a:pt x="0" y="75"/>
                  <a:pt x="21" y="96"/>
                  <a:pt x="48" y="96"/>
                </a:cubicBezTo>
                <a:cubicBezTo>
                  <a:pt x="75" y="96"/>
                  <a:pt x="96" y="75"/>
                  <a:pt x="96" y="48"/>
                </a:cubicBezTo>
                <a:cubicBezTo>
                  <a:pt x="96" y="21"/>
                  <a:pt x="75" y="0"/>
                  <a:pt x="48" y="0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16" name="Freeform 69"/>
          <p:cNvSpPr>
            <a:spLocks noEditPoints="1"/>
          </p:cNvSpPr>
          <p:nvPr/>
        </p:nvSpPr>
        <p:spPr bwMode="auto">
          <a:xfrm>
            <a:off x="3442645" y="2489810"/>
            <a:ext cx="382909" cy="380330"/>
          </a:xfrm>
          <a:custGeom>
            <a:avLst/>
            <a:gdLst>
              <a:gd name="T0" fmla="*/ 84 w 168"/>
              <a:gd name="T1" fmla="*/ 18 h 168"/>
              <a:gd name="T2" fmla="*/ 150 w 168"/>
              <a:gd name="T3" fmla="*/ 84 h 168"/>
              <a:gd name="T4" fmla="*/ 84 w 168"/>
              <a:gd name="T5" fmla="*/ 150 h 168"/>
              <a:gd name="T6" fmla="*/ 18 w 168"/>
              <a:gd name="T7" fmla="*/ 84 h 168"/>
              <a:gd name="T8" fmla="*/ 84 w 168"/>
              <a:gd name="T9" fmla="*/ 18 h 168"/>
              <a:gd name="T10" fmla="*/ 84 w 168"/>
              <a:gd name="T11" fmla="*/ 0 h 168"/>
              <a:gd name="T12" fmla="*/ 0 w 168"/>
              <a:gd name="T13" fmla="*/ 84 h 168"/>
              <a:gd name="T14" fmla="*/ 84 w 168"/>
              <a:gd name="T15" fmla="*/ 168 h 168"/>
              <a:gd name="T16" fmla="*/ 168 w 168"/>
              <a:gd name="T17" fmla="*/ 84 h 168"/>
              <a:gd name="T18" fmla="*/ 84 w 168"/>
              <a:gd name="T1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8" h="168">
                <a:moveTo>
                  <a:pt x="84" y="18"/>
                </a:moveTo>
                <a:cubicBezTo>
                  <a:pt x="120" y="18"/>
                  <a:pt x="150" y="48"/>
                  <a:pt x="150" y="84"/>
                </a:cubicBezTo>
                <a:cubicBezTo>
                  <a:pt x="150" y="120"/>
                  <a:pt x="120" y="150"/>
                  <a:pt x="84" y="150"/>
                </a:cubicBezTo>
                <a:cubicBezTo>
                  <a:pt x="48" y="150"/>
                  <a:pt x="18" y="120"/>
                  <a:pt x="18" y="84"/>
                </a:cubicBezTo>
                <a:cubicBezTo>
                  <a:pt x="18" y="48"/>
                  <a:pt x="48" y="18"/>
                  <a:pt x="84" y="18"/>
                </a:cubicBezTo>
                <a:moveTo>
                  <a:pt x="84" y="0"/>
                </a:moveTo>
                <a:cubicBezTo>
                  <a:pt x="38" y="0"/>
                  <a:pt x="0" y="38"/>
                  <a:pt x="0" y="84"/>
                </a:cubicBezTo>
                <a:cubicBezTo>
                  <a:pt x="0" y="130"/>
                  <a:pt x="38" y="168"/>
                  <a:pt x="84" y="168"/>
                </a:cubicBezTo>
                <a:cubicBezTo>
                  <a:pt x="130" y="168"/>
                  <a:pt x="168" y="130"/>
                  <a:pt x="168" y="84"/>
                </a:cubicBezTo>
                <a:cubicBezTo>
                  <a:pt x="168" y="38"/>
                  <a:pt x="130" y="0"/>
                  <a:pt x="84" y="0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17" name="Freeform 70"/>
          <p:cNvSpPr/>
          <p:nvPr/>
        </p:nvSpPr>
        <p:spPr bwMode="auto">
          <a:xfrm>
            <a:off x="4121090" y="2512939"/>
            <a:ext cx="354642" cy="336644"/>
          </a:xfrm>
          <a:custGeom>
            <a:avLst/>
            <a:gdLst>
              <a:gd name="T0" fmla="*/ 69 w 138"/>
              <a:gd name="T1" fmla="*/ 0 h 131"/>
              <a:gd name="T2" fmla="*/ 86 w 138"/>
              <a:gd name="T3" fmla="*/ 48 h 131"/>
              <a:gd name="T4" fmla="*/ 138 w 138"/>
              <a:gd name="T5" fmla="*/ 49 h 131"/>
              <a:gd name="T6" fmla="*/ 96 w 138"/>
              <a:gd name="T7" fmla="*/ 81 h 131"/>
              <a:gd name="T8" fmla="*/ 111 w 138"/>
              <a:gd name="T9" fmla="*/ 131 h 131"/>
              <a:gd name="T10" fmla="*/ 69 w 138"/>
              <a:gd name="T11" fmla="*/ 101 h 131"/>
              <a:gd name="T12" fmla="*/ 26 w 138"/>
              <a:gd name="T13" fmla="*/ 131 h 131"/>
              <a:gd name="T14" fmla="*/ 41 w 138"/>
              <a:gd name="T15" fmla="*/ 81 h 131"/>
              <a:gd name="T16" fmla="*/ 0 w 138"/>
              <a:gd name="T17" fmla="*/ 49 h 131"/>
              <a:gd name="T18" fmla="*/ 52 w 138"/>
              <a:gd name="T19" fmla="*/ 48 h 131"/>
              <a:gd name="T20" fmla="*/ 69 w 138"/>
              <a:gd name="T21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8" h="131">
                <a:moveTo>
                  <a:pt x="69" y="0"/>
                </a:moveTo>
                <a:lnTo>
                  <a:pt x="86" y="48"/>
                </a:lnTo>
                <a:lnTo>
                  <a:pt x="138" y="49"/>
                </a:lnTo>
                <a:lnTo>
                  <a:pt x="96" y="81"/>
                </a:lnTo>
                <a:lnTo>
                  <a:pt x="111" y="131"/>
                </a:lnTo>
                <a:lnTo>
                  <a:pt x="69" y="101"/>
                </a:lnTo>
                <a:lnTo>
                  <a:pt x="26" y="131"/>
                </a:lnTo>
                <a:lnTo>
                  <a:pt x="41" y="81"/>
                </a:lnTo>
                <a:lnTo>
                  <a:pt x="0" y="49"/>
                </a:lnTo>
                <a:lnTo>
                  <a:pt x="52" y="48"/>
                </a:lnTo>
                <a:lnTo>
                  <a:pt x="6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18" name="Oval 71"/>
          <p:cNvSpPr>
            <a:spLocks noChangeArrowheads="1"/>
          </p:cNvSpPr>
          <p:nvPr/>
        </p:nvSpPr>
        <p:spPr bwMode="auto">
          <a:xfrm>
            <a:off x="4899620" y="2739082"/>
            <a:ext cx="64247" cy="64246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19" name="Freeform 72"/>
          <p:cNvSpPr>
            <a:spLocks noEditPoints="1"/>
          </p:cNvSpPr>
          <p:nvPr/>
        </p:nvSpPr>
        <p:spPr bwMode="auto">
          <a:xfrm>
            <a:off x="4822525" y="2497519"/>
            <a:ext cx="218439" cy="382901"/>
          </a:xfrm>
          <a:custGeom>
            <a:avLst/>
            <a:gdLst>
              <a:gd name="T0" fmla="*/ 84 w 96"/>
              <a:gd name="T1" fmla="*/ 0 h 168"/>
              <a:gd name="T2" fmla="*/ 12 w 96"/>
              <a:gd name="T3" fmla="*/ 0 h 168"/>
              <a:gd name="T4" fmla="*/ 0 w 96"/>
              <a:gd name="T5" fmla="*/ 12 h 168"/>
              <a:gd name="T6" fmla="*/ 0 w 96"/>
              <a:gd name="T7" fmla="*/ 156 h 168"/>
              <a:gd name="T8" fmla="*/ 12 w 96"/>
              <a:gd name="T9" fmla="*/ 168 h 168"/>
              <a:gd name="T10" fmla="*/ 84 w 96"/>
              <a:gd name="T11" fmla="*/ 168 h 168"/>
              <a:gd name="T12" fmla="*/ 96 w 96"/>
              <a:gd name="T13" fmla="*/ 156 h 168"/>
              <a:gd name="T14" fmla="*/ 96 w 96"/>
              <a:gd name="T15" fmla="*/ 12 h 168"/>
              <a:gd name="T16" fmla="*/ 84 w 96"/>
              <a:gd name="T17" fmla="*/ 0 h 168"/>
              <a:gd name="T18" fmla="*/ 48 w 96"/>
              <a:gd name="T19" fmla="*/ 156 h 168"/>
              <a:gd name="T20" fmla="*/ 12 w 96"/>
              <a:gd name="T21" fmla="*/ 120 h 168"/>
              <a:gd name="T22" fmla="*/ 48 w 96"/>
              <a:gd name="T23" fmla="*/ 84 h 168"/>
              <a:gd name="T24" fmla="*/ 84 w 96"/>
              <a:gd name="T25" fmla="*/ 120 h 168"/>
              <a:gd name="T26" fmla="*/ 48 w 96"/>
              <a:gd name="T27" fmla="*/ 156 h 168"/>
              <a:gd name="T28" fmla="*/ 84 w 96"/>
              <a:gd name="T29" fmla="*/ 64 h 168"/>
              <a:gd name="T30" fmla="*/ 76 w 96"/>
              <a:gd name="T31" fmla="*/ 72 h 168"/>
              <a:gd name="T32" fmla="*/ 20 w 96"/>
              <a:gd name="T33" fmla="*/ 72 h 168"/>
              <a:gd name="T34" fmla="*/ 12 w 96"/>
              <a:gd name="T35" fmla="*/ 64 h 168"/>
              <a:gd name="T36" fmla="*/ 12 w 96"/>
              <a:gd name="T37" fmla="*/ 20 h 168"/>
              <a:gd name="T38" fmla="*/ 20 w 96"/>
              <a:gd name="T39" fmla="*/ 12 h 168"/>
              <a:gd name="T40" fmla="*/ 76 w 96"/>
              <a:gd name="T41" fmla="*/ 12 h 168"/>
              <a:gd name="T42" fmla="*/ 84 w 96"/>
              <a:gd name="T43" fmla="*/ 20 h 168"/>
              <a:gd name="T44" fmla="*/ 84 w 96"/>
              <a:gd name="T45" fmla="*/ 64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6" h="168">
                <a:moveTo>
                  <a:pt x="84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63"/>
                  <a:pt x="5" y="168"/>
                  <a:pt x="12" y="168"/>
                </a:cubicBezTo>
                <a:cubicBezTo>
                  <a:pt x="84" y="168"/>
                  <a:pt x="84" y="168"/>
                  <a:pt x="84" y="168"/>
                </a:cubicBezTo>
                <a:cubicBezTo>
                  <a:pt x="91" y="168"/>
                  <a:pt x="96" y="163"/>
                  <a:pt x="96" y="156"/>
                </a:cubicBezTo>
                <a:cubicBezTo>
                  <a:pt x="96" y="12"/>
                  <a:pt x="96" y="12"/>
                  <a:pt x="96" y="12"/>
                </a:cubicBezTo>
                <a:cubicBezTo>
                  <a:pt x="96" y="5"/>
                  <a:pt x="91" y="0"/>
                  <a:pt x="84" y="0"/>
                </a:cubicBezTo>
                <a:moveTo>
                  <a:pt x="48" y="156"/>
                </a:moveTo>
                <a:cubicBezTo>
                  <a:pt x="28" y="156"/>
                  <a:pt x="12" y="140"/>
                  <a:pt x="12" y="120"/>
                </a:cubicBezTo>
                <a:cubicBezTo>
                  <a:pt x="12" y="100"/>
                  <a:pt x="28" y="84"/>
                  <a:pt x="48" y="84"/>
                </a:cubicBezTo>
                <a:cubicBezTo>
                  <a:pt x="68" y="84"/>
                  <a:pt x="84" y="100"/>
                  <a:pt x="84" y="120"/>
                </a:cubicBezTo>
                <a:cubicBezTo>
                  <a:pt x="84" y="140"/>
                  <a:pt x="68" y="156"/>
                  <a:pt x="48" y="156"/>
                </a:cubicBezTo>
                <a:moveTo>
                  <a:pt x="84" y="64"/>
                </a:moveTo>
                <a:cubicBezTo>
                  <a:pt x="84" y="68"/>
                  <a:pt x="80" y="72"/>
                  <a:pt x="76" y="72"/>
                </a:cubicBezTo>
                <a:cubicBezTo>
                  <a:pt x="20" y="72"/>
                  <a:pt x="20" y="72"/>
                  <a:pt x="20" y="72"/>
                </a:cubicBezTo>
                <a:cubicBezTo>
                  <a:pt x="16" y="72"/>
                  <a:pt x="12" y="68"/>
                  <a:pt x="12" y="64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16"/>
                  <a:pt x="16" y="12"/>
                  <a:pt x="20" y="12"/>
                </a:cubicBezTo>
                <a:cubicBezTo>
                  <a:pt x="76" y="12"/>
                  <a:pt x="76" y="12"/>
                  <a:pt x="76" y="12"/>
                </a:cubicBezTo>
                <a:cubicBezTo>
                  <a:pt x="80" y="12"/>
                  <a:pt x="84" y="16"/>
                  <a:pt x="84" y="20"/>
                </a:cubicBezTo>
                <a:lnTo>
                  <a:pt x="84" y="6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20" name="Freeform 73"/>
          <p:cNvSpPr>
            <a:spLocks noEditPoints="1"/>
          </p:cNvSpPr>
          <p:nvPr/>
        </p:nvSpPr>
        <p:spPr bwMode="auto">
          <a:xfrm>
            <a:off x="5459851" y="2484671"/>
            <a:ext cx="218439" cy="408600"/>
          </a:xfrm>
          <a:custGeom>
            <a:avLst/>
            <a:gdLst>
              <a:gd name="T0" fmla="*/ 81 w 96"/>
              <a:gd name="T1" fmla="*/ 0 h 180"/>
              <a:gd name="T2" fmla="*/ 15 w 96"/>
              <a:gd name="T3" fmla="*/ 0 h 180"/>
              <a:gd name="T4" fmla="*/ 0 w 96"/>
              <a:gd name="T5" fmla="*/ 15 h 180"/>
              <a:gd name="T6" fmla="*/ 0 w 96"/>
              <a:gd name="T7" fmla="*/ 165 h 180"/>
              <a:gd name="T8" fmla="*/ 15 w 96"/>
              <a:gd name="T9" fmla="*/ 180 h 180"/>
              <a:gd name="T10" fmla="*/ 81 w 96"/>
              <a:gd name="T11" fmla="*/ 180 h 180"/>
              <a:gd name="T12" fmla="*/ 96 w 96"/>
              <a:gd name="T13" fmla="*/ 165 h 180"/>
              <a:gd name="T14" fmla="*/ 96 w 96"/>
              <a:gd name="T15" fmla="*/ 15 h 180"/>
              <a:gd name="T16" fmla="*/ 81 w 96"/>
              <a:gd name="T17" fmla="*/ 0 h 180"/>
              <a:gd name="T18" fmla="*/ 39 w 96"/>
              <a:gd name="T19" fmla="*/ 12 h 180"/>
              <a:gd name="T20" fmla="*/ 57 w 96"/>
              <a:gd name="T21" fmla="*/ 12 h 180"/>
              <a:gd name="T22" fmla="*/ 60 w 96"/>
              <a:gd name="T23" fmla="*/ 15 h 180"/>
              <a:gd name="T24" fmla="*/ 57 w 96"/>
              <a:gd name="T25" fmla="*/ 18 h 180"/>
              <a:gd name="T26" fmla="*/ 39 w 96"/>
              <a:gd name="T27" fmla="*/ 18 h 180"/>
              <a:gd name="T28" fmla="*/ 36 w 96"/>
              <a:gd name="T29" fmla="*/ 15 h 180"/>
              <a:gd name="T30" fmla="*/ 39 w 96"/>
              <a:gd name="T31" fmla="*/ 12 h 180"/>
              <a:gd name="T32" fmla="*/ 48 w 96"/>
              <a:gd name="T33" fmla="*/ 174 h 180"/>
              <a:gd name="T34" fmla="*/ 39 w 96"/>
              <a:gd name="T35" fmla="*/ 165 h 180"/>
              <a:gd name="T36" fmla="*/ 48 w 96"/>
              <a:gd name="T37" fmla="*/ 156 h 180"/>
              <a:gd name="T38" fmla="*/ 57 w 96"/>
              <a:gd name="T39" fmla="*/ 165 h 180"/>
              <a:gd name="T40" fmla="*/ 48 w 96"/>
              <a:gd name="T41" fmla="*/ 174 h 180"/>
              <a:gd name="T42" fmla="*/ 90 w 96"/>
              <a:gd name="T43" fmla="*/ 150 h 180"/>
              <a:gd name="T44" fmla="*/ 6 w 96"/>
              <a:gd name="T45" fmla="*/ 150 h 180"/>
              <a:gd name="T46" fmla="*/ 6 w 96"/>
              <a:gd name="T47" fmla="*/ 30 h 180"/>
              <a:gd name="T48" fmla="*/ 90 w 96"/>
              <a:gd name="T49" fmla="*/ 30 h 180"/>
              <a:gd name="T50" fmla="*/ 90 w 96"/>
              <a:gd name="T51" fmla="*/ 15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6" h="180">
                <a:moveTo>
                  <a:pt x="81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165"/>
                  <a:pt x="0" y="165"/>
                  <a:pt x="0" y="165"/>
                </a:cubicBezTo>
                <a:cubicBezTo>
                  <a:pt x="0" y="173"/>
                  <a:pt x="7" y="180"/>
                  <a:pt x="15" y="180"/>
                </a:cubicBezTo>
                <a:cubicBezTo>
                  <a:pt x="81" y="180"/>
                  <a:pt x="81" y="180"/>
                  <a:pt x="81" y="180"/>
                </a:cubicBezTo>
                <a:cubicBezTo>
                  <a:pt x="89" y="180"/>
                  <a:pt x="96" y="173"/>
                  <a:pt x="96" y="165"/>
                </a:cubicBezTo>
                <a:cubicBezTo>
                  <a:pt x="96" y="15"/>
                  <a:pt x="96" y="15"/>
                  <a:pt x="96" y="15"/>
                </a:cubicBezTo>
                <a:cubicBezTo>
                  <a:pt x="96" y="7"/>
                  <a:pt x="89" y="0"/>
                  <a:pt x="81" y="0"/>
                </a:cubicBezTo>
                <a:moveTo>
                  <a:pt x="39" y="12"/>
                </a:moveTo>
                <a:cubicBezTo>
                  <a:pt x="57" y="12"/>
                  <a:pt x="57" y="12"/>
                  <a:pt x="57" y="12"/>
                </a:cubicBezTo>
                <a:cubicBezTo>
                  <a:pt x="59" y="12"/>
                  <a:pt x="60" y="13"/>
                  <a:pt x="60" y="15"/>
                </a:cubicBezTo>
                <a:cubicBezTo>
                  <a:pt x="60" y="17"/>
                  <a:pt x="59" y="18"/>
                  <a:pt x="57" y="18"/>
                </a:cubicBezTo>
                <a:cubicBezTo>
                  <a:pt x="39" y="18"/>
                  <a:pt x="39" y="18"/>
                  <a:pt x="39" y="18"/>
                </a:cubicBezTo>
                <a:cubicBezTo>
                  <a:pt x="37" y="18"/>
                  <a:pt x="36" y="17"/>
                  <a:pt x="36" y="15"/>
                </a:cubicBezTo>
                <a:cubicBezTo>
                  <a:pt x="36" y="13"/>
                  <a:pt x="37" y="12"/>
                  <a:pt x="39" y="12"/>
                </a:cubicBezTo>
                <a:moveTo>
                  <a:pt x="48" y="174"/>
                </a:moveTo>
                <a:cubicBezTo>
                  <a:pt x="43" y="174"/>
                  <a:pt x="39" y="170"/>
                  <a:pt x="39" y="165"/>
                </a:cubicBezTo>
                <a:cubicBezTo>
                  <a:pt x="39" y="160"/>
                  <a:pt x="43" y="156"/>
                  <a:pt x="48" y="156"/>
                </a:cubicBezTo>
                <a:cubicBezTo>
                  <a:pt x="53" y="156"/>
                  <a:pt x="57" y="160"/>
                  <a:pt x="57" y="165"/>
                </a:cubicBezTo>
                <a:cubicBezTo>
                  <a:pt x="57" y="170"/>
                  <a:pt x="53" y="174"/>
                  <a:pt x="48" y="174"/>
                </a:cubicBezTo>
                <a:moveTo>
                  <a:pt x="90" y="150"/>
                </a:moveTo>
                <a:cubicBezTo>
                  <a:pt x="6" y="150"/>
                  <a:pt x="6" y="150"/>
                  <a:pt x="6" y="150"/>
                </a:cubicBezTo>
                <a:cubicBezTo>
                  <a:pt x="6" y="30"/>
                  <a:pt x="6" y="30"/>
                  <a:pt x="6" y="30"/>
                </a:cubicBezTo>
                <a:cubicBezTo>
                  <a:pt x="90" y="30"/>
                  <a:pt x="90" y="30"/>
                  <a:pt x="90" y="30"/>
                </a:cubicBezTo>
                <a:lnTo>
                  <a:pt x="90" y="15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21" name="Rectangle 74"/>
          <p:cNvSpPr>
            <a:spLocks noChangeArrowheads="1"/>
          </p:cNvSpPr>
          <p:nvPr/>
        </p:nvSpPr>
        <p:spPr bwMode="auto">
          <a:xfrm>
            <a:off x="948419" y="3222204"/>
            <a:ext cx="246707" cy="12335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22" name="Rectangle 75"/>
          <p:cNvSpPr>
            <a:spLocks noChangeArrowheads="1"/>
          </p:cNvSpPr>
          <p:nvPr/>
        </p:nvSpPr>
        <p:spPr bwMode="auto">
          <a:xfrm>
            <a:off x="948419" y="3222204"/>
            <a:ext cx="246707" cy="12335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23" name="Rectangle 76"/>
          <p:cNvSpPr>
            <a:spLocks noChangeArrowheads="1"/>
          </p:cNvSpPr>
          <p:nvPr/>
        </p:nvSpPr>
        <p:spPr bwMode="auto">
          <a:xfrm>
            <a:off x="948419" y="3222204"/>
            <a:ext cx="246707" cy="12335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24" name="Rectangle 77"/>
          <p:cNvSpPr>
            <a:spLocks noChangeArrowheads="1"/>
          </p:cNvSpPr>
          <p:nvPr/>
        </p:nvSpPr>
        <p:spPr bwMode="auto">
          <a:xfrm>
            <a:off x="948419" y="3222204"/>
            <a:ext cx="246707" cy="12335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25" name="Freeform 78"/>
          <p:cNvSpPr>
            <a:spLocks noEditPoints="1"/>
          </p:cNvSpPr>
          <p:nvPr/>
        </p:nvSpPr>
        <p:spPr bwMode="auto">
          <a:xfrm>
            <a:off x="909871" y="3181088"/>
            <a:ext cx="326372" cy="272399"/>
          </a:xfrm>
          <a:custGeom>
            <a:avLst/>
            <a:gdLst>
              <a:gd name="T0" fmla="*/ 132 w 144"/>
              <a:gd name="T1" fmla="*/ 0 h 120"/>
              <a:gd name="T2" fmla="*/ 12 w 144"/>
              <a:gd name="T3" fmla="*/ 0 h 120"/>
              <a:gd name="T4" fmla="*/ 0 w 144"/>
              <a:gd name="T5" fmla="*/ 12 h 120"/>
              <a:gd name="T6" fmla="*/ 0 w 144"/>
              <a:gd name="T7" fmla="*/ 78 h 120"/>
              <a:gd name="T8" fmla="*/ 12 w 144"/>
              <a:gd name="T9" fmla="*/ 90 h 120"/>
              <a:gd name="T10" fmla="*/ 60 w 144"/>
              <a:gd name="T11" fmla="*/ 90 h 120"/>
              <a:gd name="T12" fmla="*/ 60 w 144"/>
              <a:gd name="T13" fmla="*/ 114 h 120"/>
              <a:gd name="T14" fmla="*/ 54 w 144"/>
              <a:gd name="T15" fmla="*/ 114 h 120"/>
              <a:gd name="T16" fmla="*/ 48 w 144"/>
              <a:gd name="T17" fmla="*/ 120 h 120"/>
              <a:gd name="T18" fmla="*/ 96 w 144"/>
              <a:gd name="T19" fmla="*/ 120 h 120"/>
              <a:gd name="T20" fmla="*/ 90 w 144"/>
              <a:gd name="T21" fmla="*/ 114 h 120"/>
              <a:gd name="T22" fmla="*/ 84 w 144"/>
              <a:gd name="T23" fmla="*/ 114 h 120"/>
              <a:gd name="T24" fmla="*/ 84 w 144"/>
              <a:gd name="T25" fmla="*/ 90 h 120"/>
              <a:gd name="T26" fmla="*/ 132 w 144"/>
              <a:gd name="T27" fmla="*/ 90 h 120"/>
              <a:gd name="T28" fmla="*/ 144 w 144"/>
              <a:gd name="T29" fmla="*/ 78 h 120"/>
              <a:gd name="T30" fmla="*/ 144 w 144"/>
              <a:gd name="T31" fmla="*/ 12 h 120"/>
              <a:gd name="T32" fmla="*/ 132 w 144"/>
              <a:gd name="T33" fmla="*/ 0 h 120"/>
              <a:gd name="T34" fmla="*/ 132 w 144"/>
              <a:gd name="T35" fmla="*/ 78 h 120"/>
              <a:gd name="T36" fmla="*/ 12 w 144"/>
              <a:gd name="T37" fmla="*/ 78 h 120"/>
              <a:gd name="T38" fmla="*/ 12 w 144"/>
              <a:gd name="T39" fmla="*/ 12 h 120"/>
              <a:gd name="T40" fmla="*/ 132 w 144"/>
              <a:gd name="T41" fmla="*/ 12 h 120"/>
              <a:gd name="T42" fmla="*/ 132 w 144"/>
              <a:gd name="T43" fmla="*/ 7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4" h="120">
                <a:moveTo>
                  <a:pt x="132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5"/>
                  <a:pt x="5" y="90"/>
                  <a:pt x="12" y="90"/>
                </a:cubicBezTo>
                <a:cubicBezTo>
                  <a:pt x="60" y="90"/>
                  <a:pt x="60" y="90"/>
                  <a:pt x="60" y="90"/>
                </a:cubicBezTo>
                <a:cubicBezTo>
                  <a:pt x="60" y="114"/>
                  <a:pt x="60" y="114"/>
                  <a:pt x="60" y="114"/>
                </a:cubicBezTo>
                <a:cubicBezTo>
                  <a:pt x="54" y="114"/>
                  <a:pt x="54" y="114"/>
                  <a:pt x="54" y="114"/>
                </a:cubicBezTo>
                <a:cubicBezTo>
                  <a:pt x="48" y="114"/>
                  <a:pt x="48" y="120"/>
                  <a:pt x="48" y="120"/>
                </a:cubicBezTo>
                <a:cubicBezTo>
                  <a:pt x="96" y="120"/>
                  <a:pt x="96" y="120"/>
                  <a:pt x="96" y="120"/>
                </a:cubicBezTo>
                <a:cubicBezTo>
                  <a:pt x="96" y="114"/>
                  <a:pt x="90" y="114"/>
                  <a:pt x="90" y="114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84" y="90"/>
                  <a:pt x="84" y="90"/>
                  <a:pt x="84" y="90"/>
                </a:cubicBezTo>
                <a:cubicBezTo>
                  <a:pt x="132" y="90"/>
                  <a:pt x="132" y="90"/>
                  <a:pt x="132" y="90"/>
                </a:cubicBezTo>
                <a:cubicBezTo>
                  <a:pt x="139" y="90"/>
                  <a:pt x="144" y="85"/>
                  <a:pt x="144" y="78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39" y="0"/>
                  <a:pt x="132" y="0"/>
                </a:cubicBezTo>
                <a:moveTo>
                  <a:pt x="132" y="78"/>
                </a:moveTo>
                <a:cubicBezTo>
                  <a:pt x="12" y="78"/>
                  <a:pt x="12" y="78"/>
                  <a:pt x="12" y="78"/>
                </a:cubicBezTo>
                <a:cubicBezTo>
                  <a:pt x="12" y="12"/>
                  <a:pt x="12" y="12"/>
                  <a:pt x="12" y="12"/>
                </a:cubicBezTo>
                <a:cubicBezTo>
                  <a:pt x="132" y="12"/>
                  <a:pt x="132" y="12"/>
                  <a:pt x="132" y="12"/>
                </a:cubicBezTo>
                <a:lnTo>
                  <a:pt x="132" y="78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26" name="Freeform 79"/>
          <p:cNvSpPr>
            <a:spLocks noEditPoints="1"/>
          </p:cNvSpPr>
          <p:nvPr/>
        </p:nvSpPr>
        <p:spPr bwMode="auto">
          <a:xfrm>
            <a:off x="1542058" y="3206785"/>
            <a:ext cx="408608" cy="259550"/>
          </a:xfrm>
          <a:custGeom>
            <a:avLst/>
            <a:gdLst>
              <a:gd name="T0" fmla="*/ 168 w 180"/>
              <a:gd name="T1" fmla="*/ 0 h 114"/>
              <a:gd name="T2" fmla="*/ 12 w 180"/>
              <a:gd name="T3" fmla="*/ 0 h 114"/>
              <a:gd name="T4" fmla="*/ 0 w 180"/>
              <a:gd name="T5" fmla="*/ 12 h 114"/>
              <a:gd name="T6" fmla="*/ 0 w 180"/>
              <a:gd name="T7" fmla="*/ 90 h 114"/>
              <a:gd name="T8" fmla="*/ 12 w 180"/>
              <a:gd name="T9" fmla="*/ 102 h 114"/>
              <a:gd name="T10" fmla="*/ 78 w 180"/>
              <a:gd name="T11" fmla="*/ 102 h 114"/>
              <a:gd name="T12" fmla="*/ 78 w 180"/>
              <a:gd name="T13" fmla="*/ 108 h 114"/>
              <a:gd name="T14" fmla="*/ 66 w 180"/>
              <a:gd name="T15" fmla="*/ 108 h 114"/>
              <a:gd name="T16" fmla="*/ 60 w 180"/>
              <a:gd name="T17" fmla="*/ 114 h 114"/>
              <a:gd name="T18" fmla="*/ 120 w 180"/>
              <a:gd name="T19" fmla="*/ 114 h 114"/>
              <a:gd name="T20" fmla="*/ 114 w 180"/>
              <a:gd name="T21" fmla="*/ 108 h 114"/>
              <a:gd name="T22" fmla="*/ 102 w 180"/>
              <a:gd name="T23" fmla="*/ 108 h 114"/>
              <a:gd name="T24" fmla="*/ 102 w 180"/>
              <a:gd name="T25" fmla="*/ 102 h 114"/>
              <a:gd name="T26" fmla="*/ 168 w 180"/>
              <a:gd name="T27" fmla="*/ 102 h 114"/>
              <a:gd name="T28" fmla="*/ 180 w 180"/>
              <a:gd name="T29" fmla="*/ 90 h 114"/>
              <a:gd name="T30" fmla="*/ 180 w 180"/>
              <a:gd name="T31" fmla="*/ 12 h 114"/>
              <a:gd name="T32" fmla="*/ 168 w 180"/>
              <a:gd name="T33" fmla="*/ 0 h 114"/>
              <a:gd name="T34" fmla="*/ 174 w 180"/>
              <a:gd name="T35" fmla="*/ 90 h 114"/>
              <a:gd name="T36" fmla="*/ 168 w 180"/>
              <a:gd name="T37" fmla="*/ 96 h 114"/>
              <a:gd name="T38" fmla="*/ 12 w 180"/>
              <a:gd name="T39" fmla="*/ 96 h 114"/>
              <a:gd name="T40" fmla="*/ 6 w 180"/>
              <a:gd name="T41" fmla="*/ 90 h 114"/>
              <a:gd name="T42" fmla="*/ 6 w 180"/>
              <a:gd name="T43" fmla="*/ 12 h 114"/>
              <a:gd name="T44" fmla="*/ 12 w 180"/>
              <a:gd name="T45" fmla="*/ 6 h 114"/>
              <a:gd name="T46" fmla="*/ 168 w 180"/>
              <a:gd name="T47" fmla="*/ 6 h 114"/>
              <a:gd name="T48" fmla="*/ 174 w 180"/>
              <a:gd name="T49" fmla="*/ 12 h 114"/>
              <a:gd name="T50" fmla="*/ 174 w 180"/>
              <a:gd name="T51" fmla="*/ 9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80" h="114">
                <a:moveTo>
                  <a:pt x="168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7"/>
                  <a:pt x="5" y="102"/>
                  <a:pt x="12" y="102"/>
                </a:cubicBezTo>
                <a:cubicBezTo>
                  <a:pt x="78" y="102"/>
                  <a:pt x="78" y="102"/>
                  <a:pt x="78" y="102"/>
                </a:cubicBezTo>
                <a:cubicBezTo>
                  <a:pt x="78" y="108"/>
                  <a:pt x="78" y="108"/>
                  <a:pt x="78" y="108"/>
                </a:cubicBezTo>
                <a:cubicBezTo>
                  <a:pt x="66" y="108"/>
                  <a:pt x="66" y="108"/>
                  <a:pt x="66" y="108"/>
                </a:cubicBezTo>
                <a:cubicBezTo>
                  <a:pt x="60" y="108"/>
                  <a:pt x="60" y="114"/>
                  <a:pt x="60" y="114"/>
                </a:cubicBezTo>
                <a:cubicBezTo>
                  <a:pt x="120" y="114"/>
                  <a:pt x="120" y="114"/>
                  <a:pt x="120" y="114"/>
                </a:cubicBezTo>
                <a:cubicBezTo>
                  <a:pt x="120" y="108"/>
                  <a:pt x="114" y="108"/>
                  <a:pt x="114" y="108"/>
                </a:cubicBezTo>
                <a:cubicBezTo>
                  <a:pt x="102" y="108"/>
                  <a:pt x="102" y="108"/>
                  <a:pt x="102" y="108"/>
                </a:cubicBezTo>
                <a:cubicBezTo>
                  <a:pt x="102" y="102"/>
                  <a:pt x="102" y="102"/>
                  <a:pt x="102" y="102"/>
                </a:cubicBezTo>
                <a:cubicBezTo>
                  <a:pt x="168" y="102"/>
                  <a:pt x="168" y="102"/>
                  <a:pt x="168" y="102"/>
                </a:cubicBezTo>
                <a:cubicBezTo>
                  <a:pt x="175" y="102"/>
                  <a:pt x="180" y="97"/>
                  <a:pt x="180" y="90"/>
                </a:cubicBezTo>
                <a:cubicBezTo>
                  <a:pt x="180" y="12"/>
                  <a:pt x="180" y="12"/>
                  <a:pt x="180" y="12"/>
                </a:cubicBezTo>
                <a:cubicBezTo>
                  <a:pt x="180" y="5"/>
                  <a:pt x="175" y="0"/>
                  <a:pt x="168" y="0"/>
                </a:cubicBezTo>
                <a:moveTo>
                  <a:pt x="174" y="90"/>
                </a:moveTo>
                <a:cubicBezTo>
                  <a:pt x="174" y="93"/>
                  <a:pt x="171" y="96"/>
                  <a:pt x="168" y="96"/>
                </a:cubicBezTo>
                <a:cubicBezTo>
                  <a:pt x="12" y="96"/>
                  <a:pt x="12" y="96"/>
                  <a:pt x="12" y="96"/>
                </a:cubicBezTo>
                <a:cubicBezTo>
                  <a:pt x="9" y="96"/>
                  <a:pt x="6" y="93"/>
                  <a:pt x="6" y="90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9"/>
                  <a:pt x="9" y="6"/>
                  <a:pt x="12" y="6"/>
                </a:cubicBezTo>
                <a:cubicBezTo>
                  <a:pt x="168" y="6"/>
                  <a:pt x="168" y="6"/>
                  <a:pt x="168" y="6"/>
                </a:cubicBezTo>
                <a:cubicBezTo>
                  <a:pt x="171" y="6"/>
                  <a:pt x="174" y="9"/>
                  <a:pt x="174" y="12"/>
                </a:cubicBezTo>
                <a:lnTo>
                  <a:pt x="174" y="9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27" name="Freeform 80"/>
          <p:cNvSpPr>
            <a:spLocks noEditPoints="1"/>
          </p:cNvSpPr>
          <p:nvPr/>
        </p:nvSpPr>
        <p:spPr bwMode="auto">
          <a:xfrm>
            <a:off x="2238490" y="3127122"/>
            <a:ext cx="326372" cy="326365"/>
          </a:xfrm>
          <a:custGeom>
            <a:avLst/>
            <a:gdLst>
              <a:gd name="T0" fmla="*/ 132 w 144"/>
              <a:gd name="T1" fmla="*/ 36 h 144"/>
              <a:gd name="T2" fmla="*/ 81 w 144"/>
              <a:gd name="T3" fmla="*/ 36 h 144"/>
              <a:gd name="T4" fmla="*/ 101 w 144"/>
              <a:gd name="T5" fmla="*/ 12 h 144"/>
              <a:gd name="T6" fmla="*/ 102 w 144"/>
              <a:gd name="T7" fmla="*/ 12 h 144"/>
              <a:gd name="T8" fmla="*/ 108 w 144"/>
              <a:gd name="T9" fmla="*/ 6 h 144"/>
              <a:gd name="T10" fmla="*/ 102 w 144"/>
              <a:gd name="T11" fmla="*/ 0 h 144"/>
              <a:gd name="T12" fmla="*/ 96 w 144"/>
              <a:gd name="T13" fmla="*/ 6 h 144"/>
              <a:gd name="T14" fmla="*/ 96 w 144"/>
              <a:gd name="T15" fmla="*/ 8 h 144"/>
              <a:gd name="T16" fmla="*/ 73 w 144"/>
              <a:gd name="T17" fmla="*/ 36 h 144"/>
              <a:gd name="T18" fmla="*/ 71 w 144"/>
              <a:gd name="T19" fmla="*/ 36 h 144"/>
              <a:gd name="T20" fmla="*/ 48 w 144"/>
              <a:gd name="T21" fmla="*/ 8 h 144"/>
              <a:gd name="T22" fmla="*/ 48 w 144"/>
              <a:gd name="T23" fmla="*/ 6 h 144"/>
              <a:gd name="T24" fmla="*/ 42 w 144"/>
              <a:gd name="T25" fmla="*/ 0 h 144"/>
              <a:gd name="T26" fmla="*/ 36 w 144"/>
              <a:gd name="T27" fmla="*/ 6 h 144"/>
              <a:gd name="T28" fmla="*/ 42 w 144"/>
              <a:gd name="T29" fmla="*/ 12 h 144"/>
              <a:gd name="T30" fmla="*/ 43 w 144"/>
              <a:gd name="T31" fmla="*/ 12 h 144"/>
              <a:gd name="T32" fmla="*/ 63 w 144"/>
              <a:gd name="T33" fmla="*/ 36 h 144"/>
              <a:gd name="T34" fmla="*/ 12 w 144"/>
              <a:gd name="T35" fmla="*/ 36 h 144"/>
              <a:gd name="T36" fmla="*/ 0 w 144"/>
              <a:gd name="T37" fmla="*/ 48 h 144"/>
              <a:gd name="T38" fmla="*/ 0 w 144"/>
              <a:gd name="T39" fmla="*/ 132 h 144"/>
              <a:gd name="T40" fmla="*/ 12 w 144"/>
              <a:gd name="T41" fmla="*/ 144 h 144"/>
              <a:gd name="T42" fmla="*/ 132 w 144"/>
              <a:gd name="T43" fmla="*/ 144 h 144"/>
              <a:gd name="T44" fmla="*/ 144 w 144"/>
              <a:gd name="T45" fmla="*/ 132 h 144"/>
              <a:gd name="T46" fmla="*/ 144 w 144"/>
              <a:gd name="T47" fmla="*/ 48 h 144"/>
              <a:gd name="T48" fmla="*/ 132 w 144"/>
              <a:gd name="T49" fmla="*/ 36 h 144"/>
              <a:gd name="T50" fmla="*/ 108 w 144"/>
              <a:gd name="T51" fmla="*/ 120 h 144"/>
              <a:gd name="T52" fmla="*/ 96 w 144"/>
              <a:gd name="T53" fmla="*/ 132 h 144"/>
              <a:gd name="T54" fmla="*/ 24 w 144"/>
              <a:gd name="T55" fmla="*/ 132 h 144"/>
              <a:gd name="T56" fmla="*/ 12 w 144"/>
              <a:gd name="T57" fmla="*/ 120 h 144"/>
              <a:gd name="T58" fmla="*/ 12 w 144"/>
              <a:gd name="T59" fmla="*/ 60 h 144"/>
              <a:gd name="T60" fmla="*/ 24 w 144"/>
              <a:gd name="T61" fmla="*/ 48 h 144"/>
              <a:gd name="T62" fmla="*/ 96 w 144"/>
              <a:gd name="T63" fmla="*/ 48 h 144"/>
              <a:gd name="T64" fmla="*/ 108 w 144"/>
              <a:gd name="T65" fmla="*/ 60 h 144"/>
              <a:gd name="T66" fmla="*/ 108 w 144"/>
              <a:gd name="T67" fmla="*/ 120 h 144"/>
              <a:gd name="T68" fmla="*/ 126 w 144"/>
              <a:gd name="T69" fmla="*/ 102 h 144"/>
              <a:gd name="T70" fmla="*/ 114 w 144"/>
              <a:gd name="T71" fmla="*/ 90 h 144"/>
              <a:gd name="T72" fmla="*/ 126 w 144"/>
              <a:gd name="T73" fmla="*/ 78 h 144"/>
              <a:gd name="T74" fmla="*/ 138 w 144"/>
              <a:gd name="T75" fmla="*/ 90 h 144"/>
              <a:gd name="T76" fmla="*/ 126 w 144"/>
              <a:gd name="T77" fmla="*/ 102 h 144"/>
              <a:gd name="T78" fmla="*/ 126 w 144"/>
              <a:gd name="T79" fmla="*/ 72 h 144"/>
              <a:gd name="T80" fmla="*/ 114 w 144"/>
              <a:gd name="T81" fmla="*/ 60 h 144"/>
              <a:gd name="T82" fmla="*/ 126 w 144"/>
              <a:gd name="T83" fmla="*/ 48 h 144"/>
              <a:gd name="T84" fmla="*/ 138 w 144"/>
              <a:gd name="T85" fmla="*/ 60 h 144"/>
              <a:gd name="T86" fmla="*/ 126 w 144"/>
              <a:gd name="T87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4" h="144">
                <a:moveTo>
                  <a:pt x="132" y="36"/>
                </a:moveTo>
                <a:cubicBezTo>
                  <a:pt x="81" y="36"/>
                  <a:pt x="81" y="36"/>
                  <a:pt x="81" y="36"/>
                </a:cubicBezTo>
                <a:cubicBezTo>
                  <a:pt x="101" y="12"/>
                  <a:pt x="101" y="12"/>
                  <a:pt x="101" y="12"/>
                </a:cubicBezTo>
                <a:cubicBezTo>
                  <a:pt x="101" y="12"/>
                  <a:pt x="102" y="12"/>
                  <a:pt x="102" y="12"/>
                </a:cubicBezTo>
                <a:cubicBezTo>
                  <a:pt x="105" y="12"/>
                  <a:pt x="108" y="9"/>
                  <a:pt x="108" y="6"/>
                </a:cubicBezTo>
                <a:cubicBezTo>
                  <a:pt x="108" y="3"/>
                  <a:pt x="105" y="0"/>
                  <a:pt x="102" y="0"/>
                </a:cubicBezTo>
                <a:cubicBezTo>
                  <a:pt x="99" y="0"/>
                  <a:pt x="96" y="3"/>
                  <a:pt x="96" y="6"/>
                </a:cubicBezTo>
                <a:cubicBezTo>
                  <a:pt x="96" y="7"/>
                  <a:pt x="96" y="7"/>
                  <a:pt x="96" y="8"/>
                </a:cubicBezTo>
                <a:cubicBezTo>
                  <a:pt x="73" y="36"/>
                  <a:pt x="73" y="36"/>
                  <a:pt x="73" y="36"/>
                </a:cubicBezTo>
                <a:cubicBezTo>
                  <a:pt x="71" y="36"/>
                  <a:pt x="71" y="36"/>
                  <a:pt x="71" y="36"/>
                </a:cubicBezTo>
                <a:cubicBezTo>
                  <a:pt x="48" y="8"/>
                  <a:pt x="48" y="8"/>
                  <a:pt x="48" y="8"/>
                </a:cubicBezTo>
                <a:cubicBezTo>
                  <a:pt x="48" y="7"/>
                  <a:pt x="48" y="7"/>
                  <a:pt x="48" y="6"/>
                </a:cubicBezTo>
                <a:cubicBezTo>
                  <a:pt x="48" y="3"/>
                  <a:pt x="45" y="0"/>
                  <a:pt x="42" y="0"/>
                </a:cubicBezTo>
                <a:cubicBezTo>
                  <a:pt x="39" y="0"/>
                  <a:pt x="36" y="3"/>
                  <a:pt x="36" y="6"/>
                </a:cubicBezTo>
                <a:cubicBezTo>
                  <a:pt x="36" y="9"/>
                  <a:pt x="39" y="12"/>
                  <a:pt x="42" y="12"/>
                </a:cubicBezTo>
                <a:cubicBezTo>
                  <a:pt x="42" y="12"/>
                  <a:pt x="43" y="12"/>
                  <a:pt x="43" y="12"/>
                </a:cubicBezTo>
                <a:cubicBezTo>
                  <a:pt x="63" y="36"/>
                  <a:pt x="63" y="36"/>
                  <a:pt x="63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5" y="36"/>
                  <a:pt x="0" y="41"/>
                  <a:pt x="0" y="48"/>
                </a:cubicBezTo>
                <a:cubicBezTo>
                  <a:pt x="0" y="132"/>
                  <a:pt x="0" y="132"/>
                  <a:pt x="0" y="132"/>
                </a:cubicBezTo>
                <a:cubicBezTo>
                  <a:pt x="0" y="139"/>
                  <a:pt x="5" y="144"/>
                  <a:pt x="12" y="144"/>
                </a:cubicBezTo>
                <a:cubicBezTo>
                  <a:pt x="132" y="144"/>
                  <a:pt x="132" y="144"/>
                  <a:pt x="132" y="144"/>
                </a:cubicBezTo>
                <a:cubicBezTo>
                  <a:pt x="139" y="144"/>
                  <a:pt x="144" y="139"/>
                  <a:pt x="144" y="132"/>
                </a:cubicBezTo>
                <a:cubicBezTo>
                  <a:pt x="144" y="48"/>
                  <a:pt x="144" y="48"/>
                  <a:pt x="144" y="48"/>
                </a:cubicBezTo>
                <a:cubicBezTo>
                  <a:pt x="144" y="41"/>
                  <a:pt x="139" y="36"/>
                  <a:pt x="132" y="36"/>
                </a:cubicBezTo>
                <a:moveTo>
                  <a:pt x="108" y="120"/>
                </a:moveTo>
                <a:cubicBezTo>
                  <a:pt x="108" y="127"/>
                  <a:pt x="103" y="132"/>
                  <a:pt x="96" y="132"/>
                </a:cubicBezTo>
                <a:cubicBezTo>
                  <a:pt x="24" y="132"/>
                  <a:pt x="24" y="132"/>
                  <a:pt x="24" y="132"/>
                </a:cubicBezTo>
                <a:cubicBezTo>
                  <a:pt x="17" y="132"/>
                  <a:pt x="12" y="127"/>
                  <a:pt x="12" y="120"/>
                </a:cubicBezTo>
                <a:cubicBezTo>
                  <a:pt x="12" y="60"/>
                  <a:pt x="12" y="60"/>
                  <a:pt x="12" y="60"/>
                </a:cubicBezTo>
                <a:cubicBezTo>
                  <a:pt x="12" y="53"/>
                  <a:pt x="17" y="48"/>
                  <a:pt x="24" y="48"/>
                </a:cubicBezTo>
                <a:cubicBezTo>
                  <a:pt x="96" y="48"/>
                  <a:pt x="96" y="48"/>
                  <a:pt x="96" y="48"/>
                </a:cubicBezTo>
                <a:cubicBezTo>
                  <a:pt x="103" y="48"/>
                  <a:pt x="108" y="53"/>
                  <a:pt x="108" y="60"/>
                </a:cubicBezTo>
                <a:lnTo>
                  <a:pt x="108" y="120"/>
                </a:lnTo>
                <a:close/>
                <a:moveTo>
                  <a:pt x="126" y="102"/>
                </a:moveTo>
                <a:cubicBezTo>
                  <a:pt x="119" y="102"/>
                  <a:pt x="114" y="97"/>
                  <a:pt x="114" y="90"/>
                </a:cubicBezTo>
                <a:cubicBezTo>
                  <a:pt x="114" y="83"/>
                  <a:pt x="119" y="78"/>
                  <a:pt x="126" y="78"/>
                </a:cubicBezTo>
                <a:cubicBezTo>
                  <a:pt x="133" y="78"/>
                  <a:pt x="138" y="83"/>
                  <a:pt x="138" y="90"/>
                </a:cubicBezTo>
                <a:cubicBezTo>
                  <a:pt x="138" y="97"/>
                  <a:pt x="133" y="102"/>
                  <a:pt x="126" y="102"/>
                </a:cubicBezTo>
                <a:moveTo>
                  <a:pt x="126" y="72"/>
                </a:moveTo>
                <a:cubicBezTo>
                  <a:pt x="119" y="72"/>
                  <a:pt x="114" y="67"/>
                  <a:pt x="114" y="60"/>
                </a:cubicBezTo>
                <a:cubicBezTo>
                  <a:pt x="114" y="53"/>
                  <a:pt x="119" y="48"/>
                  <a:pt x="126" y="48"/>
                </a:cubicBezTo>
                <a:cubicBezTo>
                  <a:pt x="133" y="48"/>
                  <a:pt x="138" y="53"/>
                  <a:pt x="138" y="60"/>
                </a:cubicBezTo>
                <a:cubicBezTo>
                  <a:pt x="138" y="67"/>
                  <a:pt x="133" y="72"/>
                  <a:pt x="126" y="72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28" name="Freeform 81"/>
          <p:cNvSpPr/>
          <p:nvPr/>
        </p:nvSpPr>
        <p:spPr bwMode="auto">
          <a:xfrm>
            <a:off x="2965762" y="3235054"/>
            <a:ext cx="164472" cy="218432"/>
          </a:xfrm>
          <a:custGeom>
            <a:avLst/>
            <a:gdLst>
              <a:gd name="T0" fmla="*/ 72 w 72"/>
              <a:gd name="T1" fmla="*/ 30 h 96"/>
              <a:gd name="T2" fmla="*/ 72 w 72"/>
              <a:gd name="T3" fmla="*/ 6 h 96"/>
              <a:gd name="T4" fmla="*/ 66 w 72"/>
              <a:gd name="T5" fmla="*/ 0 h 96"/>
              <a:gd name="T6" fmla="*/ 60 w 72"/>
              <a:gd name="T7" fmla="*/ 6 h 96"/>
              <a:gd name="T8" fmla="*/ 60 w 72"/>
              <a:gd name="T9" fmla="*/ 30 h 96"/>
              <a:gd name="T10" fmla="*/ 36 w 72"/>
              <a:gd name="T11" fmla="*/ 54 h 96"/>
              <a:gd name="T12" fmla="*/ 12 w 72"/>
              <a:gd name="T13" fmla="*/ 30 h 96"/>
              <a:gd name="T14" fmla="*/ 12 w 72"/>
              <a:gd name="T15" fmla="*/ 6 h 96"/>
              <a:gd name="T16" fmla="*/ 6 w 72"/>
              <a:gd name="T17" fmla="*/ 0 h 96"/>
              <a:gd name="T18" fmla="*/ 0 w 72"/>
              <a:gd name="T19" fmla="*/ 6 h 96"/>
              <a:gd name="T20" fmla="*/ 0 w 72"/>
              <a:gd name="T21" fmla="*/ 30 h 96"/>
              <a:gd name="T22" fmla="*/ 30 w 72"/>
              <a:gd name="T23" fmla="*/ 66 h 96"/>
              <a:gd name="T24" fmla="*/ 30 w 72"/>
              <a:gd name="T25" fmla="*/ 84 h 96"/>
              <a:gd name="T26" fmla="*/ 6 w 72"/>
              <a:gd name="T27" fmla="*/ 84 h 96"/>
              <a:gd name="T28" fmla="*/ 0 w 72"/>
              <a:gd name="T29" fmla="*/ 90 h 96"/>
              <a:gd name="T30" fmla="*/ 6 w 72"/>
              <a:gd name="T31" fmla="*/ 96 h 96"/>
              <a:gd name="T32" fmla="*/ 66 w 72"/>
              <a:gd name="T33" fmla="*/ 96 h 96"/>
              <a:gd name="T34" fmla="*/ 72 w 72"/>
              <a:gd name="T35" fmla="*/ 90 h 96"/>
              <a:gd name="T36" fmla="*/ 66 w 72"/>
              <a:gd name="T37" fmla="*/ 84 h 96"/>
              <a:gd name="T38" fmla="*/ 42 w 72"/>
              <a:gd name="T39" fmla="*/ 84 h 96"/>
              <a:gd name="T40" fmla="*/ 42 w 72"/>
              <a:gd name="T41" fmla="*/ 66 h 96"/>
              <a:gd name="T42" fmla="*/ 72 w 72"/>
              <a:gd name="T43" fmla="*/ 3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2" h="96">
                <a:moveTo>
                  <a:pt x="72" y="30"/>
                </a:moveTo>
                <a:cubicBezTo>
                  <a:pt x="72" y="6"/>
                  <a:pt x="72" y="6"/>
                  <a:pt x="72" y="6"/>
                </a:cubicBezTo>
                <a:cubicBezTo>
                  <a:pt x="72" y="3"/>
                  <a:pt x="69" y="0"/>
                  <a:pt x="66" y="0"/>
                </a:cubicBezTo>
                <a:cubicBezTo>
                  <a:pt x="63" y="0"/>
                  <a:pt x="60" y="3"/>
                  <a:pt x="60" y="6"/>
                </a:cubicBezTo>
                <a:cubicBezTo>
                  <a:pt x="60" y="30"/>
                  <a:pt x="60" y="30"/>
                  <a:pt x="60" y="30"/>
                </a:cubicBezTo>
                <a:cubicBezTo>
                  <a:pt x="60" y="31"/>
                  <a:pt x="60" y="54"/>
                  <a:pt x="36" y="54"/>
                </a:cubicBezTo>
                <a:cubicBezTo>
                  <a:pt x="13" y="54"/>
                  <a:pt x="12" y="32"/>
                  <a:pt x="12" y="30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3"/>
                  <a:pt x="9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42"/>
                  <a:pt x="6" y="63"/>
                  <a:pt x="30" y="66"/>
                </a:cubicBezTo>
                <a:cubicBezTo>
                  <a:pt x="30" y="84"/>
                  <a:pt x="30" y="84"/>
                  <a:pt x="30" y="84"/>
                </a:cubicBezTo>
                <a:cubicBezTo>
                  <a:pt x="6" y="84"/>
                  <a:pt x="6" y="84"/>
                  <a:pt x="6" y="84"/>
                </a:cubicBezTo>
                <a:cubicBezTo>
                  <a:pt x="3" y="84"/>
                  <a:pt x="0" y="87"/>
                  <a:pt x="0" y="90"/>
                </a:cubicBezTo>
                <a:cubicBezTo>
                  <a:pt x="0" y="93"/>
                  <a:pt x="3" y="96"/>
                  <a:pt x="6" y="96"/>
                </a:cubicBezTo>
                <a:cubicBezTo>
                  <a:pt x="66" y="96"/>
                  <a:pt x="66" y="96"/>
                  <a:pt x="66" y="96"/>
                </a:cubicBezTo>
                <a:cubicBezTo>
                  <a:pt x="69" y="96"/>
                  <a:pt x="72" y="93"/>
                  <a:pt x="72" y="90"/>
                </a:cubicBezTo>
                <a:cubicBezTo>
                  <a:pt x="72" y="87"/>
                  <a:pt x="69" y="84"/>
                  <a:pt x="66" y="84"/>
                </a:cubicBezTo>
                <a:cubicBezTo>
                  <a:pt x="42" y="84"/>
                  <a:pt x="42" y="84"/>
                  <a:pt x="42" y="84"/>
                </a:cubicBezTo>
                <a:cubicBezTo>
                  <a:pt x="42" y="66"/>
                  <a:pt x="42" y="66"/>
                  <a:pt x="42" y="66"/>
                </a:cubicBezTo>
                <a:cubicBezTo>
                  <a:pt x="66" y="63"/>
                  <a:pt x="72" y="42"/>
                  <a:pt x="72" y="30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29" name="Freeform 82"/>
          <p:cNvSpPr/>
          <p:nvPr/>
        </p:nvSpPr>
        <p:spPr bwMode="auto">
          <a:xfrm>
            <a:off x="3006879" y="3127122"/>
            <a:ext cx="82235" cy="218432"/>
          </a:xfrm>
          <a:custGeom>
            <a:avLst/>
            <a:gdLst>
              <a:gd name="T0" fmla="*/ 18 w 36"/>
              <a:gd name="T1" fmla="*/ 96 h 96"/>
              <a:gd name="T2" fmla="*/ 36 w 36"/>
              <a:gd name="T3" fmla="*/ 78 h 96"/>
              <a:gd name="T4" fmla="*/ 36 w 36"/>
              <a:gd name="T5" fmla="*/ 54 h 96"/>
              <a:gd name="T6" fmla="*/ 0 w 36"/>
              <a:gd name="T7" fmla="*/ 54 h 96"/>
              <a:gd name="T8" fmla="*/ 0 w 36"/>
              <a:gd name="T9" fmla="*/ 48 h 96"/>
              <a:gd name="T10" fmla="*/ 36 w 36"/>
              <a:gd name="T11" fmla="*/ 48 h 96"/>
              <a:gd name="T12" fmla="*/ 36 w 36"/>
              <a:gd name="T13" fmla="*/ 18 h 96"/>
              <a:gd name="T14" fmla="*/ 18 w 36"/>
              <a:gd name="T15" fmla="*/ 0 h 96"/>
              <a:gd name="T16" fmla="*/ 0 w 36"/>
              <a:gd name="T17" fmla="*/ 18 h 96"/>
              <a:gd name="T18" fmla="*/ 0 w 36"/>
              <a:gd name="T19" fmla="*/ 78 h 96"/>
              <a:gd name="T20" fmla="*/ 18 w 36"/>
              <a:gd name="T21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" h="96">
                <a:moveTo>
                  <a:pt x="18" y="96"/>
                </a:moveTo>
                <a:cubicBezTo>
                  <a:pt x="28" y="96"/>
                  <a:pt x="36" y="88"/>
                  <a:pt x="36" y="78"/>
                </a:cubicBezTo>
                <a:cubicBezTo>
                  <a:pt x="36" y="54"/>
                  <a:pt x="36" y="54"/>
                  <a:pt x="36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48"/>
                  <a:pt x="0" y="48"/>
                  <a:pt x="0" y="48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8"/>
                  <a:pt x="28" y="0"/>
                  <a:pt x="18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8"/>
                  <a:pt x="8" y="96"/>
                  <a:pt x="18" y="96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30" name="Freeform 83"/>
          <p:cNvSpPr/>
          <p:nvPr/>
        </p:nvSpPr>
        <p:spPr bwMode="auto">
          <a:xfrm>
            <a:off x="3559399" y="3134830"/>
            <a:ext cx="226148" cy="344354"/>
          </a:xfrm>
          <a:custGeom>
            <a:avLst/>
            <a:gdLst>
              <a:gd name="T0" fmla="*/ 57 w 99"/>
              <a:gd name="T1" fmla="*/ 0 h 151"/>
              <a:gd name="T2" fmla="*/ 45 w 99"/>
              <a:gd name="T3" fmla="*/ 0 h 151"/>
              <a:gd name="T4" fmla="*/ 45 w 99"/>
              <a:gd name="T5" fmla="*/ 102 h 151"/>
              <a:gd name="T6" fmla="*/ 1 w 99"/>
              <a:gd name="T7" fmla="*/ 122 h 151"/>
              <a:gd name="T8" fmla="*/ 5 w 99"/>
              <a:gd name="T9" fmla="*/ 136 h 151"/>
              <a:gd name="T10" fmla="*/ 58 w 99"/>
              <a:gd name="T11" fmla="*/ 128 h 151"/>
              <a:gd name="T12" fmla="*/ 63 w 99"/>
              <a:gd name="T13" fmla="*/ 98 h 151"/>
              <a:gd name="T14" fmla="*/ 63 w 99"/>
              <a:gd name="T15" fmla="*/ 36 h 151"/>
              <a:gd name="T16" fmla="*/ 83 w 99"/>
              <a:gd name="T17" fmla="*/ 58 h 151"/>
              <a:gd name="T18" fmla="*/ 80 w 99"/>
              <a:gd name="T19" fmla="*/ 80 h 151"/>
              <a:gd name="T20" fmla="*/ 79 w 99"/>
              <a:gd name="T21" fmla="*/ 85 h 151"/>
              <a:gd name="T22" fmla="*/ 89 w 99"/>
              <a:gd name="T23" fmla="*/ 77 h 151"/>
              <a:gd name="T24" fmla="*/ 93 w 99"/>
              <a:gd name="T25" fmla="*/ 65 h 151"/>
              <a:gd name="T26" fmla="*/ 57 w 99"/>
              <a:gd name="T27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9" h="151">
                <a:moveTo>
                  <a:pt x="57" y="0"/>
                </a:moveTo>
                <a:cubicBezTo>
                  <a:pt x="45" y="0"/>
                  <a:pt x="45" y="0"/>
                  <a:pt x="45" y="0"/>
                </a:cubicBezTo>
                <a:cubicBezTo>
                  <a:pt x="45" y="102"/>
                  <a:pt x="45" y="102"/>
                  <a:pt x="45" y="102"/>
                </a:cubicBezTo>
                <a:cubicBezTo>
                  <a:pt x="27" y="93"/>
                  <a:pt x="5" y="105"/>
                  <a:pt x="1" y="122"/>
                </a:cubicBezTo>
                <a:cubicBezTo>
                  <a:pt x="0" y="127"/>
                  <a:pt x="2" y="133"/>
                  <a:pt x="5" y="136"/>
                </a:cubicBezTo>
                <a:cubicBezTo>
                  <a:pt x="17" y="151"/>
                  <a:pt x="45" y="144"/>
                  <a:pt x="58" y="128"/>
                </a:cubicBezTo>
                <a:cubicBezTo>
                  <a:pt x="64" y="120"/>
                  <a:pt x="63" y="114"/>
                  <a:pt x="63" y="98"/>
                </a:cubicBezTo>
                <a:cubicBezTo>
                  <a:pt x="63" y="36"/>
                  <a:pt x="63" y="36"/>
                  <a:pt x="63" y="36"/>
                </a:cubicBezTo>
                <a:cubicBezTo>
                  <a:pt x="71" y="42"/>
                  <a:pt x="80" y="47"/>
                  <a:pt x="83" y="58"/>
                </a:cubicBezTo>
                <a:cubicBezTo>
                  <a:pt x="85" y="64"/>
                  <a:pt x="83" y="75"/>
                  <a:pt x="80" y="80"/>
                </a:cubicBezTo>
                <a:cubicBezTo>
                  <a:pt x="80" y="82"/>
                  <a:pt x="78" y="83"/>
                  <a:pt x="79" y="85"/>
                </a:cubicBezTo>
                <a:cubicBezTo>
                  <a:pt x="84" y="89"/>
                  <a:pt x="87" y="81"/>
                  <a:pt x="89" y="77"/>
                </a:cubicBezTo>
                <a:cubicBezTo>
                  <a:pt x="90" y="73"/>
                  <a:pt x="92" y="68"/>
                  <a:pt x="93" y="65"/>
                </a:cubicBezTo>
                <a:cubicBezTo>
                  <a:pt x="99" y="29"/>
                  <a:pt x="60" y="27"/>
                  <a:pt x="57" y="0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31" name="Freeform 84"/>
          <p:cNvSpPr>
            <a:spLocks noEditPoints="1"/>
          </p:cNvSpPr>
          <p:nvPr/>
        </p:nvSpPr>
        <p:spPr bwMode="auto">
          <a:xfrm>
            <a:off x="4119630" y="3152821"/>
            <a:ext cx="349502" cy="328936"/>
          </a:xfrm>
          <a:custGeom>
            <a:avLst/>
            <a:gdLst>
              <a:gd name="T0" fmla="*/ 104 w 154"/>
              <a:gd name="T1" fmla="*/ 69 h 144"/>
              <a:gd name="T2" fmla="*/ 115 w 154"/>
              <a:gd name="T3" fmla="*/ 66 h 144"/>
              <a:gd name="T4" fmla="*/ 149 w 154"/>
              <a:gd name="T5" fmla="*/ 6 h 144"/>
              <a:gd name="T6" fmla="*/ 129 w 154"/>
              <a:gd name="T7" fmla="*/ 6 h 144"/>
              <a:gd name="T8" fmla="*/ 119 w 154"/>
              <a:gd name="T9" fmla="*/ 6 h 144"/>
              <a:gd name="T10" fmla="*/ 119 w 154"/>
              <a:gd name="T11" fmla="*/ 0 h 144"/>
              <a:gd name="T12" fmla="*/ 35 w 154"/>
              <a:gd name="T13" fmla="*/ 0 h 144"/>
              <a:gd name="T14" fmla="*/ 35 w 154"/>
              <a:gd name="T15" fmla="*/ 6 h 144"/>
              <a:gd name="T16" fmla="*/ 25 w 154"/>
              <a:gd name="T17" fmla="*/ 6 h 144"/>
              <a:gd name="T18" fmla="*/ 5 w 154"/>
              <a:gd name="T19" fmla="*/ 6 h 144"/>
              <a:gd name="T20" fmla="*/ 39 w 154"/>
              <a:gd name="T21" fmla="*/ 66 h 144"/>
              <a:gd name="T22" fmla="*/ 50 w 154"/>
              <a:gd name="T23" fmla="*/ 69 h 144"/>
              <a:gd name="T24" fmla="*/ 71 w 154"/>
              <a:gd name="T25" fmla="*/ 83 h 144"/>
              <a:gd name="T26" fmla="*/ 71 w 154"/>
              <a:gd name="T27" fmla="*/ 126 h 144"/>
              <a:gd name="T28" fmla="*/ 35 w 154"/>
              <a:gd name="T29" fmla="*/ 144 h 144"/>
              <a:gd name="T30" fmla="*/ 119 w 154"/>
              <a:gd name="T31" fmla="*/ 144 h 144"/>
              <a:gd name="T32" fmla="*/ 83 w 154"/>
              <a:gd name="T33" fmla="*/ 126 h 144"/>
              <a:gd name="T34" fmla="*/ 83 w 154"/>
              <a:gd name="T35" fmla="*/ 83 h 144"/>
              <a:gd name="T36" fmla="*/ 104 w 154"/>
              <a:gd name="T37" fmla="*/ 69 h 144"/>
              <a:gd name="T38" fmla="*/ 119 w 154"/>
              <a:gd name="T39" fmla="*/ 26 h 144"/>
              <a:gd name="T40" fmla="*/ 119 w 154"/>
              <a:gd name="T41" fmla="*/ 12 h 144"/>
              <a:gd name="T42" fmla="*/ 129 w 154"/>
              <a:gd name="T43" fmla="*/ 12 h 144"/>
              <a:gd name="T44" fmla="*/ 143 w 154"/>
              <a:gd name="T45" fmla="*/ 12 h 144"/>
              <a:gd name="T46" fmla="*/ 113 w 154"/>
              <a:gd name="T47" fmla="*/ 60 h 144"/>
              <a:gd name="T48" fmla="*/ 109 w 154"/>
              <a:gd name="T49" fmla="*/ 62 h 144"/>
              <a:gd name="T50" fmla="*/ 119 w 154"/>
              <a:gd name="T51" fmla="*/ 26 h 144"/>
              <a:gd name="T52" fmla="*/ 41 w 154"/>
              <a:gd name="T53" fmla="*/ 60 h 144"/>
              <a:gd name="T54" fmla="*/ 11 w 154"/>
              <a:gd name="T55" fmla="*/ 12 h 144"/>
              <a:gd name="T56" fmla="*/ 25 w 154"/>
              <a:gd name="T57" fmla="*/ 12 h 144"/>
              <a:gd name="T58" fmla="*/ 35 w 154"/>
              <a:gd name="T59" fmla="*/ 12 h 144"/>
              <a:gd name="T60" fmla="*/ 35 w 154"/>
              <a:gd name="T61" fmla="*/ 26 h 144"/>
              <a:gd name="T62" fmla="*/ 45 w 154"/>
              <a:gd name="T63" fmla="*/ 62 h 144"/>
              <a:gd name="T64" fmla="*/ 41 w 154"/>
              <a:gd name="T65" fmla="*/ 60 h 144"/>
              <a:gd name="T66" fmla="*/ 77 w 154"/>
              <a:gd name="T67" fmla="*/ 53 h 144"/>
              <a:gd name="T68" fmla="*/ 58 w 154"/>
              <a:gd name="T69" fmla="*/ 66 h 144"/>
              <a:gd name="T70" fmla="*/ 65 w 154"/>
              <a:gd name="T71" fmla="*/ 44 h 144"/>
              <a:gd name="T72" fmla="*/ 47 w 154"/>
              <a:gd name="T73" fmla="*/ 31 h 144"/>
              <a:gd name="T74" fmla="*/ 70 w 154"/>
              <a:gd name="T75" fmla="*/ 30 h 144"/>
              <a:gd name="T76" fmla="*/ 77 w 154"/>
              <a:gd name="T77" fmla="*/ 9 h 144"/>
              <a:gd name="T78" fmla="*/ 84 w 154"/>
              <a:gd name="T79" fmla="*/ 30 h 144"/>
              <a:gd name="T80" fmla="*/ 107 w 154"/>
              <a:gd name="T81" fmla="*/ 31 h 144"/>
              <a:gd name="T82" fmla="*/ 89 w 154"/>
              <a:gd name="T83" fmla="*/ 44 h 144"/>
              <a:gd name="T84" fmla="*/ 96 w 154"/>
              <a:gd name="T85" fmla="*/ 66 h 144"/>
              <a:gd name="T86" fmla="*/ 77 w 154"/>
              <a:gd name="T87" fmla="*/ 5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4" h="144">
                <a:moveTo>
                  <a:pt x="104" y="69"/>
                </a:moveTo>
                <a:cubicBezTo>
                  <a:pt x="107" y="69"/>
                  <a:pt x="110" y="68"/>
                  <a:pt x="115" y="66"/>
                </a:cubicBezTo>
                <a:cubicBezTo>
                  <a:pt x="154" y="54"/>
                  <a:pt x="149" y="6"/>
                  <a:pt x="149" y="6"/>
                </a:cubicBezTo>
                <a:cubicBezTo>
                  <a:pt x="129" y="6"/>
                  <a:pt x="129" y="6"/>
                  <a:pt x="129" y="6"/>
                </a:cubicBezTo>
                <a:cubicBezTo>
                  <a:pt x="119" y="6"/>
                  <a:pt x="119" y="6"/>
                  <a:pt x="119" y="6"/>
                </a:cubicBezTo>
                <a:cubicBezTo>
                  <a:pt x="119" y="0"/>
                  <a:pt x="119" y="0"/>
                  <a:pt x="119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6"/>
                  <a:pt x="35" y="6"/>
                  <a:pt x="3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0" y="54"/>
                  <a:pt x="39" y="66"/>
                </a:cubicBezTo>
                <a:cubicBezTo>
                  <a:pt x="43" y="67"/>
                  <a:pt x="47" y="69"/>
                  <a:pt x="50" y="69"/>
                </a:cubicBezTo>
                <a:cubicBezTo>
                  <a:pt x="56" y="76"/>
                  <a:pt x="63" y="82"/>
                  <a:pt x="71" y="83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51" y="127"/>
                  <a:pt x="35" y="135"/>
                  <a:pt x="35" y="144"/>
                </a:cubicBezTo>
                <a:cubicBezTo>
                  <a:pt x="119" y="144"/>
                  <a:pt x="119" y="144"/>
                  <a:pt x="119" y="144"/>
                </a:cubicBezTo>
                <a:cubicBezTo>
                  <a:pt x="119" y="135"/>
                  <a:pt x="103" y="127"/>
                  <a:pt x="83" y="126"/>
                </a:cubicBezTo>
                <a:cubicBezTo>
                  <a:pt x="83" y="83"/>
                  <a:pt x="83" y="83"/>
                  <a:pt x="83" y="83"/>
                </a:cubicBezTo>
                <a:cubicBezTo>
                  <a:pt x="91" y="82"/>
                  <a:pt x="98" y="77"/>
                  <a:pt x="104" y="69"/>
                </a:cubicBezTo>
                <a:moveTo>
                  <a:pt x="119" y="26"/>
                </a:moveTo>
                <a:cubicBezTo>
                  <a:pt x="119" y="12"/>
                  <a:pt x="119" y="12"/>
                  <a:pt x="119" y="12"/>
                </a:cubicBezTo>
                <a:cubicBezTo>
                  <a:pt x="129" y="12"/>
                  <a:pt x="129" y="12"/>
                  <a:pt x="129" y="12"/>
                </a:cubicBezTo>
                <a:cubicBezTo>
                  <a:pt x="143" y="12"/>
                  <a:pt x="143" y="12"/>
                  <a:pt x="143" y="12"/>
                </a:cubicBezTo>
                <a:cubicBezTo>
                  <a:pt x="143" y="24"/>
                  <a:pt x="140" y="52"/>
                  <a:pt x="113" y="60"/>
                </a:cubicBezTo>
                <a:cubicBezTo>
                  <a:pt x="112" y="61"/>
                  <a:pt x="111" y="61"/>
                  <a:pt x="109" y="62"/>
                </a:cubicBezTo>
                <a:cubicBezTo>
                  <a:pt x="115" y="51"/>
                  <a:pt x="119" y="38"/>
                  <a:pt x="119" y="26"/>
                </a:cubicBezTo>
                <a:close/>
                <a:moveTo>
                  <a:pt x="41" y="60"/>
                </a:moveTo>
                <a:cubicBezTo>
                  <a:pt x="14" y="52"/>
                  <a:pt x="11" y="24"/>
                  <a:pt x="11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35" y="12"/>
                  <a:pt x="35" y="12"/>
                  <a:pt x="35" y="12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38"/>
                  <a:pt x="39" y="51"/>
                  <a:pt x="45" y="62"/>
                </a:cubicBezTo>
                <a:cubicBezTo>
                  <a:pt x="43" y="61"/>
                  <a:pt x="42" y="61"/>
                  <a:pt x="41" y="60"/>
                </a:cubicBezTo>
                <a:moveTo>
                  <a:pt x="77" y="53"/>
                </a:moveTo>
                <a:cubicBezTo>
                  <a:pt x="58" y="66"/>
                  <a:pt x="58" y="66"/>
                  <a:pt x="58" y="66"/>
                </a:cubicBezTo>
                <a:cubicBezTo>
                  <a:pt x="65" y="44"/>
                  <a:pt x="65" y="44"/>
                  <a:pt x="65" y="44"/>
                </a:cubicBezTo>
                <a:cubicBezTo>
                  <a:pt x="47" y="31"/>
                  <a:pt x="47" y="31"/>
                  <a:pt x="47" y="31"/>
                </a:cubicBezTo>
                <a:cubicBezTo>
                  <a:pt x="70" y="30"/>
                  <a:pt x="70" y="30"/>
                  <a:pt x="70" y="30"/>
                </a:cubicBezTo>
                <a:cubicBezTo>
                  <a:pt x="77" y="9"/>
                  <a:pt x="77" y="9"/>
                  <a:pt x="77" y="9"/>
                </a:cubicBezTo>
                <a:cubicBezTo>
                  <a:pt x="84" y="30"/>
                  <a:pt x="84" y="30"/>
                  <a:pt x="84" y="30"/>
                </a:cubicBezTo>
                <a:cubicBezTo>
                  <a:pt x="107" y="31"/>
                  <a:pt x="107" y="31"/>
                  <a:pt x="107" y="31"/>
                </a:cubicBezTo>
                <a:cubicBezTo>
                  <a:pt x="89" y="44"/>
                  <a:pt x="89" y="44"/>
                  <a:pt x="89" y="44"/>
                </a:cubicBezTo>
                <a:cubicBezTo>
                  <a:pt x="96" y="66"/>
                  <a:pt x="96" y="66"/>
                  <a:pt x="96" y="66"/>
                </a:cubicBezTo>
                <a:lnTo>
                  <a:pt x="77" y="53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32" name="Oval 85"/>
          <p:cNvSpPr>
            <a:spLocks noChangeArrowheads="1"/>
          </p:cNvSpPr>
          <p:nvPr/>
        </p:nvSpPr>
        <p:spPr bwMode="auto">
          <a:xfrm>
            <a:off x="4885448" y="3263321"/>
            <a:ext cx="82235" cy="82234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33" name="Freeform 86"/>
          <p:cNvSpPr>
            <a:spLocks noEditPoints="1"/>
          </p:cNvSpPr>
          <p:nvPr/>
        </p:nvSpPr>
        <p:spPr bwMode="auto">
          <a:xfrm>
            <a:off x="4749246" y="3168238"/>
            <a:ext cx="326372" cy="244131"/>
          </a:xfrm>
          <a:custGeom>
            <a:avLst/>
            <a:gdLst>
              <a:gd name="T0" fmla="*/ 132 w 144"/>
              <a:gd name="T1" fmla="*/ 12 h 108"/>
              <a:gd name="T2" fmla="*/ 60 w 144"/>
              <a:gd name="T3" fmla="*/ 12 h 108"/>
              <a:gd name="T4" fmla="*/ 48 w 144"/>
              <a:gd name="T5" fmla="*/ 0 h 108"/>
              <a:gd name="T6" fmla="*/ 36 w 144"/>
              <a:gd name="T7" fmla="*/ 0 h 108"/>
              <a:gd name="T8" fmla="*/ 24 w 144"/>
              <a:gd name="T9" fmla="*/ 12 h 108"/>
              <a:gd name="T10" fmla="*/ 12 w 144"/>
              <a:gd name="T11" fmla="*/ 12 h 108"/>
              <a:gd name="T12" fmla="*/ 0 w 144"/>
              <a:gd name="T13" fmla="*/ 24 h 108"/>
              <a:gd name="T14" fmla="*/ 12 w 144"/>
              <a:gd name="T15" fmla="*/ 24 h 108"/>
              <a:gd name="T16" fmla="*/ 24 w 144"/>
              <a:gd name="T17" fmla="*/ 36 h 108"/>
              <a:gd name="T18" fmla="*/ 24 w 144"/>
              <a:gd name="T19" fmla="*/ 84 h 108"/>
              <a:gd name="T20" fmla="*/ 12 w 144"/>
              <a:gd name="T21" fmla="*/ 96 h 108"/>
              <a:gd name="T22" fmla="*/ 0 w 144"/>
              <a:gd name="T23" fmla="*/ 96 h 108"/>
              <a:gd name="T24" fmla="*/ 12 w 144"/>
              <a:gd name="T25" fmla="*/ 108 h 108"/>
              <a:gd name="T26" fmla="*/ 132 w 144"/>
              <a:gd name="T27" fmla="*/ 108 h 108"/>
              <a:gd name="T28" fmla="*/ 144 w 144"/>
              <a:gd name="T29" fmla="*/ 96 h 108"/>
              <a:gd name="T30" fmla="*/ 144 w 144"/>
              <a:gd name="T31" fmla="*/ 24 h 108"/>
              <a:gd name="T32" fmla="*/ 132 w 144"/>
              <a:gd name="T33" fmla="*/ 12 h 108"/>
              <a:gd name="T34" fmla="*/ 78 w 144"/>
              <a:gd name="T35" fmla="*/ 90 h 108"/>
              <a:gd name="T36" fmla="*/ 48 w 144"/>
              <a:gd name="T37" fmla="*/ 60 h 108"/>
              <a:gd name="T38" fmla="*/ 78 w 144"/>
              <a:gd name="T39" fmla="*/ 30 h 108"/>
              <a:gd name="T40" fmla="*/ 108 w 144"/>
              <a:gd name="T41" fmla="*/ 60 h 108"/>
              <a:gd name="T42" fmla="*/ 78 w 144"/>
              <a:gd name="T43" fmla="*/ 90 h 108"/>
              <a:gd name="T44" fmla="*/ 123 w 144"/>
              <a:gd name="T45" fmla="*/ 48 h 108"/>
              <a:gd name="T46" fmla="*/ 114 w 144"/>
              <a:gd name="T47" fmla="*/ 39 h 108"/>
              <a:gd name="T48" fmla="*/ 123 w 144"/>
              <a:gd name="T49" fmla="*/ 30 h 108"/>
              <a:gd name="T50" fmla="*/ 132 w 144"/>
              <a:gd name="T51" fmla="*/ 39 h 108"/>
              <a:gd name="T52" fmla="*/ 123 w 144"/>
              <a:gd name="T53" fmla="*/ 4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4" h="108">
                <a:moveTo>
                  <a:pt x="132" y="12"/>
                </a:moveTo>
                <a:cubicBezTo>
                  <a:pt x="60" y="12"/>
                  <a:pt x="60" y="12"/>
                  <a:pt x="60" y="12"/>
                </a:cubicBezTo>
                <a:cubicBezTo>
                  <a:pt x="60" y="5"/>
                  <a:pt x="55" y="0"/>
                  <a:pt x="48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29" y="0"/>
                  <a:pt x="24" y="5"/>
                  <a:pt x="24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5" y="12"/>
                  <a:pt x="0" y="17"/>
                  <a:pt x="0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9" y="24"/>
                  <a:pt x="24" y="29"/>
                  <a:pt x="24" y="36"/>
                </a:cubicBezTo>
                <a:cubicBezTo>
                  <a:pt x="24" y="84"/>
                  <a:pt x="24" y="84"/>
                  <a:pt x="24" y="84"/>
                </a:cubicBezTo>
                <a:cubicBezTo>
                  <a:pt x="24" y="91"/>
                  <a:pt x="19" y="96"/>
                  <a:pt x="12" y="96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103"/>
                  <a:pt x="5" y="108"/>
                  <a:pt x="12" y="108"/>
                </a:cubicBezTo>
                <a:cubicBezTo>
                  <a:pt x="132" y="108"/>
                  <a:pt x="132" y="108"/>
                  <a:pt x="132" y="108"/>
                </a:cubicBezTo>
                <a:cubicBezTo>
                  <a:pt x="139" y="108"/>
                  <a:pt x="144" y="103"/>
                  <a:pt x="144" y="9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44" y="17"/>
                  <a:pt x="139" y="12"/>
                  <a:pt x="132" y="12"/>
                </a:cubicBezTo>
                <a:moveTo>
                  <a:pt x="78" y="90"/>
                </a:moveTo>
                <a:cubicBezTo>
                  <a:pt x="61" y="90"/>
                  <a:pt x="48" y="77"/>
                  <a:pt x="48" y="60"/>
                </a:cubicBezTo>
                <a:cubicBezTo>
                  <a:pt x="48" y="43"/>
                  <a:pt x="61" y="30"/>
                  <a:pt x="78" y="30"/>
                </a:cubicBezTo>
                <a:cubicBezTo>
                  <a:pt x="95" y="30"/>
                  <a:pt x="108" y="43"/>
                  <a:pt x="108" y="60"/>
                </a:cubicBezTo>
                <a:cubicBezTo>
                  <a:pt x="108" y="77"/>
                  <a:pt x="95" y="90"/>
                  <a:pt x="78" y="90"/>
                </a:cubicBezTo>
                <a:moveTo>
                  <a:pt x="123" y="48"/>
                </a:moveTo>
                <a:cubicBezTo>
                  <a:pt x="118" y="48"/>
                  <a:pt x="114" y="44"/>
                  <a:pt x="114" y="39"/>
                </a:cubicBezTo>
                <a:cubicBezTo>
                  <a:pt x="114" y="34"/>
                  <a:pt x="118" y="30"/>
                  <a:pt x="123" y="30"/>
                </a:cubicBezTo>
                <a:cubicBezTo>
                  <a:pt x="128" y="30"/>
                  <a:pt x="132" y="34"/>
                  <a:pt x="132" y="39"/>
                </a:cubicBezTo>
                <a:cubicBezTo>
                  <a:pt x="132" y="44"/>
                  <a:pt x="128" y="48"/>
                  <a:pt x="123" y="48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34" name="Rectangle 87"/>
          <p:cNvSpPr>
            <a:spLocks noChangeArrowheads="1"/>
          </p:cNvSpPr>
          <p:nvPr/>
        </p:nvSpPr>
        <p:spPr bwMode="auto">
          <a:xfrm>
            <a:off x="5008802" y="3235054"/>
            <a:ext cx="41117" cy="411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35" name="Rectangle 88"/>
          <p:cNvSpPr>
            <a:spLocks noChangeArrowheads="1"/>
          </p:cNvSpPr>
          <p:nvPr/>
        </p:nvSpPr>
        <p:spPr bwMode="auto">
          <a:xfrm>
            <a:off x="5008802" y="3235054"/>
            <a:ext cx="41117" cy="411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36" name="Oval 89"/>
          <p:cNvSpPr>
            <a:spLocks noChangeArrowheads="1"/>
          </p:cNvSpPr>
          <p:nvPr/>
        </p:nvSpPr>
        <p:spPr bwMode="auto">
          <a:xfrm>
            <a:off x="5008802" y="3235054"/>
            <a:ext cx="41117" cy="4111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37" name="Freeform 90"/>
          <p:cNvSpPr/>
          <p:nvPr/>
        </p:nvSpPr>
        <p:spPr bwMode="auto">
          <a:xfrm>
            <a:off x="4749246" y="3222204"/>
            <a:ext cx="0" cy="164467"/>
          </a:xfrm>
          <a:custGeom>
            <a:avLst/>
            <a:gdLst>
              <a:gd name="T0" fmla="*/ 64 h 64"/>
              <a:gd name="T1" fmla="*/ 64 h 64"/>
              <a:gd name="T2" fmla="*/ 0 h 64"/>
              <a:gd name="T3" fmla="*/ 64 h 64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64">
                <a:moveTo>
                  <a:pt x="0" y="64"/>
                </a:moveTo>
                <a:lnTo>
                  <a:pt x="0" y="64"/>
                </a:lnTo>
                <a:lnTo>
                  <a:pt x="0" y="0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38" name="Rectangle 91"/>
          <p:cNvSpPr>
            <a:spLocks noChangeArrowheads="1"/>
          </p:cNvSpPr>
          <p:nvPr/>
        </p:nvSpPr>
        <p:spPr bwMode="auto">
          <a:xfrm>
            <a:off x="4749246" y="3222204"/>
            <a:ext cx="53967" cy="16446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39" name="Rectangle 92"/>
          <p:cNvSpPr>
            <a:spLocks noChangeArrowheads="1"/>
          </p:cNvSpPr>
          <p:nvPr/>
        </p:nvSpPr>
        <p:spPr bwMode="auto">
          <a:xfrm>
            <a:off x="4749246" y="3222204"/>
            <a:ext cx="53967" cy="16446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40" name="Freeform 93"/>
          <p:cNvSpPr/>
          <p:nvPr/>
        </p:nvSpPr>
        <p:spPr bwMode="auto">
          <a:xfrm>
            <a:off x="4749246" y="3222204"/>
            <a:ext cx="53967" cy="164467"/>
          </a:xfrm>
          <a:custGeom>
            <a:avLst/>
            <a:gdLst>
              <a:gd name="T0" fmla="*/ 12 w 24"/>
              <a:gd name="T1" fmla="*/ 0 h 72"/>
              <a:gd name="T2" fmla="*/ 0 w 24"/>
              <a:gd name="T3" fmla="*/ 0 h 72"/>
              <a:gd name="T4" fmla="*/ 0 w 24"/>
              <a:gd name="T5" fmla="*/ 0 h 72"/>
              <a:gd name="T6" fmla="*/ 0 w 24"/>
              <a:gd name="T7" fmla="*/ 72 h 72"/>
              <a:gd name="T8" fmla="*/ 12 w 24"/>
              <a:gd name="T9" fmla="*/ 72 h 72"/>
              <a:gd name="T10" fmla="*/ 24 w 24"/>
              <a:gd name="T11" fmla="*/ 60 h 72"/>
              <a:gd name="T12" fmla="*/ 24 w 24"/>
              <a:gd name="T13" fmla="*/ 12 h 72"/>
              <a:gd name="T14" fmla="*/ 12 w 24"/>
              <a:gd name="T15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" h="72">
                <a:moveTo>
                  <a:pt x="1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2"/>
                  <a:pt x="0" y="72"/>
                  <a:pt x="0" y="72"/>
                </a:cubicBezTo>
                <a:cubicBezTo>
                  <a:pt x="12" y="72"/>
                  <a:pt x="12" y="72"/>
                  <a:pt x="12" y="72"/>
                </a:cubicBezTo>
                <a:cubicBezTo>
                  <a:pt x="19" y="72"/>
                  <a:pt x="24" y="67"/>
                  <a:pt x="24" y="60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5"/>
                  <a:pt x="19" y="0"/>
                  <a:pt x="12" y="0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41" name="Rectangle 94"/>
          <p:cNvSpPr>
            <a:spLocks noChangeArrowheads="1"/>
          </p:cNvSpPr>
          <p:nvPr/>
        </p:nvSpPr>
        <p:spPr bwMode="auto">
          <a:xfrm>
            <a:off x="5622999" y="3150250"/>
            <a:ext cx="53967" cy="1618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42" name="Rectangle 95"/>
          <p:cNvSpPr>
            <a:spLocks noChangeArrowheads="1"/>
          </p:cNvSpPr>
          <p:nvPr/>
        </p:nvSpPr>
        <p:spPr bwMode="auto">
          <a:xfrm>
            <a:off x="5622999" y="3150250"/>
            <a:ext cx="53967" cy="1618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43" name="Rectangle 96"/>
          <p:cNvSpPr>
            <a:spLocks noChangeArrowheads="1"/>
          </p:cNvSpPr>
          <p:nvPr/>
        </p:nvSpPr>
        <p:spPr bwMode="auto">
          <a:xfrm>
            <a:off x="5622999" y="3150250"/>
            <a:ext cx="53967" cy="1618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44" name="Rectangle 97"/>
          <p:cNvSpPr>
            <a:spLocks noChangeArrowheads="1"/>
          </p:cNvSpPr>
          <p:nvPr/>
        </p:nvSpPr>
        <p:spPr bwMode="auto">
          <a:xfrm>
            <a:off x="5622999" y="3150250"/>
            <a:ext cx="53967" cy="1618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45" name="Rectangle 98"/>
          <p:cNvSpPr>
            <a:spLocks noChangeArrowheads="1"/>
          </p:cNvSpPr>
          <p:nvPr/>
        </p:nvSpPr>
        <p:spPr bwMode="auto">
          <a:xfrm>
            <a:off x="5458527" y="3150250"/>
            <a:ext cx="53967" cy="1618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46" name="Rectangle 99"/>
          <p:cNvSpPr>
            <a:spLocks noChangeArrowheads="1"/>
          </p:cNvSpPr>
          <p:nvPr/>
        </p:nvSpPr>
        <p:spPr bwMode="auto">
          <a:xfrm>
            <a:off x="5458527" y="3150250"/>
            <a:ext cx="53967" cy="1618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47" name="Rectangle 100"/>
          <p:cNvSpPr>
            <a:spLocks noChangeArrowheads="1"/>
          </p:cNvSpPr>
          <p:nvPr/>
        </p:nvSpPr>
        <p:spPr bwMode="auto">
          <a:xfrm>
            <a:off x="5458527" y="3150250"/>
            <a:ext cx="53967" cy="1618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48" name="Rectangle 101"/>
          <p:cNvSpPr>
            <a:spLocks noChangeArrowheads="1"/>
          </p:cNvSpPr>
          <p:nvPr/>
        </p:nvSpPr>
        <p:spPr bwMode="auto">
          <a:xfrm>
            <a:off x="5458527" y="3150250"/>
            <a:ext cx="53967" cy="1618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49" name="Freeform 102"/>
          <p:cNvSpPr/>
          <p:nvPr/>
        </p:nvSpPr>
        <p:spPr bwMode="auto">
          <a:xfrm>
            <a:off x="5432828" y="3227343"/>
            <a:ext cx="272405" cy="259550"/>
          </a:xfrm>
          <a:custGeom>
            <a:avLst/>
            <a:gdLst>
              <a:gd name="T0" fmla="*/ 53 w 106"/>
              <a:gd name="T1" fmla="*/ 0 h 101"/>
              <a:gd name="T2" fmla="*/ 66 w 106"/>
              <a:gd name="T3" fmla="*/ 38 h 101"/>
              <a:gd name="T4" fmla="*/ 106 w 106"/>
              <a:gd name="T5" fmla="*/ 39 h 101"/>
              <a:gd name="T6" fmla="*/ 74 w 106"/>
              <a:gd name="T7" fmla="*/ 63 h 101"/>
              <a:gd name="T8" fmla="*/ 85 w 106"/>
              <a:gd name="T9" fmla="*/ 101 h 101"/>
              <a:gd name="T10" fmla="*/ 53 w 106"/>
              <a:gd name="T11" fmla="*/ 78 h 101"/>
              <a:gd name="T12" fmla="*/ 20 w 106"/>
              <a:gd name="T13" fmla="*/ 101 h 101"/>
              <a:gd name="T14" fmla="*/ 31 w 106"/>
              <a:gd name="T15" fmla="*/ 63 h 101"/>
              <a:gd name="T16" fmla="*/ 0 w 106"/>
              <a:gd name="T17" fmla="*/ 39 h 101"/>
              <a:gd name="T18" fmla="*/ 39 w 106"/>
              <a:gd name="T19" fmla="*/ 38 h 101"/>
              <a:gd name="T20" fmla="*/ 53 w 106"/>
              <a:gd name="T21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" h="101">
                <a:moveTo>
                  <a:pt x="53" y="0"/>
                </a:moveTo>
                <a:lnTo>
                  <a:pt x="66" y="38"/>
                </a:lnTo>
                <a:lnTo>
                  <a:pt x="106" y="39"/>
                </a:lnTo>
                <a:lnTo>
                  <a:pt x="74" y="63"/>
                </a:lnTo>
                <a:lnTo>
                  <a:pt x="85" y="101"/>
                </a:lnTo>
                <a:lnTo>
                  <a:pt x="53" y="78"/>
                </a:lnTo>
                <a:lnTo>
                  <a:pt x="20" y="101"/>
                </a:lnTo>
                <a:lnTo>
                  <a:pt x="31" y="63"/>
                </a:lnTo>
                <a:lnTo>
                  <a:pt x="0" y="39"/>
                </a:lnTo>
                <a:lnTo>
                  <a:pt x="39" y="38"/>
                </a:lnTo>
                <a:lnTo>
                  <a:pt x="53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50" name="Freeform 103"/>
          <p:cNvSpPr/>
          <p:nvPr/>
        </p:nvSpPr>
        <p:spPr bwMode="auto">
          <a:xfrm>
            <a:off x="5432828" y="3227343"/>
            <a:ext cx="272405" cy="259550"/>
          </a:xfrm>
          <a:custGeom>
            <a:avLst/>
            <a:gdLst>
              <a:gd name="T0" fmla="*/ 53 w 106"/>
              <a:gd name="T1" fmla="*/ 0 h 101"/>
              <a:gd name="T2" fmla="*/ 66 w 106"/>
              <a:gd name="T3" fmla="*/ 38 h 101"/>
              <a:gd name="T4" fmla="*/ 106 w 106"/>
              <a:gd name="T5" fmla="*/ 39 h 101"/>
              <a:gd name="T6" fmla="*/ 74 w 106"/>
              <a:gd name="T7" fmla="*/ 63 h 101"/>
              <a:gd name="T8" fmla="*/ 85 w 106"/>
              <a:gd name="T9" fmla="*/ 101 h 101"/>
              <a:gd name="T10" fmla="*/ 53 w 106"/>
              <a:gd name="T11" fmla="*/ 78 h 101"/>
              <a:gd name="T12" fmla="*/ 20 w 106"/>
              <a:gd name="T13" fmla="*/ 101 h 101"/>
              <a:gd name="T14" fmla="*/ 31 w 106"/>
              <a:gd name="T15" fmla="*/ 63 h 101"/>
              <a:gd name="T16" fmla="*/ 0 w 106"/>
              <a:gd name="T17" fmla="*/ 39 h 101"/>
              <a:gd name="T18" fmla="*/ 39 w 106"/>
              <a:gd name="T19" fmla="*/ 38 h 101"/>
              <a:gd name="T20" fmla="*/ 53 w 106"/>
              <a:gd name="T21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" h="101">
                <a:moveTo>
                  <a:pt x="53" y="0"/>
                </a:moveTo>
                <a:lnTo>
                  <a:pt x="66" y="38"/>
                </a:lnTo>
                <a:lnTo>
                  <a:pt x="106" y="39"/>
                </a:lnTo>
                <a:lnTo>
                  <a:pt x="74" y="63"/>
                </a:lnTo>
                <a:lnTo>
                  <a:pt x="85" y="101"/>
                </a:lnTo>
                <a:lnTo>
                  <a:pt x="53" y="78"/>
                </a:lnTo>
                <a:lnTo>
                  <a:pt x="20" y="101"/>
                </a:lnTo>
                <a:lnTo>
                  <a:pt x="31" y="63"/>
                </a:lnTo>
                <a:lnTo>
                  <a:pt x="0" y="39"/>
                </a:lnTo>
                <a:lnTo>
                  <a:pt x="39" y="38"/>
                </a:lnTo>
                <a:lnTo>
                  <a:pt x="53" y="0"/>
                </a:ln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51" name="Rectangle 104"/>
          <p:cNvSpPr>
            <a:spLocks noChangeArrowheads="1"/>
          </p:cNvSpPr>
          <p:nvPr/>
        </p:nvSpPr>
        <p:spPr bwMode="auto">
          <a:xfrm>
            <a:off x="5540763" y="3150250"/>
            <a:ext cx="53967" cy="12078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52" name="Rectangle 105"/>
          <p:cNvSpPr>
            <a:spLocks noChangeArrowheads="1"/>
          </p:cNvSpPr>
          <p:nvPr/>
        </p:nvSpPr>
        <p:spPr bwMode="auto">
          <a:xfrm>
            <a:off x="5540763" y="3150250"/>
            <a:ext cx="53967" cy="12078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53" name="Freeform 106"/>
          <p:cNvSpPr/>
          <p:nvPr/>
        </p:nvSpPr>
        <p:spPr bwMode="auto">
          <a:xfrm>
            <a:off x="5540763" y="3150250"/>
            <a:ext cx="53967" cy="120780"/>
          </a:xfrm>
          <a:custGeom>
            <a:avLst/>
            <a:gdLst>
              <a:gd name="T0" fmla="*/ 21 w 21"/>
              <a:gd name="T1" fmla="*/ 0 h 47"/>
              <a:gd name="T2" fmla="*/ 0 w 21"/>
              <a:gd name="T3" fmla="*/ 0 h 47"/>
              <a:gd name="T4" fmla="*/ 0 w 21"/>
              <a:gd name="T5" fmla="*/ 47 h 47"/>
              <a:gd name="T6" fmla="*/ 11 w 21"/>
              <a:gd name="T7" fmla="*/ 16 h 47"/>
              <a:gd name="T8" fmla="*/ 21 w 21"/>
              <a:gd name="T9" fmla="*/ 47 h 47"/>
              <a:gd name="T10" fmla="*/ 21 w 21"/>
              <a:gd name="T11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" h="47">
                <a:moveTo>
                  <a:pt x="21" y="0"/>
                </a:moveTo>
                <a:lnTo>
                  <a:pt x="0" y="0"/>
                </a:lnTo>
                <a:lnTo>
                  <a:pt x="0" y="47"/>
                </a:lnTo>
                <a:lnTo>
                  <a:pt x="11" y="16"/>
                </a:lnTo>
                <a:lnTo>
                  <a:pt x="21" y="47"/>
                </a:lnTo>
                <a:lnTo>
                  <a:pt x="21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54" name="Freeform 107"/>
          <p:cNvSpPr/>
          <p:nvPr/>
        </p:nvSpPr>
        <p:spPr bwMode="auto">
          <a:xfrm>
            <a:off x="5540763" y="3150250"/>
            <a:ext cx="53967" cy="120780"/>
          </a:xfrm>
          <a:custGeom>
            <a:avLst/>
            <a:gdLst>
              <a:gd name="T0" fmla="*/ 21 w 21"/>
              <a:gd name="T1" fmla="*/ 0 h 47"/>
              <a:gd name="T2" fmla="*/ 0 w 21"/>
              <a:gd name="T3" fmla="*/ 0 h 47"/>
              <a:gd name="T4" fmla="*/ 0 w 21"/>
              <a:gd name="T5" fmla="*/ 47 h 47"/>
              <a:gd name="T6" fmla="*/ 11 w 21"/>
              <a:gd name="T7" fmla="*/ 16 h 47"/>
              <a:gd name="T8" fmla="*/ 21 w 21"/>
              <a:gd name="T9" fmla="*/ 47 h 47"/>
              <a:gd name="T10" fmla="*/ 21 w 21"/>
              <a:gd name="T11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" h="47">
                <a:moveTo>
                  <a:pt x="21" y="0"/>
                </a:moveTo>
                <a:lnTo>
                  <a:pt x="0" y="0"/>
                </a:lnTo>
                <a:lnTo>
                  <a:pt x="0" y="47"/>
                </a:lnTo>
                <a:lnTo>
                  <a:pt x="11" y="16"/>
                </a:lnTo>
                <a:lnTo>
                  <a:pt x="21" y="47"/>
                </a:lnTo>
                <a:lnTo>
                  <a:pt x="21" y="0"/>
                </a:ln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55" name="Freeform 108"/>
          <p:cNvSpPr/>
          <p:nvPr/>
        </p:nvSpPr>
        <p:spPr bwMode="auto">
          <a:xfrm>
            <a:off x="6314292" y="3217064"/>
            <a:ext cx="69387" cy="218432"/>
          </a:xfrm>
          <a:custGeom>
            <a:avLst/>
            <a:gdLst>
              <a:gd name="T0" fmla="*/ 24 w 30"/>
              <a:gd name="T1" fmla="*/ 0 h 96"/>
              <a:gd name="T2" fmla="*/ 0 w 30"/>
              <a:gd name="T3" fmla="*/ 0 h 96"/>
              <a:gd name="T4" fmla="*/ 0 w 30"/>
              <a:gd name="T5" fmla="*/ 96 h 96"/>
              <a:gd name="T6" fmla="*/ 24 w 30"/>
              <a:gd name="T7" fmla="*/ 96 h 96"/>
              <a:gd name="T8" fmla="*/ 30 w 30"/>
              <a:gd name="T9" fmla="*/ 90 h 96"/>
              <a:gd name="T10" fmla="*/ 30 w 30"/>
              <a:gd name="T11" fmla="*/ 6 h 96"/>
              <a:gd name="T12" fmla="*/ 24 w 30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" h="96">
                <a:moveTo>
                  <a:pt x="24" y="0"/>
                </a:moveTo>
                <a:cubicBezTo>
                  <a:pt x="0" y="0"/>
                  <a:pt x="0" y="0"/>
                  <a:pt x="0" y="0"/>
                </a:cubicBezTo>
                <a:cubicBezTo>
                  <a:pt x="0" y="96"/>
                  <a:pt x="0" y="96"/>
                  <a:pt x="0" y="96"/>
                </a:cubicBezTo>
                <a:cubicBezTo>
                  <a:pt x="24" y="96"/>
                  <a:pt x="24" y="96"/>
                  <a:pt x="24" y="96"/>
                </a:cubicBezTo>
                <a:cubicBezTo>
                  <a:pt x="27" y="96"/>
                  <a:pt x="30" y="93"/>
                  <a:pt x="30" y="90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3"/>
                  <a:pt x="27" y="0"/>
                  <a:pt x="24" y="0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56" name="Freeform 109"/>
          <p:cNvSpPr>
            <a:spLocks noEditPoints="1"/>
          </p:cNvSpPr>
          <p:nvPr/>
        </p:nvSpPr>
        <p:spPr bwMode="auto">
          <a:xfrm>
            <a:off x="6095853" y="3163099"/>
            <a:ext cx="205589" cy="272399"/>
          </a:xfrm>
          <a:custGeom>
            <a:avLst/>
            <a:gdLst>
              <a:gd name="T0" fmla="*/ 84 w 90"/>
              <a:gd name="T1" fmla="*/ 24 h 120"/>
              <a:gd name="T2" fmla="*/ 84 w 90"/>
              <a:gd name="T3" fmla="*/ 24 h 120"/>
              <a:gd name="T4" fmla="*/ 84 w 90"/>
              <a:gd name="T5" fmla="*/ 23 h 120"/>
              <a:gd name="T6" fmla="*/ 84 w 90"/>
              <a:gd name="T7" fmla="*/ 18 h 120"/>
              <a:gd name="T8" fmla="*/ 66 w 90"/>
              <a:gd name="T9" fmla="*/ 0 h 120"/>
              <a:gd name="T10" fmla="*/ 30 w 90"/>
              <a:gd name="T11" fmla="*/ 0 h 120"/>
              <a:gd name="T12" fmla="*/ 12 w 90"/>
              <a:gd name="T13" fmla="*/ 18 h 120"/>
              <a:gd name="T14" fmla="*/ 12 w 90"/>
              <a:gd name="T15" fmla="*/ 24 h 120"/>
              <a:gd name="T16" fmla="*/ 0 w 90"/>
              <a:gd name="T17" fmla="*/ 24 h 120"/>
              <a:gd name="T18" fmla="*/ 0 w 90"/>
              <a:gd name="T19" fmla="*/ 120 h 120"/>
              <a:gd name="T20" fmla="*/ 90 w 90"/>
              <a:gd name="T21" fmla="*/ 120 h 120"/>
              <a:gd name="T22" fmla="*/ 90 w 90"/>
              <a:gd name="T23" fmla="*/ 24 h 120"/>
              <a:gd name="T24" fmla="*/ 84 w 90"/>
              <a:gd name="T25" fmla="*/ 24 h 120"/>
              <a:gd name="T26" fmla="*/ 72 w 90"/>
              <a:gd name="T27" fmla="*/ 24 h 120"/>
              <a:gd name="T28" fmla="*/ 72 w 90"/>
              <a:gd name="T29" fmla="*/ 24 h 120"/>
              <a:gd name="T30" fmla="*/ 24 w 90"/>
              <a:gd name="T31" fmla="*/ 24 h 120"/>
              <a:gd name="T32" fmla="*/ 24 w 90"/>
              <a:gd name="T33" fmla="*/ 18 h 120"/>
              <a:gd name="T34" fmla="*/ 30 w 90"/>
              <a:gd name="T35" fmla="*/ 12 h 120"/>
              <a:gd name="T36" fmla="*/ 66 w 90"/>
              <a:gd name="T37" fmla="*/ 12 h 120"/>
              <a:gd name="T38" fmla="*/ 72 w 90"/>
              <a:gd name="T39" fmla="*/ 18 h 120"/>
              <a:gd name="T40" fmla="*/ 72 w 90"/>
              <a:gd name="T41" fmla="*/ 2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0" h="120">
                <a:moveTo>
                  <a:pt x="84" y="24"/>
                </a:moveTo>
                <a:cubicBezTo>
                  <a:pt x="84" y="24"/>
                  <a:pt x="84" y="24"/>
                  <a:pt x="84" y="24"/>
                </a:cubicBezTo>
                <a:cubicBezTo>
                  <a:pt x="84" y="23"/>
                  <a:pt x="84" y="23"/>
                  <a:pt x="84" y="23"/>
                </a:cubicBezTo>
                <a:cubicBezTo>
                  <a:pt x="84" y="18"/>
                  <a:pt x="84" y="18"/>
                  <a:pt x="84" y="18"/>
                </a:cubicBezTo>
                <a:cubicBezTo>
                  <a:pt x="84" y="6"/>
                  <a:pt x="75" y="0"/>
                  <a:pt x="66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18" y="0"/>
                  <a:pt x="12" y="9"/>
                  <a:pt x="12" y="18"/>
                </a:cubicBezTo>
                <a:cubicBezTo>
                  <a:pt x="12" y="24"/>
                  <a:pt x="12" y="24"/>
                  <a:pt x="12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20"/>
                  <a:pt x="0" y="120"/>
                  <a:pt x="0" y="120"/>
                </a:cubicBezTo>
                <a:cubicBezTo>
                  <a:pt x="90" y="120"/>
                  <a:pt x="90" y="120"/>
                  <a:pt x="90" y="120"/>
                </a:cubicBezTo>
                <a:cubicBezTo>
                  <a:pt x="90" y="24"/>
                  <a:pt x="90" y="24"/>
                  <a:pt x="90" y="24"/>
                </a:cubicBezTo>
                <a:lnTo>
                  <a:pt x="84" y="24"/>
                </a:lnTo>
                <a:close/>
                <a:moveTo>
                  <a:pt x="72" y="24"/>
                </a:moveTo>
                <a:cubicBezTo>
                  <a:pt x="72" y="24"/>
                  <a:pt x="72" y="24"/>
                  <a:pt x="72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2"/>
                  <a:pt x="30" y="12"/>
                </a:cubicBezTo>
                <a:cubicBezTo>
                  <a:pt x="66" y="12"/>
                  <a:pt x="66" y="12"/>
                  <a:pt x="66" y="12"/>
                </a:cubicBezTo>
                <a:cubicBezTo>
                  <a:pt x="66" y="12"/>
                  <a:pt x="72" y="12"/>
                  <a:pt x="72" y="18"/>
                </a:cubicBezTo>
                <a:lnTo>
                  <a:pt x="72" y="2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57" name="Freeform 110"/>
          <p:cNvSpPr/>
          <p:nvPr/>
        </p:nvSpPr>
        <p:spPr bwMode="auto">
          <a:xfrm>
            <a:off x="6029036" y="3217064"/>
            <a:ext cx="53967" cy="218432"/>
          </a:xfrm>
          <a:custGeom>
            <a:avLst/>
            <a:gdLst>
              <a:gd name="T0" fmla="*/ 24 w 24"/>
              <a:gd name="T1" fmla="*/ 0 h 96"/>
              <a:gd name="T2" fmla="*/ 6 w 24"/>
              <a:gd name="T3" fmla="*/ 0 h 96"/>
              <a:gd name="T4" fmla="*/ 0 w 24"/>
              <a:gd name="T5" fmla="*/ 6 h 96"/>
              <a:gd name="T6" fmla="*/ 0 w 24"/>
              <a:gd name="T7" fmla="*/ 90 h 96"/>
              <a:gd name="T8" fmla="*/ 6 w 24"/>
              <a:gd name="T9" fmla="*/ 96 h 96"/>
              <a:gd name="T10" fmla="*/ 24 w 24"/>
              <a:gd name="T11" fmla="*/ 96 h 96"/>
              <a:gd name="T12" fmla="*/ 24 w 24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96">
                <a:moveTo>
                  <a:pt x="2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3"/>
                  <a:pt x="3" y="96"/>
                  <a:pt x="6" y="96"/>
                </a:cubicBezTo>
                <a:cubicBezTo>
                  <a:pt x="24" y="96"/>
                  <a:pt x="24" y="96"/>
                  <a:pt x="24" y="96"/>
                </a:cubicBezTo>
                <a:lnTo>
                  <a:pt x="24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58" name="Rectangle 111"/>
          <p:cNvSpPr>
            <a:spLocks noChangeArrowheads="1"/>
          </p:cNvSpPr>
          <p:nvPr/>
        </p:nvSpPr>
        <p:spPr bwMode="auto">
          <a:xfrm>
            <a:off x="6761448" y="3268461"/>
            <a:ext cx="25699" cy="5396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59" name="Freeform 112"/>
          <p:cNvSpPr>
            <a:spLocks noEditPoints="1"/>
          </p:cNvSpPr>
          <p:nvPr/>
        </p:nvSpPr>
        <p:spPr bwMode="auto">
          <a:xfrm>
            <a:off x="6692061" y="3129691"/>
            <a:ext cx="354642" cy="151618"/>
          </a:xfrm>
          <a:custGeom>
            <a:avLst/>
            <a:gdLst>
              <a:gd name="T0" fmla="*/ 114 w 156"/>
              <a:gd name="T1" fmla="*/ 24 h 66"/>
              <a:gd name="T2" fmla="*/ 114 w 156"/>
              <a:gd name="T3" fmla="*/ 23 h 66"/>
              <a:gd name="T4" fmla="*/ 114 w 156"/>
              <a:gd name="T5" fmla="*/ 18 h 66"/>
              <a:gd name="T6" fmla="*/ 96 w 156"/>
              <a:gd name="T7" fmla="*/ 0 h 66"/>
              <a:gd name="T8" fmla="*/ 60 w 156"/>
              <a:gd name="T9" fmla="*/ 0 h 66"/>
              <a:gd name="T10" fmla="*/ 42 w 156"/>
              <a:gd name="T11" fmla="*/ 18 h 66"/>
              <a:gd name="T12" fmla="*/ 42 w 156"/>
              <a:gd name="T13" fmla="*/ 24 h 66"/>
              <a:gd name="T14" fmla="*/ 0 w 156"/>
              <a:gd name="T15" fmla="*/ 24 h 66"/>
              <a:gd name="T16" fmla="*/ 0 w 156"/>
              <a:gd name="T17" fmla="*/ 66 h 66"/>
              <a:gd name="T18" fmla="*/ 24 w 156"/>
              <a:gd name="T19" fmla="*/ 66 h 66"/>
              <a:gd name="T20" fmla="*/ 24 w 156"/>
              <a:gd name="T21" fmla="*/ 54 h 66"/>
              <a:gd name="T22" fmla="*/ 48 w 156"/>
              <a:gd name="T23" fmla="*/ 54 h 66"/>
              <a:gd name="T24" fmla="*/ 48 w 156"/>
              <a:gd name="T25" fmla="*/ 66 h 66"/>
              <a:gd name="T26" fmla="*/ 108 w 156"/>
              <a:gd name="T27" fmla="*/ 66 h 66"/>
              <a:gd name="T28" fmla="*/ 108 w 156"/>
              <a:gd name="T29" fmla="*/ 54 h 66"/>
              <a:gd name="T30" fmla="*/ 132 w 156"/>
              <a:gd name="T31" fmla="*/ 54 h 66"/>
              <a:gd name="T32" fmla="*/ 132 w 156"/>
              <a:gd name="T33" fmla="*/ 66 h 66"/>
              <a:gd name="T34" fmla="*/ 156 w 156"/>
              <a:gd name="T35" fmla="*/ 66 h 66"/>
              <a:gd name="T36" fmla="*/ 156 w 156"/>
              <a:gd name="T37" fmla="*/ 24 h 66"/>
              <a:gd name="T38" fmla="*/ 114 w 156"/>
              <a:gd name="T39" fmla="*/ 24 h 66"/>
              <a:gd name="T40" fmla="*/ 54 w 156"/>
              <a:gd name="T41" fmla="*/ 18 h 66"/>
              <a:gd name="T42" fmla="*/ 60 w 156"/>
              <a:gd name="T43" fmla="*/ 12 h 66"/>
              <a:gd name="T44" fmla="*/ 96 w 156"/>
              <a:gd name="T45" fmla="*/ 12 h 66"/>
              <a:gd name="T46" fmla="*/ 102 w 156"/>
              <a:gd name="T47" fmla="*/ 18 h 66"/>
              <a:gd name="T48" fmla="*/ 102 w 156"/>
              <a:gd name="T49" fmla="*/ 24 h 66"/>
              <a:gd name="T50" fmla="*/ 54 w 156"/>
              <a:gd name="T51" fmla="*/ 24 h 66"/>
              <a:gd name="T52" fmla="*/ 54 w 156"/>
              <a:gd name="T53" fmla="*/ 1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" h="66">
                <a:moveTo>
                  <a:pt x="114" y="24"/>
                </a:moveTo>
                <a:cubicBezTo>
                  <a:pt x="114" y="23"/>
                  <a:pt x="114" y="23"/>
                  <a:pt x="114" y="23"/>
                </a:cubicBezTo>
                <a:cubicBezTo>
                  <a:pt x="114" y="18"/>
                  <a:pt x="114" y="18"/>
                  <a:pt x="114" y="18"/>
                </a:cubicBezTo>
                <a:cubicBezTo>
                  <a:pt x="114" y="6"/>
                  <a:pt x="105" y="0"/>
                  <a:pt x="9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48" y="0"/>
                  <a:pt x="42" y="9"/>
                  <a:pt x="42" y="18"/>
                </a:cubicBezTo>
                <a:cubicBezTo>
                  <a:pt x="42" y="24"/>
                  <a:pt x="42" y="24"/>
                  <a:pt x="42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66"/>
                  <a:pt x="0" y="66"/>
                  <a:pt x="0" y="66"/>
                </a:cubicBezTo>
                <a:cubicBezTo>
                  <a:pt x="24" y="66"/>
                  <a:pt x="24" y="66"/>
                  <a:pt x="24" y="66"/>
                </a:cubicBezTo>
                <a:cubicBezTo>
                  <a:pt x="24" y="54"/>
                  <a:pt x="24" y="54"/>
                  <a:pt x="2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66"/>
                  <a:pt x="48" y="66"/>
                  <a:pt x="48" y="66"/>
                </a:cubicBezTo>
                <a:cubicBezTo>
                  <a:pt x="108" y="66"/>
                  <a:pt x="108" y="66"/>
                  <a:pt x="108" y="66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132" y="54"/>
                  <a:pt x="132" y="54"/>
                  <a:pt x="132" y="54"/>
                </a:cubicBezTo>
                <a:cubicBezTo>
                  <a:pt x="132" y="66"/>
                  <a:pt x="132" y="66"/>
                  <a:pt x="132" y="66"/>
                </a:cubicBezTo>
                <a:cubicBezTo>
                  <a:pt x="156" y="66"/>
                  <a:pt x="156" y="66"/>
                  <a:pt x="156" y="66"/>
                </a:cubicBezTo>
                <a:cubicBezTo>
                  <a:pt x="156" y="24"/>
                  <a:pt x="156" y="24"/>
                  <a:pt x="156" y="24"/>
                </a:cubicBezTo>
                <a:lnTo>
                  <a:pt x="114" y="24"/>
                </a:lnTo>
                <a:close/>
                <a:moveTo>
                  <a:pt x="54" y="18"/>
                </a:moveTo>
                <a:cubicBezTo>
                  <a:pt x="54" y="18"/>
                  <a:pt x="54" y="12"/>
                  <a:pt x="60" y="12"/>
                </a:cubicBezTo>
                <a:cubicBezTo>
                  <a:pt x="96" y="12"/>
                  <a:pt x="96" y="12"/>
                  <a:pt x="96" y="12"/>
                </a:cubicBezTo>
                <a:cubicBezTo>
                  <a:pt x="96" y="12"/>
                  <a:pt x="102" y="12"/>
                  <a:pt x="102" y="18"/>
                </a:cubicBezTo>
                <a:cubicBezTo>
                  <a:pt x="102" y="24"/>
                  <a:pt x="102" y="24"/>
                  <a:pt x="102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18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60" name="Freeform 113"/>
          <p:cNvSpPr/>
          <p:nvPr/>
        </p:nvSpPr>
        <p:spPr bwMode="auto">
          <a:xfrm>
            <a:off x="6704911" y="3294160"/>
            <a:ext cx="328943" cy="136200"/>
          </a:xfrm>
          <a:custGeom>
            <a:avLst/>
            <a:gdLst>
              <a:gd name="T0" fmla="*/ 112 w 128"/>
              <a:gd name="T1" fmla="*/ 16 h 53"/>
              <a:gd name="T2" fmla="*/ 91 w 128"/>
              <a:gd name="T3" fmla="*/ 16 h 53"/>
              <a:gd name="T4" fmla="*/ 91 w 128"/>
              <a:gd name="T5" fmla="*/ 0 h 53"/>
              <a:gd name="T6" fmla="*/ 38 w 128"/>
              <a:gd name="T7" fmla="*/ 0 h 53"/>
              <a:gd name="T8" fmla="*/ 38 w 128"/>
              <a:gd name="T9" fmla="*/ 16 h 53"/>
              <a:gd name="T10" fmla="*/ 16 w 128"/>
              <a:gd name="T11" fmla="*/ 16 h 53"/>
              <a:gd name="T12" fmla="*/ 16 w 128"/>
              <a:gd name="T13" fmla="*/ 0 h 53"/>
              <a:gd name="T14" fmla="*/ 0 w 128"/>
              <a:gd name="T15" fmla="*/ 0 h 53"/>
              <a:gd name="T16" fmla="*/ 0 w 128"/>
              <a:gd name="T17" fmla="*/ 53 h 53"/>
              <a:gd name="T18" fmla="*/ 128 w 128"/>
              <a:gd name="T19" fmla="*/ 53 h 53"/>
              <a:gd name="T20" fmla="*/ 128 w 128"/>
              <a:gd name="T21" fmla="*/ 0 h 53"/>
              <a:gd name="T22" fmla="*/ 112 w 128"/>
              <a:gd name="T23" fmla="*/ 0 h 53"/>
              <a:gd name="T24" fmla="*/ 112 w 128"/>
              <a:gd name="T25" fmla="*/ 16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8" h="53">
                <a:moveTo>
                  <a:pt x="112" y="16"/>
                </a:moveTo>
                <a:lnTo>
                  <a:pt x="91" y="16"/>
                </a:lnTo>
                <a:lnTo>
                  <a:pt x="91" y="0"/>
                </a:lnTo>
                <a:lnTo>
                  <a:pt x="38" y="0"/>
                </a:lnTo>
                <a:lnTo>
                  <a:pt x="38" y="16"/>
                </a:lnTo>
                <a:lnTo>
                  <a:pt x="16" y="16"/>
                </a:lnTo>
                <a:lnTo>
                  <a:pt x="16" y="0"/>
                </a:lnTo>
                <a:lnTo>
                  <a:pt x="0" y="0"/>
                </a:lnTo>
                <a:lnTo>
                  <a:pt x="0" y="53"/>
                </a:lnTo>
                <a:lnTo>
                  <a:pt x="128" y="53"/>
                </a:lnTo>
                <a:lnTo>
                  <a:pt x="128" y="0"/>
                </a:lnTo>
                <a:lnTo>
                  <a:pt x="112" y="0"/>
                </a:lnTo>
                <a:lnTo>
                  <a:pt x="112" y="16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61" name="Rectangle 114"/>
          <p:cNvSpPr>
            <a:spLocks noChangeArrowheads="1"/>
          </p:cNvSpPr>
          <p:nvPr/>
        </p:nvSpPr>
        <p:spPr bwMode="auto">
          <a:xfrm>
            <a:off x="6951618" y="3268461"/>
            <a:ext cx="28270" cy="5396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62" name="Freeform 115"/>
          <p:cNvSpPr>
            <a:spLocks noEditPoints="1"/>
          </p:cNvSpPr>
          <p:nvPr/>
        </p:nvSpPr>
        <p:spPr bwMode="auto">
          <a:xfrm>
            <a:off x="7370505" y="3127122"/>
            <a:ext cx="326372" cy="326365"/>
          </a:xfrm>
          <a:custGeom>
            <a:avLst/>
            <a:gdLst>
              <a:gd name="T0" fmla="*/ 132 w 144"/>
              <a:gd name="T1" fmla="*/ 36 h 144"/>
              <a:gd name="T2" fmla="*/ 108 w 144"/>
              <a:gd name="T3" fmla="*/ 36 h 144"/>
              <a:gd name="T4" fmla="*/ 108 w 144"/>
              <a:gd name="T5" fmla="*/ 36 h 144"/>
              <a:gd name="T6" fmla="*/ 72 w 144"/>
              <a:gd name="T7" fmla="*/ 0 h 144"/>
              <a:gd name="T8" fmla="*/ 36 w 144"/>
              <a:gd name="T9" fmla="*/ 36 h 144"/>
              <a:gd name="T10" fmla="*/ 36 w 144"/>
              <a:gd name="T11" fmla="*/ 36 h 144"/>
              <a:gd name="T12" fmla="*/ 12 w 144"/>
              <a:gd name="T13" fmla="*/ 36 h 144"/>
              <a:gd name="T14" fmla="*/ 0 w 144"/>
              <a:gd name="T15" fmla="*/ 36 h 144"/>
              <a:gd name="T16" fmla="*/ 0 w 144"/>
              <a:gd name="T17" fmla="*/ 48 h 144"/>
              <a:gd name="T18" fmla="*/ 0 w 144"/>
              <a:gd name="T19" fmla="*/ 48 h 144"/>
              <a:gd name="T20" fmla="*/ 0 w 144"/>
              <a:gd name="T21" fmla="*/ 132 h 144"/>
              <a:gd name="T22" fmla="*/ 12 w 144"/>
              <a:gd name="T23" fmla="*/ 144 h 144"/>
              <a:gd name="T24" fmla="*/ 132 w 144"/>
              <a:gd name="T25" fmla="*/ 144 h 144"/>
              <a:gd name="T26" fmla="*/ 144 w 144"/>
              <a:gd name="T27" fmla="*/ 132 h 144"/>
              <a:gd name="T28" fmla="*/ 144 w 144"/>
              <a:gd name="T29" fmla="*/ 120 h 144"/>
              <a:gd name="T30" fmla="*/ 0 w 144"/>
              <a:gd name="T31" fmla="*/ 120 h 144"/>
              <a:gd name="T32" fmla="*/ 0 w 144"/>
              <a:gd name="T33" fmla="*/ 114 h 144"/>
              <a:gd name="T34" fmla="*/ 144 w 144"/>
              <a:gd name="T35" fmla="*/ 114 h 144"/>
              <a:gd name="T36" fmla="*/ 144 w 144"/>
              <a:gd name="T37" fmla="*/ 54 h 144"/>
              <a:gd name="T38" fmla="*/ 144 w 144"/>
              <a:gd name="T39" fmla="*/ 48 h 144"/>
              <a:gd name="T40" fmla="*/ 144 w 144"/>
              <a:gd name="T41" fmla="*/ 36 h 144"/>
              <a:gd name="T42" fmla="*/ 132 w 144"/>
              <a:gd name="T43" fmla="*/ 36 h 144"/>
              <a:gd name="T44" fmla="*/ 96 w 144"/>
              <a:gd name="T45" fmla="*/ 36 h 144"/>
              <a:gd name="T46" fmla="*/ 48 w 144"/>
              <a:gd name="T47" fmla="*/ 36 h 144"/>
              <a:gd name="T48" fmla="*/ 48 w 144"/>
              <a:gd name="T49" fmla="*/ 36 h 144"/>
              <a:gd name="T50" fmla="*/ 72 w 144"/>
              <a:gd name="T51" fmla="*/ 12 h 144"/>
              <a:gd name="T52" fmla="*/ 96 w 144"/>
              <a:gd name="T53" fmla="*/ 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4" h="144">
                <a:moveTo>
                  <a:pt x="132" y="36"/>
                </a:moveTo>
                <a:cubicBezTo>
                  <a:pt x="108" y="36"/>
                  <a:pt x="108" y="36"/>
                  <a:pt x="108" y="36"/>
                </a:cubicBezTo>
                <a:cubicBezTo>
                  <a:pt x="108" y="36"/>
                  <a:pt x="108" y="36"/>
                  <a:pt x="108" y="36"/>
                </a:cubicBezTo>
                <a:cubicBezTo>
                  <a:pt x="108" y="16"/>
                  <a:pt x="92" y="0"/>
                  <a:pt x="72" y="0"/>
                </a:cubicBezTo>
                <a:cubicBezTo>
                  <a:pt x="52" y="0"/>
                  <a:pt x="36" y="16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132"/>
                  <a:pt x="0" y="132"/>
                  <a:pt x="0" y="132"/>
                </a:cubicBezTo>
                <a:cubicBezTo>
                  <a:pt x="0" y="139"/>
                  <a:pt x="5" y="144"/>
                  <a:pt x="12" y="144"/>
                </a:cubicBezTo>
                <a:cubicBezTo>
                  <a:pt x="132" y="144"/>
                  <a:pt x="132" y="144"/>
                  <a:pt x="132" y="144"/>
                </a:cubicBezTo>
                <a:cubicBezTo>
                  <a:pt x="139" y="144"/>
                  <a:pt x="144" y="139"/>
                  <a:pt x="144" y="13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14"/>
                  <a:pt x="0" y="114"/>
                  <a:pt x="0" y="114"/>
                </a:cubicBezTo>
                <a:cubicBezTo>
                  <a:pt x="144" y="114"/>
                  <a:pt x="144" y="114"/>
                  <a:pt x="144" y="114"/>
                </a:cubicBezTo>
                <a:cubicBezTo>
                  <a:pt x="144" y="54"/>
                  <a:pt x="144" y="54"/>
                  <a:pt x="144" y="54"/>
                </a:cubicBezTo>
                <a:cubicBezTo>
                  <a:pt x="144" y="48"/>
                  <a:pt x="144" y="48"/>
                  <a:pt x="144" y="48"/>
                </a:cubicBezTo>
                <a:cubicBezTo>
                  <a:pt x="144" y="36"/>
                  <a:pt x="144" y="36"/>
                  <a:pt x="144" y="36"/>
                </a:cubicBezTo>
                <a:lnTo>
                  <a:pt x="132" y="36"/>
                </a:lnTo>
                <a:close/>
                <a:moveTo>
                  <a:pt x="96" y="36"/>
                </a:moveTo>
                <a:cubicBezTo>
                  <a:pt x="48" y="36"/>
                  <a:pt x="48" y="36"/>
                  <a:pt x="48" y="36"/>
                </a:cubicBezTo>
                <a:cubicBezTo>
                  <a:pt x="48" y="36"/>
                  <a:pt x="48" y="36"/>
                  <a:pt x="48" y="36"/>
                </a:cubicBezTo>
                <a:cubicBezTo>
                  <a:pt x="48" y="23"/>
                  <a:pt x="59" y="12"/>
                  <a:pt x="72" y="12"/>
                </a:cubicBezTo>
                <a:cubicBezTo>
                  <a:pt x="85" y="12"/>
                  <a:pt x="96" y="23"/>
                  <a:pt x="96" y="36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63" name="Freeform 116"/>
          <p:cNvSpPr/>
          <p:nvPr/>
        </p:nvSpPr>
        <p:spPr bwMode="auto">
          <a:xfrm>
            <a:off x="8048949" y="3116842"/>
            <a:ext cx="244137" cy="28267"/>
          </a:xfrm>
          <a:custGeom>
            <a:avLst/>
            <a:gdLst>
              <a:gd name="T0" fmla="*/ 0 w 95"/>
              <a:gd name="T1" fmla="*/ 11 h 11"/>
              <a:gd name="T2" fmla="*/ 10 w 95"/>
              <a:gd name="T3" fmla="*/ 0 h 11"/>
              <a:gd name="T4" fmla="*/ 85 w 95"/>
              <a:gd name="T5" fmla="*/ 0 h 11"/>
              <a:gd name="T6" fmla="*/ 95 w 95"/>
              <a:gd name="T7" fmla="*/ 11 h 11"/>
              <a:gd name="T8" fmla="*/ 0 w 95"/>
              <a:gd name="T9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11">
                <a:moveTo>
                  <a:pt x="0" y="11"/>
                </a:moveTo>
                <a:lnTo>
                  <a:pt x="10" y="0"/>
                </a:lnTo>
                <a:lnTo>
                  <a:pt x="85" y="0"/>
                </a:lnTo>
                <a:lnTo>
                  <a:pt x="95" y="11"/>
                </a:lnTo>
                <a:lnTo>
                  <a:pt x="0" y="11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64" name="Freeform 117"/>
          <p:cNvSpPr>
            <a:spLocks noEditPoints="1"/>
          </p:cNvSpPr>
          <p:nvPr/>
        </p:nvSpPr>
        <p:spPr bwMode="auto">
          <a:xfrm>
            <a:off x="8033528" y="3157959"/>
            <a:ext cx="274975" cy="95084"/>
          </a:xfrm>
          <a:custGeom>
            <a:avLst/>
            <a:gdLst>
              <a:gd name="T0" fmla="*/ 0 w 107"/>
              <a:gd name="T1" fmla="*/ 37 h 37"/>
              <a:gd name="T2" fmla="*/ 107 w 107"/>
              <a:gd name="T3" fmla="*/ 37 h 37"/>
              <a:gd name="T4" fmla="*/ 107 w 107"/>
              <a:gd name="T5" fmla="*/ 0 h 37"/>
              <a:gd name="T6" fmla="*/ 0 w 107"/>
              <a:gd name="T7" fmla="*/ 0 h 37"/>
              <a:gd name="T8" fmla="*/ 0 w 107"/>
              <a:gd name="T9" fmla="*/ 37 h 37"/>
              <a:gd name="T10" fmla="*/ 75 w 107"/>
              <a:gd name="T11" fmla="*/ 21 h 37"/>
              <a:gd name="T12" fmla="*/ 75 w 107"/>
              <a:gd name="T13" fmla="*/ 27 h 37"/>
              <a:gd name="T14" fmla="*/ 69 w 107"/>
              <a:gd name="T15" fmla="*/ 27 h 37"/>
              <a:gd name="T16" fmla="*/ 69 w 107"/>
              <a:gd name="T17" fmla="*/ 21 h 37"/>
              <a:gd name="T18" fmla="*/ 38 w 107"/>
              <a:gd name="T19" fmla="*/ 21 h 37"/>
              <a:gd name="T20" fmla="*/ 38 w 107"/>
              <a:gd name="T21" fmla="*/ 27 h 37"/>
              <a:gd name="T22" fmla="*/ 32 w 107"/>
              <a:gd name="T23" fmla="*/ 27 h 37"/>
              <a:gd name="T24" fmla="*/ 32 w 107"/>
              <a:gd name="T25" fmla="*/ 21 h 37"/>
              <a:gd name="T26" fmla="*/ 32 w 107"/>
              <a:gd name="T27" fmla="*/ 16 h 37"/>
              <a:gd name="T28" fmla="*/ 75 w 107"/>
              <a:gd name="T29" fmla="*/ 16 h 37"/>
              <a:gd name="T30" fmla="*/ 75 w 107"/>
              <a:gd name="T31" fmla="*/ 2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7" h="37">
                <a:moveTo>
                  <a:pt x="0" y="37"/>
                </a:moveTo>
                <a:lnTo>
                  <a:pt x="107" y="37"/>
                </a:lnTo>
                <a:lnTo>
                  <a:pt x="107" y="0"/>
                </a:lnTo>
                <a:lnTo>
                  <a:pt x="0" y="0"/>
                </a:lnTo>
                <a:lnTo>
                  <a:pt x="0" y="37"/>
                </a:lnTo>
                <a:close/>
                <a:moveTo>
                  <a:pt x="75" y="21"/>
                </a:moveTo>
                <a:lnTo>
                  <a:pt x="75" y="27"/>
                </a:lnTo>
                <a:lnTo>
                  <a:pt x="69" y="27"/>
                </a:lnTo>
                <a:lnTo>
                  <a:pt x="69" y="21"/>
                </a:lnTo>
                <a:lnTo>
                  <a:pt x="38" y="21"/>
                </a:lnTo>
                <a:lnTo>
                  <a:pt x="38" y="27"/>
                </a:lnTo>
                <a:lnTo>
                  <a:pt x="32" y="27"/>
                </a:lnTo>
                <a:lnTo>
                  <a:pt x="32" y="21"/>
                </a:lnTo>
                <a:lnTo>
                  <a:pt x="32" y="16"/>
                </a:lnTo>
                <a:lnTo>
                  <a:pt x="75" y="16"/>
                </a:lnTo>
                <a:lnTo>
                  <a:pt x="75" y="21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65" name="Freeform 118"/>
          <p:cNvSpPr>
            <a:spLocks noEditPoints="1"/>
          </p:cNvSpPr>
          <p:nvPr/>
        </p:nvSpPr>
        <p:spPr bwMode="auto">
          <a:xfrm>
            <a:off x="8033528" y="3268461"/>
            <a:ext cx="274975" cy="95084"/>
          </a:xfrm>
          <a:custGeom>
            <a:avLst/>
            <a:gdLst>
              <a:gd name="T0" fmla="*/ 0 w 107"/>
              <a:gd name="T1" fmla="*/ 37 h 37"/>
              <a:gd name="T2" fmla="*/ 107 w 107"/>
              <a:gd name="T3" fmla="*/ 37 h 37"/>
              <a:gd name="T4" fmla="*/ 107 w 107"/>
              <a:gd name="T5" fmla="*/ 0 h 37"/>
              <a:gd name="T6" fmla="*/ 0 w 107"/>
              <a:gd name="T7" fmla="*/ 0 h 37"/>
              <a:gd name="T8" fmla="*/ 0 w 107"/>
              <a:gd name="T9" fmla="*/ 37 h 37"/>
              <a:gd name="T10" fmla="*/ 75 w 107"/>
              <a:gd name="T11" fmla="*/ 21 h 37"/>
              <a:gd name="T12" fmla="*/ 75 w 107"/>
              <a:gd name="T13" fmla="*/ 26 h 37"/>
              <a:gd name="T14" fmla="*/ 69 w 107"/>
              <a:gd name="T15" fmla="*/ 26 h 37"/>
              <a:gd name="T16" fmla="*/ 69 w 107"/>
              <a:gd name="T17" fmla="*/ 21 h 37"/>
              <a:gd name="T18" fmla="*/ 38 w 107"/>
              <a:gd name="T19" fmla="*/ 21 h 37"/>
              <a:gd name="T20" fmla="*/ 38 w 107"/>
              <a:gd name="T21" fmla="*/ 26 h 37"/>
              <a:gd name="T22" fmla="*/ 32 w 107"/>
              <a:gd name="T23" fmla="*/ 26 h 37"/>
              <a:gd name="T24" fmla="*/ 32 w 107"/>
              <a:gd name="T25" fmla="*/ 21 h 37"/>
              <a:gd name="T26" fmla="*/ 32 w 107"/>
              <a:gd name="T27" fmla="*/ 16 h 37"/>
              <a:gd name="T28" fmla="*/ 75 w 107"/>
              <a:gd name="T29" fmla="*/ 16 h 37"/>
              <a:gd name="T30" fmla="*/ 75 w 107"/>
              <a:gd name="T31" fmla="*/ 2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7" h="37">
                <a:moveTo>
                  <a:pt x="0" y="37"/>
                </a:moveTo>
                <a:lnTo>
                  <a:pt x="107" y="37"/>
                </a:lnTo>
                <a:lnTo>
                  <a:pt x="107" y="0"/>
                </a:lnTo>
                <a:lnTo>
                  <a:pt x="0" y="0"/>
                </a:lnTo>
                <a:lnTo>
                  <a:pt x="0" y="37"/>
                </a:lnTo>
                <a:close/>
                <a:moveTo>
                  <a:pt x="75" y="21"/>
                </a:moveTo>
                <a:lnTo>
                  <a:pt x="75" y="26"/>
                </a:lnTo>
                <a:lnTo>
                  <a:pt x="69" y="26"/>
                </a:lnTo>
                <a:lnTo>
                  <a:pt x="69" y="21"/>
                </a:lnTo>
                <a:lnTo>
                  <a:pt x="38" y="21"/>
                </a:lnTo>
                <a:lnTo>
                  <a:pt x="38" y="26"/>
                </a:lnTo>
                <a:lnTo>
                  <a:pt x="32" y="26"/>
                </a:lnTo>
                <a:lnTo>
                  <a:pt x="32" y="21"/>
                </a:lnTo>
                <a:lnTo>
                  <a:pt x="32" y="16"/>
                </a:lnTo>
                <a:lnTo>
                  <a:pt x="75" y="16"/>
                </a:lnTo>
                <a:lnTo>
                  <a:pt x="75" y="21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66" name="Freeform 119"/>
          <p:cNvSpPr>
            <a:spLocks noEditPoints="1"/>
          </p:cNvSpPr>
          <p:nvPr/>
        </p:nvSpPr>
        <p:spPr bwMode="auto">
          <a:xfrm>
            <a:off x="8033528" y="3376393"/>
            <a:ext cx="274975" cy="95084"/>
          </a:xfrm>
          <a:custGeom>
            <a:avLst/>
            <a:gdLst>
              <a:gd name="T0" fmla="*/ 0 w 107"/>
              <a:gd name="T1" fmla="*/ 37 h 37"/>
              <a:gd name="T2" fmla="*/ 107 w 107"/>
              <a:gd name="T3" fmla="*/ 37 h 37"/>
              <a:gd name="T4" fmla="*/ 107 w 107"/>
              <a:gd name="T5" fmla="*/ 0 h 37"/>
              <a:gd name="T6" fmla="*/ 0 w 107"/>
              <a:gd name="T7" fmla="*/ 0 h 37"/>
              <a:gd name="T8" fmla="*/ 0 w 107"/>
              <a:gd name="T9" fmla="*/ 37 h 37"/>
              <a:gd name="T10" fmla="*/ 75 w 107"/>
              <a:gd name="T11" fmla="*/ 21 h 37"/>
              <a:gd name="T12" fmla="*/ 75 w 107"/>
              <a:gd name="T13" fmla="*/ 27 h 37"/>
              <a:gd name="T14" fmla="*/ 69 w 107"/>
              <a:gd name="T15" fmla="*/ 27 h 37"/>
              <a:gd name="T16" fmla="*/ 69 w 107"/>
              <a:gd name="T17" fmla="*/ 21 h 37"/>
              <a:gd name="T18" fmla="*/ 38 w 107"/>
              <a:gd name="T19" fmla="*/ 21 h 37"/>
              <a:gd name="T20" fmla="*/ 38 w 107"/>
              <a:gd name="T21" fmla="*/ 27 h 37"/>
              <a:gd name="T22" fmla="*/ 32 w 107"/>
              <a:gd name="T23" fmla="*/ 27 h 37"/>
              <a:gd name="T24" fmla="*/ 32 w 107"/>
              <a:gd name="T25" fmla="*/ 21 h 37"/>
              <a:gd name="T26" fmla="*/ 32 w 107"/>
              <a:gd name="T27" fmla="*/ 16 h 37"/>
              <a:gd name="T28" fmla="*/ 75 w 107"/>
              <a:gd name="T29" fmla="*/ 16 h 37"/>
              <a:gd name="T30" fmla="*/ 75 w 107"/>
              <a:gd name="T31" fmla="*/ 2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7" h="37">
                <a:moveTo>
                  <a:pt x="0" y="37"/>
                </a:moveTo>
                <a:lnTo>
                  <a:pt x="107" y="37"/>
                </a:lnTo>
                <a:lnTo>
                  <a:pt x="107" y="0"/>
                </a:lnTo>
                <a:lnTo>
                  <a:pt x="0" y="0"/>
                </a:lnTo>
                <a:lnTo>
                  <a:pt x="0" y="37"/>
                </a:lnTo>
                <a:close/>
                <a:moveTo>
                  <a:pt x="75" y="21"/>
                </a:moveTo>
                <a:lnTo>
                  <a:pt x="75" y="27"/>
                </a:lnTo>
                <a:lnTo>
                  <a:pt x="69" y="27"/>
                </a:lnTo>
                <a:lnTo>
                  <a:pt x="69" y="21"/>
                </a:lnTo>
                <a:lnTo>
                  <a:pt x="38" y="21"/>
                </a:lnTo>
                <a:lnTo>
                  <a:pt x="38" y="27"/>
                </a:lnTo>
                <a:lnTo>
                  <a:pt x="32" y="27"/>
                </a:lnTo>
                <a:lnTo>
                  <a:pt x="32" y="21"/>
                </a:lnTo>
                <a:lnTo>
                  <a:pt x="32" y="16"/>
                </a:lnTo>
                <a:lnTo>
                  <a:pt x="75" y="16"/>
                </a:lnTo>
                <a:lnTo>
                  <a:pt x="75" y="21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67" name="Freeform 120"/>
          <p:cNvSpPr>
            <a:spLocks noEditPoints="1"/>
          </p:cNvSpPr>
          <p:nvPr/>
        </p:nvSpPr>
        <p:spPr bwMode="auto">
          <a:xfrm>
            <a:off x="909871" y="3772143"/>
            <a:ext cx="326372" cy="300667"/>
          </a:xfrm>
          <a:custGeom>
            <a:avLst/>
            <a:gdLst>
              <a:gd name="T0" fmla="*/ 110 w 127"/>
              <a:gd name="T1" fmla="*/ 0 h 117"/>
              <a:gd name="T2" fmla="*/ 100 w 127"/>
              <a:gd name="T3" fmla="*/ 0 h 117"/>
              <a:gd name="T4" fmla="*/ 95 w 127"/>
              <a:gd name="T5" fmla="*/ 0 h 117"/>
              <a:gd name="T6" fmla="*/ 31 w 127"/>
              <a:gd name="T7" fmla="*/ 0 h 117"/>
              <a:gd name="T8" fmla="*/ 26 w 127"/>
              <a:gd name="T9" fmla="*/ 0 h 117"/>
              <a:gd name="T10" fmla="*/ 16 w 127"/>
              <a:gd name="T11" fmla="*/ 0 h 117"/>
              <a:gd name="T12" fmla="*/ 0 w 127"/>
              <a:gd name="T13" fmla="*/ 62 h 117"/>
              <a:gd name="T14" fmla="*/ 0 w 127"/>
              <a:gd name="T15" fmla="*/ 117 h 117"/>
              <a:gd name="T16" fmla="*/ 127 w 127"/>
              <a:gd name="T17" fmla="*/ 117 h 117"/>
              <a:gd name="T18" fmla="*/ 127 w 127"/>
              <a:gd name="T19" fmla="*/ 64 h 117"/>
              <a:gd name="T20" fmla="*/ 110 w 127"/>
              <a:gd name="T21" fmla="*/ 0 h 117"/>
              <a:gd name="T22" fmla="*/ 25 w 127"/>
              <a:gd name="T23" fmla="*/ 11 h 117"/>
              <a:gd name="T24" fmla="*/ 26 w 127"/>
              <a:gd name="T25" fmla="*/ 11 h 117"/>
              <a:gd name="T26" fmla="*/ 31 w 127"/>
              <a:gd name="T27" fmla="*/ 11 h 117"/>
              <a:gd name="T28" fmla="*/ 95 w 127"/>
              <a:gd name="T29" fmla="*/ 11 h 117"/>
              <a:gd name="T30" fmla="*/ 100 w 127"/>
              <a:gd name="T31" fmla="*/ 11 h 117"/>
              <a:gd name="T32" fmla="*/ 101 w 127"/>
              <a:gd name="T33" fmla="*/ 11 h 117"/>
              <a:gd name="T34" fmla="*/ 116 w 127"/>
              <a:gd name="T35" fmla="*/ 64 h 117"/>
              <a:gd name="T36" fmla="*/ 87 w 127"/>
              <a:gd name="T37" fmla="*/ 64 h 117"/>
              <a:gd name="T38" fmla="*/ 77 w 127"/>
              <a:gd name="T39" fmla="*/ 80 h 117"/>
              <a:gd name="T40" fmla="*/ 50 w 127"/>
              <a:gd name="T41" fmla="*/ 80 h 117"/>
              <a:gd name="T42" fmla="*/ 39 w 127"/>
              <a:gd name="T43" fmla="*/ 64 h 117"/>
              <a:gd name="T44" fmla="*/ 10 w 127"/>
              <a:gd name="T45" fmla="*/ 64 h 117"/>
              <a:gd name="T46" fmla="*/ 25 w 127"/>
              <a:gd name="T47" fmla="*/ 11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7" h="117">
                <a:moveTo>
                  <a:pt x="110" y="0"/>
                </a:moveTo>
                <a:lnTo>
                  <a:pt x="100" y="0"/>
                </a:lnTo>
                <a:lnTo>
                  <a:pt x="95" y="0"/>
                </a:lnTo>
                <a:lnTo>
                  <a:pt x="31" y="0"/>
                </a:lnTo>
                <a:lnTo>
                  <a:pt x="26" y="0"/>
                </a:lnTo>
                <a:lnTo>
                  <a:pt x="16" y="0"/>
                </a:lnTo>
                <a:lnTo>
                  <a:pt x="0" y="62"/>
                </a:lnTo>
                <a:lnTo>
                  <a:pt x="0" y="117"/>
                </a:lnTo>
                <a:lnTo>
                  <a:pt x="127" y="117"/>
                </a:lnTo>
                <a:lnTo>
                  <a:pt x="127" y="64"/>
                </a:lnTo>
                <a:lnTo>
                  <a:pt x="110" y="0"/>
                </a:lnTo>
                <a:close/>
                <a:moveTo>
                  <a:pt x="25" y="11"/>
                </a:moveTo>
                <a:lnTo>
                  <a:pt x="26" y="11"/>
                </a:lnTo>
                <a:lnTo>
                  <a:pt x="31" y="11"/>
                </a:lnTo>
                <a:lnTo>
                  <a:pt x="95" y="11"/>
                </a:lnTo>
                <a:lnTo>
                  <a:pt x="100" y="11"/>
                </a:lnTo>
                <a:lnTo>
                  <a:pt x="101" y="11"/>
                </a:lnTo>
                <a:lnTo>
                  <a:pt x="116" y="64"/>
                </a:lnTo>
                <a:lnTo>
                  <a:pt x="87" y="64"/>
                </a:lnTo>
                <a:lnTo>
                  <a:pt x="77" y="80"/>
                </a:lnTo>
                <a:lnTo>
                  <a:pt x="50" y="80"/>
                </a:lnTo>
                <a:lnTo>
                  <a:pt x="39" y="64"/>
                </a:lnTo>
                <a:lnTo>
                  <a:pt x="10" y="64"/>
                </a:lnTo>
                <a:lnTo>
                  <a:pt x="25" y="11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68" name="Rectangle 121"/>
          <p:cNvSpPr>
            <a:spLocks noChangeArrowheads="1"/>
          </p:cNvSpPr>
          <p:nvPr/>
        </p:nvSpPr>
        <p:spPr bwMode="auto">
          <a:xfrm>
            <a:off x="1608873" y="3877505"/>
            <a:ext cx="246707" cy="10793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69" name="Rectangle 122"/>
          <p:cNvSpPr>
            <a:spLocks noChangeArrowheads="1"/>
          </p:cNvSpPr>
          <p:nvPr/>
        </p:nvSpPr>
        <p:spPr bwMode="auto">
          <a:xfrm>
            <a:off x="1608873" y="3877505"/>
            <a:ext cx="246707" cy="10793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70" name="Rectangle 123"/>
          <p:cNvSpPr>
            <a:spLocks noChangeArrowheads="1"/>
          </p:cNvSpPr>
          <p:nvPr/>
        </p:nvSpPr>
        <p:spPr bwMode="auto">
          <a:xfrm>
            <a:off x="1608873" y="3877505"/>
            <a:ext cx="246707" cy="10793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71" name="Rectangle 124"/>
          <p:cNvSpPr>
            <a:spLocks noChangeArrowheads="1"/>
          </p:cNvSpPr>
          <p:nvPr/>
        </p:nvSpPr>
        <p:spPr bwMode="auto">
          <a:xfrm>
            <a:off x="1608873" y="3877505"/>
            <a:ext cx="246707" cy="10793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72" name="Freeform 125"/>
          <p:cNvSpPr>
            <a:spLocks noEditPoints="1"/>
          </p:cNvSpPr>
          <p:nvPr/>
        </p:nvSpPr>
        <p:spPr bwMode="auto">
          <a:xfrm>
            <a:off x="1567756" y="3836387"/>
            <a:ext cx="354642" cy="190165"/>
          </a:xfrm>
          <a:custGeom>
            <a:avLst/>
            <a:gdLst>
              <a:gd name="T0" fmla="*/ 151 w 156"/>
              <a:gd name="T1" fmla="*/ 24 h 84"/>
              <a:gd name="T2" fmla="*/ 144 w 156"/>
              <a:gd name="T3" fmla="*/ 24 h 84"/>
              <a:gd name="T4" fmla="*/ 144 w 156"/>
              <a:gd name="T5" fmla="*/ 6 h 84"/>
              <a:gd name="T6" fmla="*/ 138 w 156"/>
              <a:gd name="T7" fmla="*/ 0 h 84"/>
              <a:gd name="T8" fmla="*/ 6 w 156"/>
              <a:gd name="T9" fmla="*/ 0 h 84"/>
              <a:gd name="T10" fmla="*/ 0 w 156"/>
              <a:gd name="T11" fmla="*/ 6 h 84"/>
              <a:gd name="T12" fmla="*/ 0 w 156"/>
              <a:gd name="T13" fmla="*/ 78 h 84"/>
              <a:gd name="T14" fmla="*/ 6 w 156"/>
              <a:gd name="T15" fmla="*/ 84 h 84"/>
              <a:gd name="T16" fmla="*/ 138 w 156"/>
              <a:gd name="T17" fmla="*/ 84 h 84"/>
              <a:gd name="T18" fmla="*/ 144 w 156"/>
              <a:gd name="T19" fmla="*/ 78 h 84"/>
              <a:gd name="T20" fmla="*/ 144 w 156"/>
              <a:gd name="T21" fmla="*/ 60 h 84"/>
              <a:gd name="T22" fmla="*/ 151 w 156"/>
              <a:gd name="T23" fmla="*/ 60 h 84"/>
              <a:gd name="T24" fmla="*/ 156 w 156"/>
              <a:gd name="T25" fmla="*/ 55 h 84"/>
              <a:gd name="T26" fmla="*/ 156 w 156"/>
              <a:gd name="T27" fmla="*/ 29 h 84"/>
              <a:gd name="T28" fmla="*/ 151 w 156"/>
              <a:gd name="T29" fmla="*/ 24 h 84"/>
              <a:gd name="T30" fmla="*/ 132 w 156"/>
              <a:gd name="T31" fmla="*/ 72 h 84"/>
              <a:gd name="T32" fmla="*/ 12 w 156"/>
              <a:gd name="T33" fmla="*/ 72 h 84"/>
              <a:gd name="T34" fmla="*/ 12 w 156"/>
              <a:gd name="T35" fmla="*/ 12 h 84"/>
              <a:gd name="T36" fmla="*/ 132 w 156"/>
              <a:gd name="T37" fmla="*/ 12 h 84"/>
              <a:gd name="T38" fmla="*/ 132 w 156"/>
              <a:gd name="T39" fmla="*/ 72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6" h="84">
                <a:moveTo>
                  <a:pt x="151" y="24"/>
                </a:moveTo>
                <a:cubicBezTo>
                  <a:pt x="144" y="24"/>
                  <a:pt x="144" y="24"/>
                  <a:pt x="144" y="24"/>
                </a:cubicBezTo>
                <a:cubicBezTo>
                  <a:pt x="144" y="6"/>
                  <a:pt x="144" y="6"/>
                  <a:pt x="144" y="6"/>
                </a:cubicBezTo>
                <a:cubicBezTo>
                  <a:pt x="144" y="3"/>
                  <a:pt x="141" y="0"/>
                  <a:pt x="13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1"/>
                  <a:pt x="3" y="84"/>
                  <a:pt x="6" y="84"/>
                </a:cubicBezTo>
                <a:cubicBezTo>
                  <a:pt x="138" y="84"/>
                  <a:pt x="138" y="84"/>
                  <a:pt x="138" y="84"/>
                </a:cubicBezTo>
                <a:cubicBezTo>
                  <a:pt x="141" y="84"/>
                  <a:pt x="144" y="81"/>
                  <a:pt x="144" y="78"/>
                </a:cubicBezTo>
                <a:cubicBezTo>
                  <a:pt x="144" y="60"/>
                  <a:pt x="144" y="60"/>
                  <a:pt x="144" y="60"/>
                </a:cubicBezTo>
                <a:cubicBezTo>
                  <a:pt x="151" y="60"/>
                  <a:pt x="151" y="60"/>
                  <a:pt x="151" y="60"/>
                </a:cubicBezTo>
                <a:cubicBezTo>
                  <a:pt x="154" y="60"/>
                  <a:pt x="156" y="58"/>
                  <a:pt x="156" y="55"/>
                </a:cubicBezTo>
                <a:cubicBezTo>
                  <a:pt x="156" y="29"/>
                  <a:pt x="156" y="29"/>
                  <a:pt x="156" y="29"/>
                </a:cubicBezTo>
                <a:cubicBezTo>
                  <a:pt x="156" y="26"/>
                  <a:pt x="154" y="24"/>
                  <a:pt x="151" y="24"/>
                </a:cubicBezTo>
                <a:moveTo>
                  <a:pt x="132" y="72"/>
                </a:moveTo>
                <a:cubicBezTo>
                  <a:pt x="12" y="72"/>
                  <a:pt x="12" y="72"/>
                  <a:pt x="12" y="72"/>
                </a:cubicBezTo>
                <a:cubicBezTo>
                  <a:pt x="12" y="12"/>
                  <a:pt x="12" y="12"/>
                  <a:pt x="12" y="12"/>
                </a:cubicBezTo>
                <a:cubicBezTo>
                  <a:pt x="132" y="12"/>
                  <a:pt x="132" y="12"/>
                  <a:pt x="132" y="12"/>
                </a:cubicBezTo>
                <a:lnTo>
                  <a:pt x="132" y="72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73" name="Freeform 126"/>
          <p:cNvSpPr>
            <a:spLocks noEditPoints="1"/>
          </p:cNvSpPr>
          <p:nvPr/>
        </p:nvSpPr>
        <p:spPr bwMode="auto">
          <a:xfrm>
            <a:off x="2852687" y="3795270"/>
            <a:ext cx="372630" cy="272399"/>
          </a:xfrm>
          <a:custGeom>
            <a:avLst/>
            <a:gdLst>
              <a:gd name="T0" fmla="*/ 124 w 164"/>
              <a:gd name="T1" fmla="*/ 0 h 120"/>
              <a:gd name="T2" fmla="*/ 41 w 164"/>
              <a:gd name="T3" fmla="*/ 0 h 120"/>
              <a:gd name="T4" fmla="*/ 41 w 164"/>
              <a:gd name="T5" fmla="*/ 120 h 120"/>
              <a:gd name="T6" fmla="*/ 124 w 164"/>
              <a:gd name="T7" fmla="*/ 120 h 120"/>
              <a:gd name="T8" fmla="*/ 124 w 164"/>
              <a:gd name="T9" fmla="*/ 0 h 120"/>
              <a:gd name="T10" fmla="*/ 64 w 164"/>
              <a:gd name="T11" fmla="*/ 60 h 120"/>
              <a:gd name="T12" fmla="*/ 58 w 164"/>
              <a:gd name="T13" fmla="*/ 66 h 120"/>
              <a:gd name="T14" fmla="*/ 52 w 164"/>
              <a:gd name="T15" fmla="*/ 60 h 120"/>
              <a:gd name="T16" fmla="*/ 52 w 164"/>
              <a:gd name="T17" fmla="*/ 36 h 120"/>
              <a:gd name="T18" fmla="*/ 58 w 164"/>
              <a:gd name="T19" fmla="*/ 30 h 120"/>
              <a:gd name="T20" fmla="*/ 64 w 164"/>
              <a:gd name="T21" fmla="*/ 36 h 120"/>
              <a:gd name="T22" fmla="*/ 64 w 164"/>
              <a:gd name="T23" fmla="*/ 60 h 120"/>
              <a:gd name="T24" fmla="*/ 94 w 164"/>
              <a:gd name="T25" fmla="*/ 102 h 120"/>
              <a:gd name="T26" fmla="*/ 70 w 164"/>
              <a:gd name="T27" fmla="*/ 102 h 120"/>
              <a:gd name="T28" fmla="*/ 70 w 164"/>
              <a:gd name="T29" fmla="*/ 96 h 120"/>
              <a:gd name="T30" fmla="*/ 82 w 164"/>
              <a:gd name="T31" fmla="*/ 84 h 120"/>
              <a:gd name="T32" fmla="*/ 94 w 164"/>
              <a:gd name="T33" fmla="*/ 96 h 120"/>
              <a:gd name="T34" fmla="*/ 94 w 164"/>
              <a:gd name="T35" fmla="*/ 102 h 120"/>
              <a:gd name="T36" fmla="*/ 112 w 164"/>
              <a:gd name="T37" fmla="*/ 60 h 120"/>
              <a:gd name="T38" fmla="*/ 106 w 164"/>
              <a:gd name="T39" fmla="*/ 66 h 120"/>
              <a:gd name="T40" fmla="*/ 100 w 164"/>
              <a:gd name="T41" fmla="*/ 60 h 120"/>
              <a:gd name="T42" fmla="*/ 100 w 164"/>
              <a:gd name="T43" fmla="*/ 36 h 120"/>
              <a:gd name="T44" fmla="*/ 106 w 164"/>
              <a:gd name="T45" fmla="*/ 30 h 120"/>
              <a:gd name="T46" fmla="*/ 112 w 164"/>
              <a:gd name="T47" fmla="*/ 36 h 120"/>
              <a:gd name="T48" fmla="*/ 112 w 164"/>
              <a:gd name="T49" fmla="*/ 6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4" h="120">
                <a:moveTo>
                  <a:pt x="124" y="0"/>
                </a:moveTo>
                <a:cubicBezTo>
                  <a:pt x="41" y="0"/>
                  <a:pt x="41" y="0"/>
                  <a:pt x="41" y="0"/>
                </a:cubicBezTo>
                <a:cubicBezTo>
                  <a:pt x="0" y="0"/>
                  <a:pt x="0" y="120"/>
                  <a:pt x="41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64" y="120"/>
                  <a:pt x="164" y="0"/>
                  <a:pt x="124" y="0"/>
                </a:cubicBezTo>
                <a:moveTo>
                  <a:pt x="64" y="60"/>
                </a:moveTo>
                <a:cubicBezTo>
                  <a:pt x="64" y="63"/>
                  <a:pt x="61" y="66"/>
                  <a:pt x="58" y="66"/>
                </a:cubicBezTo>
                <a:cubicBezTo>
                  <a:pt x="55" y="66"/>
                  <a:pt x="52" y="63"/>
                  <a:pt x="52" y="60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3"/>
                  <a:pt x="55" y="30"/>
                  <a:pt x="58" y="30"/>
                </a:cubicBezTo>
                <a:cubicBezTo>
                  <a:pt x="61" y="30"/>
                  <a:pt x="64" y="33"/>
                  <a:pt x="64" y="36"/>
                </a:cubicBezTo>
                <a:lnTo>
                  <a:pt x="64" y="60"/>
                </a:lnTo>
                <a:close/>
                <a:moveTo>
                  <a:pt x="94" y="102"/>
                </a:moveTo>
                <a:cubicBezTo>
                  <a:pt x="70" y="102"/>
                  <a:pt x="70" y="102"/>
                  <a:pt x="70" y="102"/>
                </a:cubicBezTo>
                <a:cubicBezTo>
                  <a:pt x="70" y="96"/>
                  <a:pt x="70" y="96"/>
                  <a:pt x="70" y="96"/>
                </a:cubicBezTo>
                <a:cubicBezTo>
                  <a:pt x="70" y="89"/>
                  <a:pt x="75" y="84"/>
                  <a:pt x="82" y="84"/>
                </a:cubicBezTo>
                <a:cubicBezTo>
                  <a:pt x="89" y="84"/>
                  <a:pt x="94" y="89"/>
                  <a:pt x="94" y="96"/>
                </a:cubicBezTo>
                <a:lnTo>
                  <a:pt x="94" y="102"/>
                </a:lnTo>
                <a:close/>
                <a:moveTo>
                  <a:pt x="112" y="60"/>
                </a:moveTo>
                <a:cubicBezTo>
                  <a:pt x="112" y="63"/>
                  <a:pt x="109" y="66"/>
                  <a:pt x="106" y="66"/>
                </a:cubicBezTo>
                <a:cubicBezTo>
                  <a:pt x="103" y="66"/>
                  <a:pt x="100" y="63"/>
                  <a:pt x="100" y="60"/>
                </a:cubicBezTo>
                <a:cubicBezTo>
                  <a:pt x="100" y="36"/>
                  <a:pt x="100" y="36"/>
                  <a:pt x="100" y="36"/>
                </a:cubicBezTo>
                <a:cubicBezTo>
                  <a:pt x="100" y="33"/>
                  <a:pt x="103" y="30"/>
                  <a:pt x="106" y="30"/>
                </a:cubicBezTo>
                <a:cubicBezTo>
                  <a:pt x="109" y="30"/>
                  <a:pt x="112" y="33"/>
                  <a:pt x="112" y="36"/>
                </a:cubicBezTo>
                <a:lnTo>
                  <a:pt x="112" y="6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74" name="Freeform 127"/>
          <p:cNvSpPr/>
          <p:nvPr/>
        </p:nvSpPr>
        <p:spPr bwMode="auto">
          <a:xfrm>
            <a:off x="3543981" y="3764433"/>
            <a:ext cx="244137" cy="326365"/>
          </a:xfrm>
          <a:custGeom>
            <a:avLst/>
            <a:gdLst>
              <a:gd name="T0" fmla="*/ 70 w 95"/>
              <a:gd name="T1" fmla="*/ 76 h 127"/>
              <a:gd name="T2" fmla="*/ 90 w 95"/>
              <a:gd name="T3" fmla="*/ 76 h 127"/>
              <a:gd name="T4" fmla="*/ 66 w 95"/>
              <a:gd name="T5" fmla="*/ 47 h 127"/>
              <a:gd name="T6" fmla="*/ 79 w 95"/>
              <a:gd name="T7" fmla="*/ 47 h 127"/>
              <a:gd name="T8" fmla="*/ 56 w 95"/>
              <a:gd name="T9" fmla="*/ 21 h 127"/>
              <a:gd name="T10" fmla="*/ 64 w 95"/>
              <a:gd name="T11" fmla="*/ 21 h 127"/>
              <a:gd name="T12" fmla="*/ 48 w 95"/>
              <a:gd name="T13" fmla="*/ 0 h 127"/>
              <a:gd name="T14" fmla="*/ 32 w 95"/>
              <a:gd name="T15" fmla="*/ 21 h 127"/>
              <a:gd name="T16" fmla="*/ 40 w 95"/>
              <a:gd name="T17" fmla="*/ 21 h 127"/>
              <a:gd name="T18" fmla="*/ 16 w 95"/>
              <a:gd name="T19" fmla="*/ 47 h 127"/>
              <a:gd name="T20" fmla="*/ 29 w 95"/>
              <a:gd name="T21" fmla="*/ 47 h 127"/>
              <a:gd name="T22" fmla="*/ 5 w 95"/>
              <a:gd name="T23" fmla="*/ 76 h 127"/>
              <a:gd name="T24" fmla="*/ 25 w 95"/>
              <a:gd name="T25" fmla="*/ 76 h 127"/>
              <a:gd name="T26" fmla="*/ 0 w 95"/>
              <a:gd name="T27" fmla="*/ 108 h 127"/>
              <a:gd name="T28" fmla="*/ 37 w 95"/>
              <a:gd name="T29" fmla="*/ 108 h 127"/>
              <a:gd name="T30" fmla="*/ 37 w 95"/>
              <a:gd name="T31" fmla="*/ 127 h 127"/>
              <a:gd name="T32" fmla="*/ 58 w 95"/>
              <a:gd name="T33" fmla="*/ 127 h 127"/>
              <a:gd name="T34" fmla="*/ 58 w 95"/>
              <a:gd name="T35" fmla="*/ 108 h 127"/>
              <a:gd name="T36" fmla="*/ 95 w 95"/>
              <a:gd name="T37" fmla="*/ 108 h 127"/>
              <a:gd name="T38" fmla="*/ 70 w 95"/>
              <a:gd name="T39" fmla="*/ 7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5" h="127">
                <a:moveTo>
                  <a:pt x="70" y="76"/>
                </a:moveTo>
                <a:lnTo>
                  <a:pt x="90" y="76"/>
                </a:lnTo>
                <a:lnTo>
                  <a:pt x="66" y="47"/>
                </a:lnTo>
                <a:lnTo>
                  <a:pt x="79" y="47"/>
                </a:lnTo>
                <a:lnTo>
                  <a:pt x="56" y="21"/>
                </a:lnTo>
                <a:lnTo>
                  <a:pt x="64" y="21"/>
                </a:lnTo>
                <a:lnTo>
                  <a:pt x="48" y="0"/>
                </a:lnTo>
                <a:lnTo>
                  <a:pt x="32" y="21"/>
                </a:lnTo>
                <a:lnTo>
                  <a:pt x="40" y="21"/>
                </a:lnTo>
                <a:lnTo>
                  <a:pt x="16" y="47"/>
                </a:lnTo>
                <a:lnTo>
                  <a:pt x="29" y="47"/>
                </a:lnTo>
                <a:lnTo>
                  <a:pt x="5" y="76"/>
                </a:lnTo>
                <a:lnTo>
                  <a:pt x="25" y="76"/>
                </a:lnTo>
                <a:lnTo>
                  <a:pt x="0" y="108"/>
                </a:lnTo>
                <a:lnTo>
                  <a:pt x="37" y="108"/>
                </a:lnTo>
                <a:lnTo>
                  <a:pt x="37" y="127"/>
                </a:lnTo>
                <a:lnTo>
                  <a:pt x="58" y="127"/>
                </a:lnTo>
                <a:lnTo>
                  <a:pt x="58" y="108"/>
                </a:lnTo>
                <a:lnTo>
                  <a:pt x="95" y="108"/>
                </a:lnTo>
                <a:lnTo>
                  <a:pt x="70" y="76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75" name="Freeform 128"/>
          <p:cNvSpPr/>
          <p:nvPr/>
        </p:nvSpPr>
        <p:spPr bwMode="auto">
          <a:xfrm>
            <a:off x="4129909" y="3746444"/>
            <a:ext cx="328943" cy="354633"/>
          </a:xfrm>
          <a:custGeom>
            <a:avLst/>
            <a:gdLst>
              <a:gd name="T0" fmla="*/ 78 w 144"/>
              <a:gd name="T1" fmla="*/ 12 h 156"/>
              <a:gd name="T2" fmla="*/ 78 w 144"/>
              <a:gd name="T3" fmla="*/ 6 h 156"/>
              <a:gd name="T4" fmla="*/ 72 w 144"/>
              <a:gd name="T5" fmla="*/ 0 h 156"/>
              <a:gd name="T6" fmla="*/ 66 w 144"/>
              <a:gd name="T7" fmla="*/ 6 h 156"/>
              <a:gd name="T8" fmla="*/ 66 w 144"/>
              <a:gd name="T9" fmla="*/ 12 h 156"/>
              <a:gd name="T10" fmla="*/ 0 w 144"/>
              <a:gd name="T11" fmla="*/ 84 h 156"/>
              <a:gd name="T12" fmla="*/ 1 w 144"/>
              <a:gd name="T13" fmla="*/ 84 h 156"/>
              <a:gd name="T14" fmla="*/ 24 w 144"/>
              <a:gd name="T15" fmla="*/ 66 h 156"/>
              <a:gd name="T16" fmla="*/ 47 w 144"/>
              <a:gd name="T17" fmla="*/ 84 h 156"/>
              <a:gd name="T18" fmla="*/ 49 w 144"/>
              <a:gd name="T19" fmla="*/ 84 h 156"/>
              <a:gd name="T20" fmla="*/ 66 w 144"/>
              <a:gd name="T21" fmla="*/ 67 h 156"/>
              <a:gd name="T22" fmla="*/ 66 w 144"/>
              <a:gd name="T23" fmla="*/ 132 h 156"/>
              <a:gd name="T24" fmla="*/ 54 w 144"/>
              <a:gd name="T25" fmla="*/ 144 h 156"/>
              <a:gd name="T26" fmla="*/ 42 w 144"/>
              <a:gd name="T27" fmla="*/ 132 h 156"/>
              <a:gd name="T28" fmla="*/ 36 w 144"/>
              <a:gd name="T29" fmla="*/ 126 h 156"/>
              <a:gd name="T30" fmla="*/ 30 w 144"/>
              <a:gd name="T31" fmla="*/ 132 h 156"/>
              <a:gd name="T32" fmla="*/ 54 w 144"/>
              <a:gd name="T33" fmla="*/ 156 h 156"/>
              <a:gd name="T34" fmla="*/ 78 w 144"/>
              <a:gd name="T35" fmla="*/ 132 h 156"/>
              <a:gd name="T36" fmla="*/ 78 w 144"/>
              <a:gd name="T37" fmla="*/ 67 h 156"/>
              <a:gd name="T38" fmla="*/ 95 w 144"/>
              <a:gd name="T39" fmla="*/ 84 h 156"/>
              <a:gd name="T40" fmla="*/ 97 w 144"/>
              <a:gd name="T41" fmla="*/ 84 h 156"/>
              <a:gd name="T42" fmla="*/ 120 w 144"/>
              <a:gd name="T43" fmla="*/ 66 h 156"/>
              <a:gd name="T44" fmla="*/ 143 w 144"/>
              <a:gd name="T45" fmla="*/ 84 h 156"/>
              <a:gd name="T46" fmla="*/ 144 w 144"/>
              <a:gd name="T47" fmla="*/ 84 h 156"/>
              <a:gd name="T48" fmla="*/ 78 w 144"/>
              <a:gd name="T49" fmla="*/ 1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4" h="156">
                <a:moveTo>
                  <a:pt x="78" y="12"/>
                </a:moveTo>
                <a:cubicBezTo>
                  <a:pt x="78" y="6"/>
                  <a:pt x="78" y="6"/>
                  <a:pt x="78" y="6"/>
                </a:cubicBezTo>
                <a:cubicBezTo>
                  <a:pt x="78" y="3"/>
                  <a:pt x="75" y="0"/>
                  <a:pt x="72" y="0"/>
                </a:cubicBezTo>
                <a:cubicBezTo>
                  <a:pt x="69" y="0"/>
                  <a:pt x="66" y="3"/>
                  <a:pt x="66" y="6"/>
                </a:cubicBezTo>
                <a:cubicBezTo>
                  <a:pt x="66" y="12"/>
                  <a:pt x="66" y="12"/>
                  <a:pt x="66" y="12"/>
                </a:cubicBezTo>
                <a:cubicBezTo>
                  <a:pt x="29" y="15"/>
                  <a:pt x="0" y="46"/>
                  <a:pt x="0" y="84"/>
                </a:cubicBezTo>
                <a:cubicBezTo>
                  <a:pt x="1" y="84"/>
                  <a:pt x="1" y="84"/>
                  <a:pt x="1" y="84"/>
                </a:cubicBezTo>
                <a:cubicBezTo>
                  <a:pt x="4" y="74"/>
                  <a:pt x="13" y="66"/>
                  <a:pt x="24" y="66"/>
                </a:cubicBezTo>
                <a:cubicBezTo>
                  <a:pt x="35" y="66"/>
                  <a:pt x="44" y="74"/>
                  <a:pt x="47" y="84"/>
                </a:cubicBezTo>
                <a:cubicBezTo>
                  <a:pt x="49" y="84"/>
                  <a:pt x="49" y="84"/>
                  <a:pt x="49" y="84"/>
                </a:cubicBezTo>
                <a:cubicBezTo>
                  <a:pt x="51" y="76"/>
                  <a:pt x="58" y="69"/>
                  <a:pt x="66" y="67"/>
                </a:cubicBezTo>
                <a:cubicBezTo>
                  <a:pt x="66" y="132"/>
                  <a:pt x="66" y="132"/>
                  <a:pt x="66" y="132"/>
                </a:cubicBezTo>
                <a:cubicBezTo>
                  <a:pt x="66" y="134"/>
                  <a:pt x="65" y="144"/>
                  <a:pt x="54" y="144"/>
                </a:cubicBezTo>
                <a:cubicBezTo>
                  <a:pt x="43" y="144"/>
                  <a:pt x="42" y="135"/>
                  <a:pt x="42" y="132"/>
                </a:cubicBezTo>
                <a:cubicBezTo>
                  <a:pt x="42" y="129"/>
                  <a:pt x="39" y="126"/>
                  <a:pt x="36" y="126"/>
                </a:cubicBezTo>
                <a:cubicBezTo>
                  <a:pt x="33" y="126"/>
                  <a:pt x="30" y="129"/>
                  <a:pt x="30" y="132"/>
                </a:cubicBezTo>
                <a:cubicBezTo>
                  <a:pt x="30" y="142"/>
                  <a:pt x="36" y="156"/>
                  <a:pt x="54" y="156"/>
                </a:cubicBezTo>
                <a:cubicBezTo>
                  <a:pt x="72" y="156"/>
                  <a:pt x="78" y="142"/>
                  <a:pt x="78" y="132"/>
                </a:cubicBezTo>
                <a:cubicBezTo>
                  <a:pt x="78" y="67"/>
                  <a:pt x="78" y="67"/>
                  <a:pt x="78" y="67"/>
                </a:cubicBezTo>
                <a:cubicBezTo>
                  <a:pt x="86" y="69"/>
                  <a:pt x="93" y="76"/>
                  <a:pt x="95" y="84"/>
                </a:cubicBezTo>
                <a:cubicBezTo>
                  <a:pt x="97" y="84"/>
                  <a:pt x="97" y="84"/>
                  <a:pt x="97" y="84"/>
                </a:cubicBezTo>
                <a:cubicBezTo>
                  <a:pt x="100" y="74"/>
                  <a:pt x="109" y="66"/>
                  <a:pt x="120" y="66"/>
                </a:cubicBezTo>
                <a:cubicBezTo>
                  <a:pt x="131" y="66"/>
                  <a:pt x="140" y="74"/>
                  <a:pt x="143" y="84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46"/>
                  <a:pt x="115" y="15"/>
                  <a:pt x="78" y="12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76" name="Oval 129"/>
          <p:cNvSpPr>
            <a:spLocks noChangeArrowheads="1"/>
          </p:cNvSpPr>
          <p:nvPr/>
        </p:nvSpPr>
        <p:spPr bwMode="auto">
          <a:xfrm>
            <a:off x="6124122" y="4011134"/>
            <a:ext cx="53967" cy="53966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77" name="Oval 130"/>
          <p:cNvSpPr>
            <a:spLocks noChangeArrowheads="1"/>
          </p:cNvSpPr>
          <p:nvPr/>
        </p:nvSpPr>
        <p:spPr bwMode="auto">
          <a:xfrm>
            <a:off x="6273175" y="4011134"/>
            <a:ext cx="53967" cy="53966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78" name="Freeform 131"/>
          <p:cNvSpPr>
            <a:spLocks noEditPoints="1"/>
          </p:cNvSpPr>
          <p:nvPr/>
        </p:nvSpPr>
        <p:spPr bwMode="auto">
          <a:xfrm>
            <a:off x="6013618" y="3805549"/>
            <a:ext cx="382909" cy="179886"/>
          </a:xfrm>
          <a:custGeom>
            <a:avLst/>
            <a:gdLst>
              <a:gd name="T0" fmla="*/ 9 w 168"/>
              <a:gd name="T1" fmla="*/ 0 h 78"/>
              <a:gd name="T2" fmla="*/ 14 w 168"/>
              <a:gd name="T3" fmla="*/ 18 h 78"/>
              <a:gd name="T4" fmla="*/ 168 w 168"/>
              <a:gd name="T5" fmla="*/ 18 h 78"/>
              <a:gd name="T6" fmla="*/ 39 w 168"/>
              <a:gd name="T7" fmla="*/ 30 h 78"/>
              <a:gd name="T8" fmla="*/ 42 w 168"/>
              <a:gd name="T9" fmla="*/ 33 h 78"/>
              <a:gd name="T10" fmla="*/ 108 w 168"/>
              <a:gd name="T11" fmla="*/ 45 h 78"/>
              <a:gd name="T12" fmla="*/ 102 w 168"/>
              <a:gd name="T13" fmla="*/ 27 h 78"/>
              <a:gd name="T14" fmla="*/ 99 w 168"/>
              <a:gd name="T15" fmla="*/ 30 h 78"/>
              <a:gd name="T16" fmla="*/ 99 w 168"/>
              <a:gd name="T17" fmla="*/ 42 h 78"/>
              <a:gd name="T18" fmla="*/ 96 w 168"/>
              <a:gd name="T19" fmla="*/ 39 h 78"/>
              <a:gd name="T20" fmla="*/ 78 w 168"/>
              <a:gd name="T21" fmla="*/ 33 h 78"/>
              <a:gd name="T22" fmla="*/ 66 w 168"/>
              <a:gd name="T23" fmla="*/ 27 h 78"/>
              <a:gd name="T24" fmla="*/ 63 w 168"/>
              <a:gd name="T25" fmla="*/ 30 h 78"/>
              <a:gd name="T26" fmla="*/ 57 w 168"/>
              <a:gd name="T27" fmla="*/ 30 h 78"/>
              <a:gd name="T28" fmla="*/ 54 w 168"/>
              <a:gd name="T29" fmla="*/ 27 h 78"/>
              <a:gd name="T30" fmla="*/ 48 w 168"/>
              <a:gd name="T31" fmla="*/ 39 h 78"/>
              <a:gd name="T32" fmla="*/ 54 w 168"/>
              <a:gd name="T33" fmla="*/ 57 h 78"/>
              <a:gd name="T34" fmla="*/ 57 w 168"/>
              <a:gd name="T35" fmla="*/ 54 h 78"/>
              <a:gd name="T36" fmla="*/ 63 w 168"/>
              <a:gd name="T37" fmla="*/ 42 h 78"/>
              <a:gd name="T38" fmla="*/ 60 w 168"/>
              <a:gd name="T39" fmla="*/ 39 h 78"/>
              <a:gd name="T40" fmla="*/ 60 w 168"/>
              <a:gd name="T41" fmla="*/ 63 h 78"/>
              <a:gd name="T42" fmla="*/ 66 w 168"/>
              <a:gd name="T43" fmla="*/ 57 h 78"/>
              <a:gd name="T44" fmla="*/ 69 w 168"/>
              <a:gd name="T45" fmla="*/ 54 h 78"/>
              <a:gd name="T46" fmla="*/ 75 w 168"/>
              <a:gd name="T47" fmla="*/ 42 h 78"/>
              <a:gd name="T48" fmla="*/ 72 w 168"/>
              <a:gd name="T49" fmla="*/ 39 h 78"/>
              <a:gd name="T50" fmla="*/ 72 w 168"/>
              <a:gd name="T51" fmla="*/ 63 h 78"/>
              <a:gd name="T52" fmla="*/ 78 w 168"/>
              <a:gd name="T53" fmla="*/ 57 h 78"/>
              <a:gd name="T54" fmla="*/ 81 w 168"/>
              <a:gd name="T55" fmla="*/ 54 h 78"/>
              <a:gd name="T56" fmla="*/ 87 w 168"/>
              <a:gd name="T57" fmla="*/ 42 h 78"/>
              <a:gd name="T58" fmla="*/ 84 w 168"/>
              <a:gd name="T59" fmla="*/ 39 h 78"/>
              <a:gd name="T60" fmla="*/ 84 w 168"/>
              <a:gd name="T61" fmla="*/ 63 h 78"/>
              <a:gd name="T62" fmla="*/ 90 w 168"/>
              <a:gd name="T63" fmla="*/ 57 h 78"/>
              <a:gd name="T64" fmla="*/ 93 w 168"/>
              <a:gd name="T65" fmla="*/ 54 h 78"/>
              <a:gd name="T66" fmla="*/ 87 w 168"/>
              <a:gd name="T67" fmla="*/ 30 h 78"/>
              <a:gd name="T68" fmla="*/ 90 w 168"/>
              <a:gd name="T69" fmla="*/ 33 h 78"/>
              <a:gd name="T70" fmla="*/ 96 w 168"/>
              <a:gd name="T71" fmla="*/ 63 h 78"/>
              <a:gd name="T72" fmla="*/ 102 w 168"/>
              <a:gd name="T73" fmla="*/ 57 h 78"/>
              <a:gd name="T74" fmla="*/ 105 w 168"/>
              <a:gd name="T75" fmla="*/ 54 h 78"/>
              <a:gd name="T76" fmla="*/ 105 w 168"/>
              <a:gd name="T77" fmla="*/ 66 h 78"/>
              <a:gd name="T78" fmla="*/ 108 w 168"/>
              <a:gd name="T79" fmla="*/ 69 h 78"/>
              <a:gd name="T80" fmla="*/ 114 w 168"/>
              <a:gd name="T81" fmla="*/ 51 h 78"/>
              <a:gd name="T82" fmla="*/ 114 w 168"/>
              <a:gd name="T83" fmla="*/ 33 h 78"/>
              <a:gd name="T84" fmla="*/ 117 w 168"/>
              <a:gd name="T85" fmla="*/ 30 h 78"/>
              <a:gd name="T86" fmla="*/ 123 w 168"/>
              <a:gd name="T87" fmla="*/ 42 h 78"/>
              <a:gd name="T88" fmla="*/ 120 w 168"/>
              <a:gd name="T89" fmla="*/ 39 h 78"/>
              <a:gd name="T90" fmla="*/ 120 w 168"/>
              <a:gd name="T91" fmla="*/ 63 h 78"/>
              <a:gd name="T92" fmla="*/ 126 w 168"/>
              <a:gd name="T93" fmla="*/ 57 h 78"/>
              <a:gd name="T94" fmla="*/ 129 w 168"/>
              <a:gd name="T95" fmla="*/ 54 h 78"/>
              <a:gd name="T96" fmla="*/ 123 w 168"/>
              <a:gd name="T97" fmla="*/ 30 h 78"/>
              <a:gd name="T98" fmla="*/ 126 w 168"/>
              <a:gd name="T99" fmla="*/ 33 h 78"/>
              <a:gd name="T100" fmla="*/ 132 w 168"/>
              <a:gd name="T101" fmla="*/ 63 h 78"/>
              <a:gd name="T102" fmla="*/ 132 w 168"/>
              <a:gd name="T103" fmla="*/ 45 h 78"/>
              <a:gd name="T104" fmla="*/ 135 w 168"/>
              <a:gd name="T105" fmla="*/ 42 h 78"/>
              <a:gd name="T106" fmla="*/ 135 w 168"/>
              <a:gd name="T107" fmla="*/ 54 h 78"/>
              <a:gd name="T108" fmla="*/ 138 w 168"/>
              <a:gd name="T109" fmla="*/ 57 h 78"/>
              <a:gd name="T110" fmla="*/ 138 w 168"/>
              <a:gd name="T111" fmla="*/ 27 h 78"/>
              <a:gd name="T112" fmla="*/ 144 w 168"/>
              <a:gd name="T113" fmla="*/ 45 h 78"/>
              <a:gd name="T114" fmla="*/ 147 w 168"/>
              <a:gd name="T115" fmla="*/ 42 h 78"/>
              <a:gd name="T116" fmla="*/ 147 w 168"/>
              <a:gd name="T117" fmla="*/ 30 h 78"/>
              <a:gd name="T118" fmla="*/ 150 w 168"/>
              <a:gd name="T119" fmla="*/ 33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8" h="78">
                <a:moveTo>
                  <a:pt x="33" y="18"/>
                </a:moveTo>
                <a:cubicBezTo>
                  <a:pt x="21" y="0"/>
                  <a:pt x="21" y="0"/>
                  <a:pt x="21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  <a:cubicBezTo>
                  <a:pt x="14" y="18"/>
                  <a:pt x="14" y="18"/>
                  <a:pt x="14" y="18"/>
                </a:cubicBezTo>
                <a:cubicBezTo>
                  <a:pt x="45" y="78"/>
                  <a:pt x="45" y="78"/>
                  <a:pt x="45" y="78"/>
                </a:cubicBezTo>
                <a:cubicBezTo>
                  <a:pt x="148" y="78"/>
                  <a:pt x="148" y="78"/>
                  <a:pt x="148" y="78"/>
                </a:cubicBezTo>
                <a:cubicBezTo>
                  <a:pt x="168" y="18"/>
                  <a:pt x="168" y="18"/>
                  <a:pt x="168" y="18"/>
                </a:cubicBezTo>
                <a:lnTo>
                  <a:pt x="33" y="18"/>
                </a:lnTo>
                <a:close/>
                <a:moveTo>
                  <a:pt x="42" y="33"/>
                </a:moveTo>
                <a:cubicBezTo>
                  <a:pt x="40" y="33"/>
                  <a:pt x="39" y="32"/>
                  <a:pt x="39" y="30"/>
                </a:cubicBezTo>
                <a:cubicBezTo>
                  <a:pt x="39" y="28"/>
                  <a:pt x="40" y="27"/>
                  <a:pt x="42" y="27"/>
                </a:cubicBezTo>
                <a:cubicBezTo>
                  <a:pt x="44" y="27"/>
                  <a:pt x="45" y="28"/>
                  <a:pt x="45" y="30"/>
                </a:cubicBezTo>
                <a:cubicBezTo>
                  <a:pt x="45" y="32"/>
                  <a:pt x="44" y="33"/>
                  <a:pt x="42" y="33"/>
                </a:cubicBezTo>
                <a:moveTo>
                  <a:pt x="108" y="39"/>
                </a:moveTo>
                <a:cubicBezTo>
                  <a:pt x="110" y="39"/>
                  <a:pt x="111" y="40"/>
                  <a:pt x="111" y="42"/>
                </a:cubicBezTo>
                <a:cubicBezTo>
                  <a:pt x="111" y="44"/>
                  <a:pt x="110" y="45"/>
                  <a:pt x="108" y="45"/>
                </a:cubicBezTo>
                <a:cubicBezTo>
                  <a:pt x="106" y="45"/>
                  <a:pt x="105" y="44"/>
                  <a:pt x="105" y="42"/>
                </a:cubicBezTo>
                <a:cubicBezTo>
                  <a:pt x="105" y="40"/>
                  <a:pt x="106" y="39"/>
                  <a:pt x="108" y="39"/>
                </a:cubicBezTo>
                <a:moveTo>
                  <a:pt x="102" y="27"/>
                </a:moveTo>
                <a:cubicBezTo>
                  <a:pt x="104" y="27"/>
                  <a:pt x="105" y="28"/>
                  <a:pt x="105" y="30"/>
                </a:cubicBezTo>
                <a:cubicBezTo>
                  <a:pt x="105" y="32"/>
                  <a:pt x="104" y="33"/>
                  <a:pt x="102" y="33"/>
                </a:cubicBezTo>
                <a:cubicBezTo>
                  <a:pt x="100" y="33"/>
                  <a:pt x="99" y="32"/>
                  <a:pt x="99" y="30"/>
                </a:cubicBezTo>
                <a:cubicBezTo>
                  <a:pt x="99" y="28"/>
                  <a:pt x="100" y="27"/>
                  <a:pt x="102" y="27"/>
                </a:cubicBezTo>
                <a:moveTo>
                  <a:pt x="96" y="39"/>
                </a:moveTo>
                <a:cubicBezTo>
                  <a:pt x="98" y="39"/>
                  <a:pt x="99" y="40"/>
                  <a:pt x="99" y="42"/>
                </a:cubicBezTo>
                <a:cubicBezTo>
                  <a:pt x="99" y="44"/>
                  <a:pt x="98" y="45"/>
                  <a:pt x="96" y="45"/>
                </a:cubicBezTo>
                <a:cubicBezTo>
                  <a:pt x="94" y="45"/>
                  <a:pt x="93" y="44"/>
                  <a:pt x="93" y="42"/>
                </a:cubicBezTo>
                <a:cubicBezTo>
                  <a:pt x="93" y="40"/>
                  <a:pt x="94" y="39"/>
                  <a:pt x="96" y="39"/>
                </a:cubicBezTo>
                <a:moveTo>
                  <a:pt x="78" y="27"/>
                </a:moveTo>
                <a:cubicBezTo>
                  <a:pt x="80" y="27"/>
                  <a:pt x="81" y="28"/>
                  <a:pt x="81" y="30"/>
                </a:cubicBezTo>
                <a:cubicBezTo>
                  <a:pt x="81" y="32"/>
                  <a:pt x="80" y="33"/>
                  <a:pt x="78" y="33"/>
                </a:cubicBezTo>
                <a:cubicBezTo>
                  <a:pt x="76" y="33"/>
                  <a:pt x="75" y="32"/>
                  <a:pt x="75" y="30"/>
                </a:cubicBezTo>
                <a:cubicBezTo>
                  <a:pt x="75" y="28"/>
                  <a:pt x="76" y="27"/>
                  <a:pt x="78" y="27"/>
                </a:cubicBezTo>
                <a:moveTo>
                  <a:pt x="66" y="27"/>
                </a:moveTo>
                <a:cubicBezTo>
                  <a:pt x="68" y="27"/>
                  <a:pt x="69" y="28"/>
                  <a:pt x="69" y="30"/>
                </a:cubicBezTo>
                <a:cubicBezTo>
                  <a:pt x="69" y="32"/>
                  <a:pt x="68" y="33"/>
                  <a:pt x="66" y="33"/>
                </a:cubicBezTo>
                <a:cubicBezTo>
                  <a:pt x="64" y="33"/>
                  <a:pt x="63" y="32"/>
                  <a:pt x="63" y="30"/>
                </a:cubicBezTo>
                <a:cubicBezTo>
                  <a:pt x="63" y="28"/>
                  <a:pt x="64" y="27"/>
                  <a:pt x="66" y="27"/>
                </a:cubicBezTo>
                <a:moveTo>
                  <a:pt x="54" y="27"/>
                </a:moveTo>
                <a:cubicBezTo>
                  <a:pt x="56" y="27"/>
                  <a:pt x="57" y="28"/>
                  <a:pt x="57" y="30"/>
                </a:cubicBezTo>
                <a:cubicBezTo>
                  <a:pt x="57" y="32"/>
                  <a:pt x="56" y="33"/>
                  <a:pt x="54" y="33"/>
                </a:cubicBezTo>
                <a:cubicBezTo>
                  <a:pt x="52" y="33"/>
                  <a:pt x="51" y="32"/>
                  <a:pt x="51" y="30"/>
                </a:cubicBezTo>
                <a:cubicBezTo>
                  <a:pt x="51" y="28"/>
                  <a:pt x="52" y="27"/>
                  <a:pt x="54" y="27"/>
                </a:cubicBezTo>
                <a:moveTo>
                  <a:pt x="48" y="45"/>
                </a:moveTo>
                <a:cubicBezTo>
                  <a:pt x="46" y="45"/>
                  <a:pt x="45" y="44"/>
                  <a:pt x="45" y="42"/>
                </a:cubicBezTo>
                <a:cubicBezTo>
                  <a:pt x="45" y="40"/>
                  <a:pt x="46" y="39"/>
                  <a:pt x="48" y="39"/>
                </a:cubicBezTo>
                <a:cubicBezTo>
                  <a:pt x="50" y="39"/>
                  <a:pt x="51" y="40"/>
                  <a:pt x="51" y="42"/>
                </a:cubicBezTo>
                <a:cubicBezTo>
                  <a:pt x="51" y="44"/>
                  <a:pt x="50" y="45"/>
                  <a:pt x="48" y="45"/>
                </a:cubicBezTo>
                <a:moveTo>
                  <a:pt x="54" y="57"/>
                </a:moveTo>
                <a:cubicBezTo>
                  <a:pt x="52" y="57"/>
                  <a:pt x="51" y="56"/>
                  <a:pt x="51" y="54"/>
                </a:cubicBezTo>
                <a:cubicBezTo>
                  <a:pt x="51" y="52"/>
                  <a:pt x="52" y="51"/>
                  <a:pt x="54" y="51"/>
                </a:cubicBezTo>
                <a:cubicBezTo>
                  <a:pt x="56" y="51"/>
                  <a:pt x="57" y="52"/>
                  <a:pt x="57" y="54"/>
                </a:cubicBezTo>
                <a:cubicBezTo>
                  <a:pt x="57" y="56"/>
                  <a:pt x="56" y="57"/>
                  <a:pt x="54" y="57"/>
                </a:cubicBezTo>
                <a:moveTo>
                  <a:pt x="60" y="39"/>
                </a:moveTo>
                <a:cubicBezTo>
                  <a:pt x="62" y="39"/>
                  <a:pt x="63" y="40"/>
                  <a:pt x="63" y="42"/>
                </a:cubicBezTo>
                <a:cubicBezTo>
                  <a:pt x="63" y="44"/>
                  <a:pt x="62" y="45"/>
                  <a:pt x="60" y="45"/>
                </a:cubicBezTo>
                <a:cubicBezTo>
                  <a:pt x="58" y="45"/>
                  <a:pt x="57" y="44"/>
                  <a:pt x="57" y="42"/>
                </a:cubicBezTo>
                <a:cubicBezTo>
                  <a:pt x="57" y="40"/>
                  <a:pt x="58" y="39"/>
                  <a:pt x="60" y="39"/>
                </a:cubicBezTo>
                <a:moveTo>
                  <a:pt x="60" y="69"/>
                </a:moveTo>
                <a:cubicBezTo>
                  <a:pt x="58" y="69"/>
                  <a:pt x="57" y="68"/>
                  <a:pt x="57" y="66"/>
                </a:cubicBezTo>
                <a:cubicBezTo>
                  <a:pt x="57" y="64"/>
                  <a:pt x="58" y="63"/>
                  <a:pt x="60" y="63"/>
                </a:cubicBezTo>
                <a:cubicBezTo>
                  <a:pt x="62" y="63"/>
                  <a:pt x="63" y="64"/>
                  <a:pt x="63" y="66"/>
                </a:cubicBezTo>
                <a:cubicBezTo>
                  <a:pt x="63" y="68"/>
                  <a:pt x="62" y="69"/>
                  <a:pt x="60" y="69"/>
                </a:cubicBezTo>
                <a:moveTo>
                  <a:pt x="66" y="57"/>
                </a:moveTo>
                <a:cubicBezTo>
                  <a:pt x="64" y="57"/>
                  <a:pt x="63" y="56"/>
                  <a:pt x="63" y="54"/>
                </a:cubicBezTo>
                <a:cubicBezTo>
                  <a:pt x="63" y="52"/>
                  <a:pt x="64" y="51"/>
                  <a:pt x="66" y="51"/>
                </a:cubicBezTo>
                <a:cubicBezTo>
                  <a:pt x="68" y="51"/>
                  <a:pt x="69" y="52"/>
                  <a:pt x="69" y="54"/>
                </a:cubicBezTo>
                <a:cubicBezTo>
                  <a:pt x="69" y="56"/>
                  <a:pt x="68" y="57"/>
                  <a:pt x="66" y="57"/>
                </a:cubicBezTo>
                <a:moveTo>
                  <a:pt x="72" y="39"/>
                </a:moveTo>
                <a:cubicBezTo>
                  <a:pt x="74" y="39"/>
                  <a:pt x="75" y="40"/>
                  <a:pt x="75" y="42"/>
                </a:cubicBezTo>
                <a:cubicBezTo>
                  <a:pt x="75" y="44"/>
                  <a:pt x="74" y="45"/>
                  <a:pt x="72" y="45"/>
                </a:cubicBezTo>
                <a:cubicBezTo>
                  <a:pt x="70" y="45"/>
                  <a:pt x="69" y="44"/>
                  <a:pt x="69" y="42"/>
                </a:cubicBezTo>
                <a:cubicBezTo>
                  <a:pt x="69" y="40"/>
                  <a:pt x="70" y="39"/>
                  <a:pt x="72" y="39"/>
                </a:cubicBezTo>
                <a:moveTo>
                  <a:pt x="72" y="69"/>
                </a:moveTo>
                <a:cubicBezTo>
                  <a:pt x="70" y="69"/>
                  <a:pt x="69" y="68"/>
                  <a:pt x="69" y="66"/>
                </a:cubicBezTo>
                <a:cubicBezTo>
                  <a:pt x="69" y="64"/>
                  <a:pt x="70" y="63"/>
                  <a:pt x="72" y="63"/>
                </a:cubicBezTo>
                <a:cubicBezTo>
                  <a:pt x="74" y="63"/>
                  <a:pt x="75" y="64"/>
                  <a:pt x="75" y="66"/>
                </a:cubicBezTo>
                <a:cubicBezTo>
                  <a:pt x="75" y="68"/>
                  <a:pt x="74" y="69"/>
                  <a:pt x="72" y="69"/>
                </a:cubicBezTo>
                <a:moveTo>
                  <a:pt x="78" y="57"/>
                </a:moveTo>
                <a:cubicBezTo>
                  <a:pt x="76" y="57"/>
                  <a:pt x="75" y="56"/>
                  <a:pt x="75" y="54"/>
                </a:cubicBezTo>
                <a:cubicBezTo>
                  <a:pt x="75" y="52"/>
                  <a:pt x="76" y="51"/>
                  <a:pt x="78" y="51"/>
                </a:cubicBezTo>
                <a:cubicBezTo>
                  <a:pt x="80" y="51"/>
                  <a:pt x="81" y="52"/>
                  <a:pt x="81" y="54"/>
                </a:cubicBezTo>
                <a:cubicBezTo>
                  <a:pt x="81" y="56"/>
                  <a:pt x="80" y="57"/>
                  <a:pt x="78" y="57"/>
                </a:cubicBezTo>
                <a:moveTo>
                  <a:pt x="84" y="39"/>
                </a:moveTo>
                <a:cubicBezTo>
                  <a:pt x="86" y="39"/>
                  <a:pt x="87" y="40"/>
                  <a:pt x="87" y="42"/>
                </a:cubicBezTo>
                <a:cubicBezTo>
                  <a:pt x="87" y="44"/>
                  <a:pt x="86" y="45"/>
                  <a:pt x="84" y="45"/>
                </a:cubicBezTo>
                <a:cubicBezTo>
                  <a:pt x="82" y="45"/>
                  <a:pt x="81" y="44"/>
                  <a:pt x="81" y="42"/>
                </a:cubicBezTo>
                <a:cubicBezTo>
                  <a:pt x="81" y="40"/>
                  <a:pt x="82" y="39"/>
                  <a:pt x="84" y="39"/>
                </a:cubicBezTo>
                <a:moveTo>
                  <a:pt x="84" y="69"/>
                </a:moveTo>
                <a:cubicBezTo>
                  <a:pt x="82" y="69"/>
                  <a:pt x="81" y="68"/>
                  <a:pt x="81" y="66"/>
                </a:cubicBezTo>
                <a:cubicBezTo>
                  <a:pt x="81" y="64"/>
                  <a:pt x="82" y="63"/>
                  <a:pt x="84" y="63"/>
                </a:cubicBezTo>
                <a:cubicBezTo>
                  <a:pt x="86" y="63"/>
                  <a:pt x="87" y="64"/>
                  <a:pt x="87" y="66"/>
                </a:cubicBezTo>
                <a:cubicBezTo>
                  <a:pt x="87" y="68"/>
                  <a:pt x="86" y="69"/>
                  <a:pt x="84" y="69"/>
                </a:cubicBezTo>
                <a:moveTo>
                  <a:pt x="90" y="57"/>
                </a:moveTo>
                <a:cubicBezTo>
                  <a:pt x="88" y="57"/>
                  <a:pt x="87" y="56"/>
                  <a:pt x="87" y="54"/>
                </a:cubicBezTo>
                <a:cubicBezTo>
                  <a:pt x="87" y="52"/>
                  <a:pt x="88" y="51"/>
                  <a:pt x="90" y="51"/>
                </a:cubicBezTo>
                <a:cubicBezTo>
                  <a:pt x="92" y="51"/>
                  <a:pt x="93" y="52"/>
                  <a:pt x="93" y="54"/>
                </a:cubicBezTo>
                <a:cubicBezTo>
                  <a:pt x="93" y="56"/>
                  <a:pt x="92" y="57"/>
                  <a:pt x="90" y="57"/>
                </a:cubicBezTo>
                <a:moveTo>
                  <a:pt x="90" y="33"/>
                </a:moveTo>
                <a:cubicBezTo>
                  <a:pt x="88" y="33"/>
                  <a:pt x="87" y="32"/>
                  <a:pt x="87" y="30"/>
                </a:cubicBezTo>
                <a:cubicBezTo>
                  <a:pt x="87" y="28"/>
                  <a:pt x="88" y="27"/>
                  <a:pt x="90" y="27"/>
                </a:cubicBezTo>
                <a:cubicBezTo>
                  <a:pt x="92" y="27"/>
                  <a:pt x="93" y="28"/>
                  <a:pt x="93" y="30"/>
                </a:cubicBezTo>
                <a:cubicBezTo>
                  <a:pt x="93" y="32"/>
                  <a:pt x="92" y="33"/>
                  <a:pt x="90" y="33"/>
                </a:cubicBezTo>
                <a:moveTo>
                  <a:pt x="96" y="69"/>
                </a:moveTo>
                <a:cubicBezTo>
                  <a:pt x="94" y="69"/>
                  <a:pt x="93" y="68"/>
                  <a:pt x="93" y="66"/>
                </a:cubicBezTo>
                <a:cubicBezTo>
                  <a:pt x="93" y="64"/>
                  <a:pt x="94" y="63"/>
                  <a:pt x="96" y="63"/>
                </a:cubicBezTo>
                <a:cubicBezTo>
                  <a:pt x="98" y="63"/>
                  <a:pt x="99" y="64"/>
                  <a:pt x="99" y="66"/>
                </a:cubicBezTo>
                <a:cubicBezTo>
                  <a:pt x="99" y="68"/>
                  <a:pt x="98" y="69"/>
                  <a:pt x="96" y="69"/>
                </a:cubicBezTo>
                <a:moveTo>
                  <a:pt x="102" y="57"/>
                </a:moveTo>
                <a:cubicBezTo>
                  <a:pt x="100" y="57"/>
                  <a:pt x="99" y="56"/>
                  <a:pt x="99" y="54"/>
                </a:cubicBezTo>
                <a:cubicBezTo>
                  <a:pt x="99" y="52"/>
                  <a:pt x="100" y="51"/>
                  <a:pt x="102" y="51"/>
                </a:cubicBezTo>
                <a:cubicBezTo>
                  <a:pt x="104" y="51"/>
                  <a:pt x="105" y="52"/>
                  <a:pt x="105" y="54"/>
                </a:cubicBezTo>
                <a:cubicBezTo>
                  <a:pt x="105" y="56"/>
                  <a:pt x="104" y="57"/>
                  <a:pt x="102" y="57"/>
                </a:cubicBezTo>
                <a:moveTo>
                  <a:pt x="108" y="69"/>
                </a:moveTo>
                <a:cubicBezTo>
                  <a:pt x="106" y="69"/>
                  <a:pt x="105" y="68"/>
                  <a:pt x="105" y="66"/>
                </a:cubicBezTo>
                <a:cubicBezTo>
                  <a:pt x="105" y="64"/>
                  <a:pt x="106" y="63"/>
                  <a:pt x="108" y="63"/>
                </a:cubicBezTo>
                <a:cubicBezTo>
                  <a:pt x="110" y="63"/>
                  <a:pt x="111" y="64"/>
                  <a:pt x="111" y="66"/>
                </a:cubicBezTo>
                <a:cubicBezTo>
                  <a:pt x="111" y="68"/>
                  <a:pt x="110" y="69"/>
                  <a:pt x="108" y="69"/>
                </a:cubicBezTo>
                <a:moveTo>
                  <a:pt x="114" y="57"/>
                </a:moveTo>
                <a:cubicBezTo>
                  <a:pt x="112" y="57"/>
                  <a:pt x="111" y="56"/>
                  <a:pt x="111" y="54"/>
                </a:cubicBezTo>
                <a:cubicBezTo>
                  <a:pt x="111" y="52"/>
                  <a:pt x="112" y="51"/>
                  <a:pt x="114" y="51"/>
                </a:cubicBezTo>
                <a:cubicBezTo>
                  <a:pt x="116" y="51"/>
                  <a:pt x="117" y="52"/>
                  <a:pt x="117" y="54"/>
                </a:cubicBezTo>
                <a:cubicBezTo>
                  <a:pt x="117" y="56"/>
                  <a:pt x="116" y="57"/>
                  <a:pt x="114" y="57"/>
                </a:cubicBezTo>
                <a:moveTo>
                  <a:pt x="114" y="33"/>
                </a:moveTo>
                <a:cubicBezTo>
                  <a:pt x="112" y="33"/>
                  <a:pt x="111" y="32"/>
                  <a:pt x="111" y="30"/>
                </a:cubicBezTo>
                <a:cubicBezTo>
                  <a:pt x="111" y="28"/>
                  <a:pt x="112" y="27"/>
                  <a:pt x="114" y="27"/>
                </a:cubicBezTo>
                <a:cubicBezTo>
                  <a:pt x="116" y="27"/>
                  <a:pt x="117" y="28"/>
                  <a:pt x="117" y="30"/>
                </a:cubicBezTo>
                <a:cubicBezTo>
                  <a:pt x="117" y="32"/>
                  <a:pt x="116" y="33"/>
                  <a:pt x="114" y="33"/>
                </a:cubicBezTo>
                <a:moveTo>
                  <a:pt x="120" y="39"/>
                </a:moveTo>
                <a:cubicBezTo>
                  <a:pt x="122" y="39"/>
                  <a:pt x="123" y="40"/>
                  <a:pt x="123" y="42"/>
                </a:cubicBezTo>
                <a:cubicBezTo>
                  <a:pt x="123" y="44"/>
                  <a:pt x="122" y="45"/>
                  <a:pt x="120" y="45"/>
                </a:cubicBezTo>
                <a:cubicBezTo>
                  <a:pt x="118" y="45"/>
                  <a:pt x="117" y="44"/>
                  <a:pt x="117" y="42"/>
                </a:cubicBezTo>
                <a:cubicBezTo>
                  <a:pt x="117" y="40"/>
                  <a:pt x="118" y="39"/>
                  <a:pt x="120" y="39"/>
                </a:cubicBezTo>
                <a:moveTo>
                  <a:pt x="120" y="69"/>
                </a:moveTo>
                <a:cubicBezTo>
                  <a:pt x="118" y="69"/>
                  <a:pt x="117" y="68"/>
                  <a:pt x="117" y="66"/>
                </a:cubicBezTo>
                <a:cubicBezTo>
                  <a:pt x="117" y="64"/>
                  <a:pt x="118" y="63"/>
                  <a:pt x="120" y="63"/>
                </a:cubicBezTo>
                <a:cubicBezTo>
                  <a:pt x="122" y="63"/>
                  <a:pt x="123" y="64"/>
                  <a:pt x="123" y="66"/>
                </a:cubicBezTo>
                <a:cubicBezTo>
                  <a:pt x="123" y="68"/>
                  <a:pt x="122" y="69"/>
                  <a:pt x="120" y="69"/>
                </a:cubicBezTo>
                <a:moveTo>
                  <a:pt x="126" y="57"/>
                </a:moveTo>
                <a:cubicBezTo>
                  <a:pt x="124" y="57"/>
                  <a:pt x="123" y="56"/>
                  <a:pt x="123" y="54"/>
                </a:cubicBezTo>
                <a:cubicBezTo>
                  <a:pt x="123" y="52"/>
                  <a:pt x="124" y="51"/>
                  <a:pt x="126" y="51"/>
                </a:cubicBezTo>
                <a:cubicBezTo>
                  <a:pt x="128" y="51"/>
                  <a:pt x="129" y="52"/>
                  <a:pt x="129" y="54"/>
                </a:cubicBezTo>
                <a:cubicBezTo>
                  <a:pt x="129" y="56"/>
                  <a:pt x="128" y="57"/>
                  <a:pt x="126" y="57"/>
                </a:cubicBezTo>
                <a:moveTo>
                  <a:pt x="126" y="33"/>
                </a:moveTo>
                <a:cubicBezTo>
                  <a:pt x="124" y="33"/>
                  <a:pt x="123" y="32"/>
                  <a:pt x="123" y="30"/>
                </a:cubicBezTo>
                <a:cubicBezTo>
                  <a:pt x="123" y="28"/>
                  <a:pt x="124" y="27"/>
                  <a:pt x="126" y="27"/>
                </a:cubicBezTo>
                <a:cubicBezTo>
                  <a:pt x="128" y="27"/>
                  <a:pt x="129" y="28"/>
                  <a:pt x="129" y="30"/>
                </a:cubicBezTo>
                <a:cubicBezTo>
                  <a:pt x="129" y="32"/>
                  <a:pt x="128" y="33"/>
                  <a:pt x="126" y="33"/>
                </a:cubicBezTo>
                <a:moveTo>
                  <a:pt x="132" y="69"/>
                </a:moveTo>
                <a:cubicBezTo>
                  <a:pt x="130" y="69"/>
                  <a:pt x="129" y="68"/>
                  <a:pt x="129" y="66"/>
                </a:cubicBezTo>
                <a:cubicBezTo>
                  <a:pt x="129" y="64"/>
                  <a:pt x="130" y="63"/>
                  <a:pt x="132" y="63"/>
                </a:cubicBezTo>
                <a:cubicBezTo>
                  <a:pt x="134" y="63"/>
                  <a:pt x="135" y="64"/>
                  <a:pt x="135" y="66"/>
                </a:cubicBezTo>
                <a:cubicBezTo>
                  <a:pt x="135" y="68"/>
                  <a:pt x="134" y="69"/>
                  <a:pt x="132" y="69"/>
                </a:cubicBezTo>
                <a:moveTo>
                  <a:pt x="132" y="45"/>
                </a:moveTo>
                <a:cubicBezTo>
                  <a:pt x="130" y="45"/>
                  <a:pt x="129" y="44"/>
                  <a:pt x="129" y="42"/>
                </a:cubicBezTo>
                <a:cubicBezTo>
                  <a:pt x="129" y="40"/>
                  <a:pt x="130" y="39"/>
                  <a:pt x="132" y="39"/>
                </a:cubicBezTo>
                <a:cubicBezTo>
                  <a:pt x="134" y="39"/>
                  <a:pt x="135" y="40"/>
                  <a:pt x="135" y="42"/>
                </a:cubicBezTo>
                <a:cubicBezTo>
                  <a:pt x="135" y="44"/>
                  <a:pt x="134" y="45"/>
                  <a:pt x="132" y="45"/>
                </a:cubicBezTo>
                <a:moveTo>
                  <a:pt x="138" y="57"/>
                </a:moveTo>
                <a:cubicBezTo>
                  <a:pt x="136" y="57"/>
                  <a:pt x="135" y="56"/>
                  <a:pt x="135" y="54"/>
                </a:cubicBezTo>
                <a:cubicBezTo>
                  <a:pt x="135" y="52"/>
                  <a:pt x="136" y="51"/>
                  <a:pt x="138" y="51"/>
                </a:cubicBezTo>
                <a:cubicBezTo>
                  <a:pt x="140" y="51"/>
                  <a:pt x="141" y="52"/>
                  <a:pt x="141" y="54"/>
                </a:cubicBezTo>
                <a:cubicBezTo>
                  <a:pt x="141" y="56"/>
                  <a:pt x="140" y="57"/>
                  <a:pt x="138" y="57"/>
                </a:cubicBezTo>
                <a:moveTo>
                  <a:pt x="138" y="33"/>
                </a:moveTo>
                <a:cubicBezTo>
                  <a:pt x="136" y="33"/>
                  <a:pt x="135" y="32"/>
                  <a:pt x="135" y="30"/>
                </a:cubicBezTo>
                <a:cubicBezTo>
                  <a:pt x="135" y="28"/>
                  <a:pt x="136" y="27"/>
                  <a:pt x="138" y="27"/>
                </a:cubicBezTo>
                <a:cubicBezTo>
                  <a:pt x="140" y="27"/>
                  <a:pt x="141" y="28"/>
                  <a:pt x="141" y="30"/>
                </a:cubicBezTo>
                <a:cubicBezTo>
                  <a:pt x="141" y="32"/>
                  <a:pt x="140" y="33"/>
                  <a:pt x="138" y="33"/>
                </a:cubicBezTo>
                <a:moveTo>
                  <a:pt x="144" y="45"/>
                </a:moveTo>
                <a:cubicBezTo>
                  <a:pt x="142" y="45"/>
                  <a:pt x="141" y="44"/>
                  <a:pt x="141" y="42"/>
                </a:cubicBezTo>
                <a:cubicBezTo>
                  <a:pt x="141" y="40"/>
                  <a:pt x="142" y="39"/>
                  <a:pt x="144" y="39"/>
                </a:cubicBezTo>
                <a:cubicBezTo>
                  <a:pt x="146" y="39"/>
                  <a:pt x="147" y="40"/>
                  <a:pt x="147" y="42"/>
                </a:cubicBezTo>
                <a:cubicBezTo>
                  <a:pt x="147" y="44"/>
                  <a:pt x="146" y="45"/>
                  <a:pt x="144" y="45"/>
                </a:cubicBezTo>
                <a:moveTo>
                  <a:pt x="150" y="33"/>
                </a:moveTo>
                <a:cubicBezTo>
                  <a:pt x="148" y="33"/>
                  <a:pt x="147" y="32"/>
                  <a:pt x="147" y="30"/>
                </a:cubicBezTo>
                <a:cubicBezTo>
                  <a:pt x="147" y="28"/>
                  <a:pt x="148" y="27"/>
                  <a:pt x="150" y="27"/>
                </a:cubicBezTo>
                <a:cubicBezTo>
                  <a:pt x="152" y="27"/>
                  <a:pt x="153" y="28"/>
                  <a:pt x="153" y="30"/>
                </a:cubicBezTo>
                <a:cubicBezTo>
                  <a:pt x="153" y="32"/>
                  <a:pt x="152" y="33"/>
                  <a:pt x="150" y="33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79" name="Freeform 132"/>
          <p:cNvSpPr>
            <a:spLocks noEditPoints="1"/>
          </p:cNvSpPr>
          <p:nvPr/>
        </p:nvSpPr>
        <p:spPr bwMode="auto">
          <a:xfrm>
            <a:off x="6697201" y="3782422"/>
            <a:ext cx="326372" cy="272399"/>
          </a:xfrm>
          <a:custGeom>
            <a:avLst/>
            <a:gdLst>
              <a:gd name="T0" fmla="*/ 132 w 144"/>
              <a:gd name="T1" fmla="*/ 36 h 120"/>
              <a:gd name="T2" fmla="*/ 114 w 144"/>
              <a:gd name="T3" fmla="*/ 36 h 120"/>
              <a:gd name="T4" fmla="*/ 72 w 144"/>
              <a:gd name="T5" fmla="*/ 0 h 120"/>
              <a:gd name="T6" fmla="*/ 30 w 144"/>
              <a:gd name="T7" fmla="*/ 36 h 120"/>
              <a:gd name="T8" fmla="*/ 12 w 144"/>
              <a:gd name="T9" fmla="*/ 36 h 120"/>
              <a:gd name="T10" fmla="*/ 0 w 144"/>
              <a:gd name="T11" fmla="*/ 48 h 120"/>
              <a:gd name="T12" fmla="*/ 0 w 144"/>
              <a:gd name="T13" fmla="*/ 120 h 120"/>
              <a:gd name="T14" fmla="*/ 144 w 144"/>
              <a:gd name="T15" fmla="*/ 120 h 120"/>
              <a:gd name="T16" fmla="*/ 144 w 144"/>
              <a:gd name="T17" fmla="*/ 48 h 120"/>
              <a:gd name="T18" fmla="*/ 132 w 144"/>
              <a:gd name="T19" fmla="*/ 36 h 120"/>
              <a:gd name="T20" fmla="*/ 102 w 144"/>
              <a:gd name="T21" fmla="*/ 90 h 120"/>
              <a:gd name="T22" fmla="*/ 84 w 144"/>
              <a:gd name="T23" fmla="*/ 90 h 120"/>
              <a:gd name="T24" fmla="*/ 84 w 144"/>
              <a:gd name="T25" fmla="*/ 108 h 120"/>
              <a:gd name="T26" fmla="*/ 60 w 144"/>
              <a:gd name="T27" fmla="*/ 108 h 120"/>
              <a:gd name="T28" fmla="*/ 60 w 144"/>
              <a:gd name="T29" fmla="*/ 90 h 120"/>
              <a:gd name="T30" fmla="*/ 42 w 144"/>
              <a:gd name="T31" fmla="*/ 90 h 120"/>
              <a:gd name="T32" fmla="*/ 42 w 144"/>
              <a:gd name="T33" fmla="*/ 66 h 120"/>
              <a:gd name="T34" fmla="*/ 60 w 144"/>
              <a:gd name="T35" fmla="*/ 66 h 120"/>
              <a:gd name="T36" fmla="*/ 60 w 144"/>
              <a:gd name="T37" fmla="*/ 48 h 120"/>
              <a:gd name="T38" fmla="*/ 84 w 144"/>
              <a:gd name="T39" fmla="*/ 48 h 120"/>
              <a:gd name="T40" fmla="*/ 84 w 144"/>
              <a:gd name="T41" fmla="*/ 66 h 120"/>
              <a:gd name="T42" fmla="*/ 102 w 144"/>
              <a:gd name="T43" fmla="*/ 66 h 120"/>
              <a:gd name="T44" fmla="*/ 102 w 144"/>
              <a:gd name="T45" fmla="*/ 90 h 120"/>
              <a:gd name="T46" fmla="*/ 42 w 144"/>
              <a:gd name="T47" fmla="*/ 36 h 120"/>
              <a:gd name="T48" fmla="*/ 72 w 144"/>
              <a:gd name="T49" fmla="*/ 12 h 120"/>
              <a:gd name="T50" fmla="*/ 102 w 144"/>
              <a:gd name="T51" fmla="*/ 36 h 120"/>
              <a:gd name="T52" fmla="*/ 42 w 144"/>
              <a:gd name="T53" fmla="*/ 3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4" h="120">
                <a:moveTo>
                  <a:pt x="132" y="36"/>
                </a:moveTo>
                <a:cubicBezTo>
                  <a:pt x="114" y="36"/>
                  <a:pt x="114" y="36"/>
                  <a:pt x="114" y="36"/>
                </a:cubicBezTo>
                <a:cubicBezTo>
                  <a:pt x="114" y="16"/>
                  <a:pt x="95" y="0"/>
                  <a:pt x="72" y="0"/>
                </a:cubicBezTo>
                <a:cubicBezTo>
                  <a:pt x="49" y="0"/>
                  <a:pt x="30" y="16"/>
                  <a:pt x="30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5" y="36"/>
                  <a:pt x="0" y="41"/>
                  <a:pt x="0" y="48"/>
                </a:cubicBezTo>
                <a:cubicBezTo>
                  <a:pt x="0" y="120"/>
                  <a:pt x="0" y="120"/>
                  <a:pt x="0" y="12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48"/>
                  <a:pt x="144" y="48"/>
                  <a:pt x="144" y="48"/>
                </a:cubicBezTo>
                <a:cubicBezTo>
                  <a:pt x="144" y="41"/>
                  <a:pt x="139" y="36"/>
                  <a:pt x="132" y="36"/>
                </a:cubicBezTo>
                <a:moveTo>
                  <a:pt x="102" y="90"/>
                </a:moveTo>
                <a:cubicBezTo>
                  <a:pt x="84" y="90"/>
                  <a:pt x="84" y="90"/>
                  <a:pt x="84" y="90"/>
                </a:cubicBezTo>
                <a:cubicBezTo>
                  <a:pt x="84" y="108"/>
                  <a:pt x="84" y="108"/>
                  <a:pt x="84" y="108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60" y="90"/>
                  <a:pt x="60" y="90"/>
                  <a:pt x="60" y="90"/>
                </a:cubicBezTo>
                <a:cubicBezTo>
                  <a:pt x="42" y="90"/>
                  <a:pt x="42" y="90"/>
                  <a:pt x="42" y="90"/>
                </a:cubicBezTo>
                <a:cubicBezTo>
                  <a:pt x="42" y="66"/>
                  <a:pt x="42" y="66"/>
                  <a:pt x="42" y="66"/>
                </a:cubicBezTo>
                <a:cubicBezTo>
                  <a:pt x="60" y="66"/>
                  <a:pt x="60" y="66"/>
                  <a:pt x="60" y="66"/>
                </a:cubicBezTo>
                <a:cubicBezTo>
                  <a:pt x="60" y="48"/>
                  <a:pt x="60" y="48"/>
                  <a:pt x="60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4" y="66"/>
                  <a:pt x="84" y="66"/>
                  <a:pt x="84" y="66"/>
                </a:cubicBezTo>
                <a:cubicBezTo>
                  <a:pt x="102" y="66"/>
                  <a:pt x="102" y="66"/>
                  <a:pt x="102" y="66"/>
                </a:cubicBezTo>
                <a:lnTo>
                  <a:pt x="102" y="90"/>
                </a:lnTo>
                <a:close/>
                <a:moveTo>
                  <a:pt x="42" y="36"/>
                </a:moveTo>
                <a:cubicBezTo>
                  <a:pt x="42" y="23"/>
                  <a:pt x="55" y="12"/>
                  <a:pt x="72" y="12"/>
                </a:cubicBezTo>
                <a:cubicBezTo>
                  <a:pt x="89" y="12"/>
                  <a:pt x="102" y="23"/>
                  <a:pt x="102" y="36"/>
                </a:cubicBezTo>
                <a:lnTo>
                  <a:pt x="42" y="36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80" name="Freeform 133"/>
          <p:cNvSpPr/>
          <p:nvPr/>
        </p:nvSpPr>
        <p:spPr bwMode="auto">
          <a:xfrm>
            <a:off x="7365365" y="3772143"/>
            <a:ext cx="354642" cy="310948"/>
          </a:xfrm>
          <a:custGeom>
            <a:avLst/>
            <a:gdLst>
              <a:gd name="T0" fmla="*/ 144 w 156"/>
              <a:gd name="T1" fmla="*/ 80 h 136"/>
              <a:gd name="T2" fmla="*/ 134 w 156"/>
              <a:gd name="T3" fmla="*/ 86 h 136"/>
              <a:gd name="T4" fmla="*/ 112 w 156"/>
              <a:gd name="T5" fmla="*/ 86 h 136"/>
              <a:gd name="T6" fmla="*/ 94 w 156"/>
              <a:gd name="T7" fmla="*/ 51 h 136"/>
              <a:gd name="T8" fmla="*/ 81 w 156"/>
              <a:gd name="T9" fmla="*/ 100 h 136"/>
              <a:gd name="T10" fmla="*/ 72 w 156"/>
              <a:gd name="T11" fmla="*/ 1 h 136"/>
              <a:gd name="T12" fmla="*/ 60 w 156"/>
              <a:gd name="T13" fmla="*/ 0 h 136"/>
              <a:gd name="T14" fmla="*/ 37 w 156"/>
              <a:gd name="T15" fmla="*/ 86 h 136"/>
              <a:gd name="T16" fmla="*/ 0 w 156"/>
              <a:gd name="T17" fmla="*/ 86 h 136"/>
              <a:gd name="T18" fmla="*/ 0 w 156"/>
              <a:gd name="T19" fmla="*/ 98 h 136"/>
              <a:gd name="T20" fmla="*/ 47 w 156"/>
              <a:gd name="T21" fmla="*/ 98 h 136"/>
              <a:gd name="T22" fmla="*/ 63 w 156"/>
              <a:gd name="T23" fmla="*/ 36 h 136"/>
              <a:gd name="T24" fmla="*/ 72 w 156"/>
              <a:gd name="T25" fmla="*/ 135 h 136"/>
              <a:gd name="T26" fmla="*/ 84 w 156"/>
              <a:gd name="T27" fmla="*/ 136 h 136"/>
              <a:gd name="T28" fmla="*/ 98 w 156"/>
              <a:gd name="T29" fmla="*/ 85 h 136"/>
              <a:gd name="T30" fmla="*/ 104 w 156"/>
              <a:gd name="T31" fmla="*/ 98 h 136"/>
              <a:gd name="T32" fmla="*/ 134 w 156"/>
              <a:gd name="T33" fmla="*/ 98 h 136"/>
              <a:gd name="T34" fmla="*/ 144 w 156"/>
              <a:gd name="T35" fmla="*/ 104 h 136"/>
              <a:gd name="T36" fmla="*/ 156 w 156"/>
              <a:gd name="T37" fmla="*/ 92 h 136"/>
              <a:gd name="T38" fmla="*/ 144 w 156"/>
              <a:gd name="T39" fmla="*/ 8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6" h="136">
                <a:moveTo>
                  <a:pt x="144" y="80"/>
                </a:moveTo>
                <a:cubicBezTo>
                  <a:pt x="140" y="80"/>
                  <a:pt x="136" y="82"/>
                  <a:pt x="134" y="86"/>
                </a:cubicBezTo>
                <a:cubicBezTo>
                  <a:pt x="112" y="86"/>
                  <a:pt x="112" y="86"/>
                  <a:pt x="112" y="86"/>
                </a:cubicBezTo>
                <a:cubicBezTo>
                  <a:pt x="94" y="51"/>
                  <a:pt x="94" y="51"/>
                  <a:pt x="94" y="51"/>
                </a:cubicBezTo>
                <a:cubicBezTo>
                  <a:pt x="81" y="100"/>
                  <a:pt x="81" y="100"/>
                  <a:pt x="81" y="100"/>
                </a:cubicBezTo>
                <a:cubicBezTo>
                  <a:pt x="72" y="1"/>
                  <a:pt x="72" y="1"/>
                  <a:pt x="72" y="1"/>
                </a:cubicBezTo>
                <a:cubicBezTo>
                  <a:pt x="60" y="0"/>
                  <a:pt x="60" y="0"/>
                  <a:pt x="60" y="0"/>
                </a:cubicBezTo>
                <a:cubicBezTo>
                  <a:pt x="37" y="86"/>
                  <a:pt x="37" y="86"/>
                  <a:pt x="37" y="86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98"/>
                  <a:pt x="0" y="98"/>
                  <a:pt x="0" y="98"/>
                </a:cubicBezTo>
                <a:cubicBezTo>
                  <a:pt x="47" y="98"/>
                  <a:pt x="47" y="98"/>
                  <a:pt x="47" y="98"/>
                </a:cubicBezTo>
                <a:cubicBezTo>
                  <a:pt x="63" y="36"/>
                  <a:pt x="63" y="36"/>
                  <a:pt x="63" y="36"/>
                </a:cubicBezTo>
                <a:cubicBezTo>
                  <a:pt x="72" y="135"/>
                  <a:pt x="72" y="135"/>
                  <a:pt x="72" y="135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98" y="85"/>
                  <a:pt x="98" y="85"/>
                  <a:pt x="98" y="85"/>
                </a:cubicBezTo>
                <a:cubicBezTo>
                  <a:pt x="104" y="98"/>
                  <a:pt x="104" y="98"/>
                  <a:pt x="104" y="98"/>
                </a:cubicBezTo>
                <a:cubicBezTo>
                  <a:pt x="134" y="98"/>
                  <a:pt x="134" y="98"/>
                  <a:pt x="134" y="98"/>
                </a:cubicBezTo>
                <a:cubicBezTo>
                  <a:pt x="136" y="102"/>
                  <a:pt x="140" y="104"/>
                  <a:pt x="144" y="104"/>
                </a:cubicBezTo>
                <a:cubicBezTo>
                  <a:pt x="151" y="104"/>
                  <a:pt x="156" y="99"/>
                  <a:pt x="156" y="92"/>
                </a:cubicBezTo>
                <a:cubicBezTo>
                  <a:pt x="156" y="85"/>
                  <a:pt x="151" y="80"/>
                  <a:pt x="144" y="80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81" name="Freeform 134"/>
          <p:cNvSpPr/>
          <p:nvPr/>
        </p:nvSpPr>
        <p:spPr bwMode="auto">
          <a:xfrm>
            <a:off x="8115765" y="3772143"/>
            <a:ext cx="164472" cy="328936"/>
          </a:xfrm>
          <a:custGeom>
            <a:avLst/>
            <a:gdLst>
              <a:gd name="T0" fmla="*/ 19 w 64"/>
              <a:gd name="T1" fmla="*/ 0 h 128"/>
              <a:gd name="T2" fmla="*/ 59 w 64"/>
              <a:gd name="T3" fmla="*/ 0 h 128"/>
              <a:gd name="T4" fmla="*/ 46 w 64"/>
              <a:gd name="T5" fmla="*/ 30 h 128"/>
              <a:gd name="T6" fmla="*/ 64 w 64"/>
              <a:gd name="T7" fmla="*/ 30 h 128"/>
              <a:gd name="T8" fmla="*/ 32 w 64"/>
              <a:gd name="T9" fmla="*/ 76 h 128"/>
              <a:gd name="T10" fmla="*/ 51 w 64"/>
              <a:gd name="T11" fmla="*/ 76 h 128"/>
              <a:gd name="T12" fmla="*/ 19 w 64"/>
              <a:gd name="T13" fmla="*/ 128 h 128"/>
              <a:gd name="T14" fmla="*/ 19 w 64"/>
              <a:gd name="T15" fmla="*/ 92 h 128"/>
              <a:gd name="T16" fmla="*/ 0 w 64"/>
              <a:gd name="T17" fmla="*/ 92 h 128"/>
              <a:gd name="T18" fmla="*/ 18 w 64"/>
              <a:gd name="T19" fmla="*/ 47 h 128"/>
              <a:gd name="T20" fmla="*/ 0 w 64"/>
              <a:gd name="T21" fmla="*/ 47 h 128"/>
              <a:gd name="T22" fmla="*/ 19 w 64"/>
              <a:gd name="T23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128">
                <a:moveTo>
                  <a:pt x="19" y="0"/>
                </a:moveTo>
                <a:lnTo>
                  <a:pt x="59" y="0"/>
                </a:lnTo>
                <a:lnTo>
                  <a:pt x="46" y="30"/>
                </a:lnTo>
                <a:lnTo>
                  <a:pt x="64" y="30"/>
                </a:lnTo>
                <a:lnTo>
                  <a:pt x="32" y="76"/>
                </a:lnTo>
                <a:lnTo>
                  <a:pt x="51" y="76"/>
                </a:lnTo>
                <a:lnTo>
                  <a:pt x="19" y="128"/>
                </a:lnTo>
                <a:lnTo>
                  <a:pt x="19" y="92"/>
                </a:lnTo>
                <a:lnTo>
                  <a:pt x="0" y="92"/>
                </a:lnTo>
                <a:lnTo>
                  <a:pt x="18" y="47"/>
                </a:lnTo>
                <a:lnTo>
                  <a:pt x="0" y="47"/>
                </a:lnTo>
                <a:lnTo>
                  <a:pt x="1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82" name="Rectangle 135"/>
          <p:cNvSpPr>
            <a:spLocks noChangeArrowheads="1"/>
          </p:cNvSpPr>
          <p:nvPr/>
        </p:nvSpPr>
        <p:spPr bwMode="auto">
          <a:xfrm>
            <a:off x="984398" y="4383755"/>
            <a:ext cx="25699" cy="6938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83" name="Rectangle 136"/>
          <p:cNvSpPr>
            <a:spLocks noChangeArrowheads="1"/>
          </p:cNvSpPr>
          <p:nvPr/>
        </p:nvSpPr>
        <p:spPr bwMode="auto">
          <a:xfrm>
            <a:off x="984398" y="4383755"/>
            <a:ext cx="25699" cy="6938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84" name="Rectangle 137"/>
          <p:cNvSpPr>
            <a:spLocks noChangeArrowheads="1"/>
          </p:cNvSpPr>
          <p:nvPr/>
        </p:nvSpPr>
        <p:spPr bwMode="auto">
          <a:xfrm>
            <a:off x="984398" y="4383755"/>
            <a:ext cx="25699" cy="6938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85" name="Rectangle 138"/>
          <p:cNvSpPr>
            <a:spLocks noChangeArrowheads="1"/>
          </p:cNvSpPr>
          <p:nvPr/>
        </p:nvSpPr>
        <p:spPr bwMode="auto">
          <a:xfrm>
            <a:off x="984398" y="4383755"/>
            <a:ext cx="25699" cy="6938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86" name="Rectangle 139"/>
          <p:cNvSpPr>
            <a:spLocks noChangeArrowheads="1"/>
          </p:cNvSpPr>
          <p:nvPr/>
        </p:nvSpPr>
        <p:spPr bwMode="auto">
          <a:xfrm>
            <a:off x="1133450" y="4383755"/>
            <a:ext cx="28270" cy="6938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87" name="Rectangle 140"/>
          <p:cNvSpPr>
            <a:spLocks noChangeArrowheads="1"/>
          </p:cNvSpPr>
          <p:nvPr/>
        </p:nvSpPr>
        <p:spPr bwMode="auto">
          <a:xfrm>
            <a:off x="1133450" y="4383755"/>
            <a:ext cx="28270" cy="6938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88" name="Rectangle 141"/>
          <p:cNvSpPr>
            <a:spLocks noChangeArrowheads="1"/>
          </p:cNvSpPr>
          <p:nvPr/>
        </p:nvSpPr>
        <p:spPr bwMode="auto">
          <a:xfrm>
            <a:off x="1133450" y="4383755"/>
            <a:ext cx="28270" cy="6938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89" name="Rectangle 142"/>
          <p:cNvSpPr>
            <a:spLocks noChangeArrowheads="1"/>
          </p:cNvSpPr>
          <p:nvPr/>
        </p:nvSpPr>
        <p:spPr bwMode="auto">
          <a:xfrm>
            <a:off x="1133450" y="4383755"/>
            <a:ext cx="28270" cy="6938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90" name="Freeform 143"/>
          <p:cNvSpPr/>
          <p:nvPr/>
        </p:nvSpPr>
        <p:spPr bwMode="auto">
          <a:xfrm>
            <a:off x="915012" y="4424872"/>
            <a:ext cx="313522" cy="41117"/>
          </a:xfrm>
          <a:custGeom>
            <a:avLst/>
            <a:gdLst>
              <a:gd name="T0" fmla="*/ 132 w 138"/>
              <a:gd name="T1" fmla="*/ 0 h 18"/>
              <a:gd name="T2" fmla="*/ 108 w 138"/>
              <a:gd name="T3" fmla="*/ 0 h 18"/>
              <a:gd name="T4" fmla="*/ 108 w 138"/>
              <a:gd name="T5" fmla="*/ 12 h 18"/>
              <a:gd name="T6" fmla="*/ 96 w 138"/>
              <a:gd name="T7" fmla="*/ 12 h 18"/>
              <a:gd name="T8" fmla="*/ 96 w 138"/>
              <a:gd name="T9" fmla="*/ 0 h 18"/>
              <a:gd name="T10" fmla="*/ 42 w 138"/>
              <a:gd name="T11" fmla="*/ 0 h 18"/>
              <a:gd name="T12" fmla="*/ 42 w 138"/>
              <a:gd name="T13" fmla="*/ 12 h 18"/>
              <a:gd name="T14" fmla="*/ 30 w 138"/>
              <a:gd name="T15" fmla="*/ 12 h 18"/>
              <a:gd name="T16" fmla="*/ 30 w 138"/>
              <a:gd name="T17" fmla="*/ 0 h 18"/>
              <a:gd name="T18" fmla="*/ 6 w 138"/>
              <a:gd name="T19" fmla="*/ 0 h 18"/>
              <a:gd name="T20" fmla="*/ 0 w 138"/>
              <a:gd name="T21" fmla="*/ 6 h 18"/>
              <a:gd name="T22" fmla="*/ 0 w 138"/>
              <a:gd name="T23" fmla="*/ 18 h 18"/>
              <a:gd name="T24" fmla="*/ 138 w 138"/>
              <a:gd name="T25" fmla="*/ 18 h 18"/>
              <a:gd name="T26" fmla="*/ 138 w 138"/>
              <a:gd name="T27" fmla="*/ 6 h 18"/>
              <a:gd name="T28" fmla="*/ 132 w 138"/>
              <a:gd name="T2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8" h="18">
                <a:moveTo>
                  <a:pt x="132" y="0"/>
                </a:moveTo>
                <a:cubicBezTo>
                  <a:pt x="108" y="0"/>
                  <a:pt x="108" y="0"/>
                  <a:pt x="108" y="0"/>
                </a:cubicBezTo>
                <a:cubicBezTo>
                  <a:pt x="108" y="12"/>
                  <a:pt x="108" y="12"/>
                  <a:pt x="108" y="12"/>
                </a:cubicBezTo>
                <a:cubicBezTo>
                  <a:pt x="96" y="12"/>
                  <a:pt x="96" y="12"/>
                  <a:pt x="96" y="12"/>
                </a:cubicBezTo>
                <a:cubicBezTo>
                  <a:pt x="96" y="0"/>
                  <a:pt x="96" y="0"/>
                  <a:pt x="96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12"/>
                  <a:pt x="42" y="12"/>
                  <a:pt x="42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0"/>
                  <a:pt x="30" y="0"/>
                  <a:pt x="30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18"/>
                  <a:pt x="0" y="18"/>
                  <a:pt x="0" y="18"/>
                </a:cubicBezTo>
                <a:cubicBezTo>
                  <a:pt x="138" y="18"/>
                  <a:pt x="138" y="18"/>
                  <a:pt x="138" y="18"/>
                </a:cubicBezTo>
                <a:cubicBezTo>
                  <a:pt x="138" y="6"/>
                  <a:pt x="138" y="6"/>
                  <a:pt x="138" y="6"/>
                </a:cubicBezTo>
                <a:cubicBezTo>
                  <a:pt x="138" y="3"/>
                  <a:pt x="135" y="0"/>
                  <a:pt x="132" y="0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91" name="Freeform 144"/>
          <p:cNvSpPr>
            <a:spLocks noEditPoints="1"/>
          </p:cNvSpPr>
          <p:nvPr/>
        </p:nvSpPr>
        <p:spPr bwMode="auto">
          <a:xfrm>
            <a:off x="915012" y="4481407"/>
            <a:ext cx="313522" cy="244131"/>
          </a:xfrm>
          <a:custGeom>
            <a:avLst/>
            <a:gdLst>
              <a:gd name="T0" fmla="*/ 6 w 138"/>
              <a:gd name="T1" fmla="*/ 108 h 108"/>
              <a:gd name="T2" fmla="*/ 138 w 138"/>
              <a:gd name="T3" fmla="*/ 102 h 108"/>
              <a:gd name="T4" fmla="*/ 0 w 138"/>
              <a:gd name="T5" fmla="*/ 0 h 108"/>
              <a:gd name="T6" fmla="*/ 102 w 138"/>
              <a:gd name="T7" fmla="*/ 12 h 108"/>
              <a:gd name="T8" fmla="*/ 126 w 138"/>
              <a:gd name="T9" fmla="*/ 36 h 108"/>
              <a:gd name="T10" fmla="*/ 102 w 138"/>
              <a:gd name="T11" fmla="*/ 12 h 108"/>
              <a:gd name="T12" fmla="*/ 126 w 138"/>
              <a:gd name="T13" fmla="*/ 42 h 108"/>
              <a:gd name="T14" fmla="*/ 102 w 138"/>
              <a:gd name="T15" fmla="*/ 66 h 108"/>
              <a:gd name="T16" fmla="*/ 102 w 138"/>
              <a:gd name="T17" fmla="*/ 72 h 108"/>
              <a:gd name="T18" fmla="*/ 126 w 138"/>
              <a:gd name="T19" fmla="*/ 96 h 108"/>
              <a:gd name="T20" fmla="*/ 102 w 138"/>
              <a:gd name="T21" fmla="*/ 72 h 108"/>
              <a:gd name="T22" fmla="*/ 96 w 138"/>
              <a:gd name="T23" fmla="*/ 12 h 108"/>
              <a:gd name="T24" fmla="*/ 72 w 138"/>
              <a:gd name="T25" fmla="*/ 36 h 108"/>
              <a:gd name="T26" fmla="*/ 72 w 138"/>
              <a:gd name="T27" fmla="*/ 42 h 108"/>
              <a:gd name="T28" fmla="*/ 96 w 138"/>
              <a:gd name="T29" fmla="*/ 66 h 108"/>
              <a:gd name="T30" fmla="*/ 72 w 138"/>
              <a:gd name="T31" fmla="*/ 42 h 108"/>
              <a:gd name="T32" fmla="*/ 96 w 138"/>
              <a:gd name="T33" fmla="*/ 72 h 108"/>
              <a:gd name="T34" fmla="*/ 72 w 138"/>
              <a:gd name="T35" fmla="*/ 96 h 108"/>
              <a:gd name="T36" fmla="*/ 42 w 138"/>
              <a:gd name="T37" fmla="*/ 12 h 108"/>
              <a:gd name="T38" fmla="*/ 66 w 138"/>
              <a:gd name="T39" fmla="*/ 36 h 108"/>
              <a:gd name="T40" fmla="*/ 42 w 138"/>
              <a:gd name="T41" fmla="*/ 12 h 108"/>
              <a:gd name="T42" fmla="*/ 66 w 138"/>
              <a:gd name="T43" fmla="*/ 42 h 108"/>
              <a:gd name="T44" fmla="*/ 42 w 138"/>
              <a:gd name="T45" fmla="*/ 66 h 108"/>
              <a:gd name="T46" fmla="*/ 42 w 138"/>
              <a:gd name="T47" fmla="*/ 72 h 108"/>
              <a:gd name="T48" fmla="*/ 66 w 138"/>
              <a:gd name="T49" fmla="*/ 96 h 108"/>
              <a:gd name="T50" fmla="*/ 42 w 138"/>
              <a:gd name="T51" fmla="*/ 72 h 108"/>
              <a:gd name="T52" fmla="*/ 36 w 138"/>
              <a:gd name="T53" fmla="*/ 12 h 108"/>
              <a:gd name="T54" fmla="*/ 12 w 138"/>
              <a:gd name="T55" fmla="*/ 36 h 108"/>
              <a:gd name="T56" fmla="*/ 12 w 138"/>
              <a:gd name="T57" fmla="*/ 42 h 108"/>
              <a:gd name="T58" fmla="*/ 36 w 138"/>
              <a:gd name="T59" fmla="*/ 66 h 108"/>
              <a:gd name="T60" fmla="*/ 12 w 138"/>
              <a:gd name="T61" fmla="*/ 42 h 108"/>
              <a:gd name="T62" fmla="*/ 36 w 138"/>
              <a:gd name="T63" fmla="*/ 72 h 108"/>
              <a:gd name="T64" fmla="*/ 12 w 138"/>
              <a:gd name="T65" fmla="*/ 9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38" h="108">
                <a:moveTo>
                  <a:pt x="0" y="102"/>
                </a:moveTo>
                <a:cubicBezTo>
                  <a:pt x="0" y="105"/>
                  <a:pt x="3" y="108"/>
                  <a:pt x="6" y="108"/>
                </a:cubicBezTo>
                <a:cubicBezTo>
                  <a:pt x="132" y="108"/>
                  <a:pt x="132" y="108"/>
                  <a:pt x="132" y="108"/>
                </a:cubicBezTo>
                <a:cubicBezTo>
                  <a:pt x="135" y="108"/>
                  <a:pt x="138" y="105"/>
                  <a:pt x="138" y="102"/>
                </a:cubicBezTo>
                <a:cubicBezTo>
                  <a:pt x="138" y="0"/>
                  <a:pt x="138" y="0"/>
                  <a:pt x="138" y="0"/>
                </a:cubicBezTo>
                <a:cubicBezTo>
                  <a:pt x="0" y="0"/>
                  <a:pt x="0" y="0"/>
                  <a:pt x="0" y="0"/>
                </a:cubicBezTo>
                <a:lnTo>
                  <a:pt x="0" y="102"/>
                </a:lnTo>
                <a:close/>
                <a:moveTo>
                  <a:pt x="102" y="12"/>
                </a:moveTo>
                <a:cubicBezTo>
                  <a:pt x="126" y="12"/>
                  <a:pt x="126" y="12"/>
                  <a:pt x="126" y="12"/>
                </a:cubicBezTo>
                <a:cubicBezTo>
                  <a:pt x="126" y="36"/>
                  <a:pt x="126" y="36"/>
                  <a:pt x="126" y="36"/>
                </a:cubicBezTo>
                <a:cubicBezTo>
                  <a:pt x="102" y="36"/>
                  <a:pt x="102" y="36"/>
                  <a:pt x="102" y="36"/>
                </a:cubicBezTo>
                <a:lnTo>
                  <a:pt x="102" y="12"/>
                </a:lnTo>
                <a:close/>
                <a:moveTo>
                  <a:pt x="102" y="42"/>
                </a:moveTo>
                <a:cubicBezTo>
                  <a:pt x="126" y="42"/>
                  <a:pt x="126" y="42"/>
                  <a:pt x="126" y="42"/>
                </a:cubicBezTo>
                <a:cubicBezTo>
                  <a:pt x="126" y="66"/>
                  <a:pt x="126" y="66"/>
                  <a:pt x="126" y="66"/>
                </a:cubicBezTo>
                <a:cubicBezTo>
                  <a:pt x="102" y="66"/>
                  <a:pt x="102" y="66"/>
                  <a:pt x="102" y="66"/>
                </a:cubicBezTo>
                <a:lnTo>
                  <a:pt x="102" y="42"/>
                </a:lnTo>
                <a:close/>
                <a:moveTo>
                  <a:pt x="102" y="72"/>
                </a:moveTo>
                <a:cubicBezTo>
                  <a:pt x="126" y="72"/>
                  <a:pt x="126" y="72"/>
                  <a:pt x="126" y="72"/>
                </a:cubicBezTo>
                <a:cubicBezTo>
                  <a:pt x="126" y="96"/>
                  <a:pt x="126" y="96"/>
                  <a:pt x="126" y="96"/>
                </a:cubicBezTo>
                <a:cubicBezTo>
                  <a:pt x="102" y="96"/>
                  <a:pt x="102" y="96"/>
                  <a:pt x="102" y="96"/>
                </a:cubicBezTo>
                <a:lnTo>
                  <a:pt x="102" y="72"/>
                </a:lnTo>
                <a:close/>
                <a:moveTo>
                  <a:pt x="72" y="12"/>
                </a:moveTo>
                <a:cubicBezTo>
                  <a:pt x="96" y="12"/>
                  <a:pt x="96" y="12"/>
                  <a:pt x="96" y="12"/>
                </a:cubicBezTo>
                <a:cubicBezTo>
                  <a:pt x="96" y="36"/>
                  <a:pt x="96" y="36"/>
                  <a:pt x="96" y="36"/>
                </a:cubicBezTo>
                <a:cubicBezTo>
                  <a:pt x="72" y="36"/>
                  <a:pt x="72" y="36"/>
                  <a:pt x="72" y="36"/>
                </a:cubicBezTo>
                <a:lnTo>
                  <a:pt x="72" y="12"/>
                </a:lnTo>
                <a:close/>
                <a:moveTo>
                  <a:pt x="72" y="42"/>
                </a:moveTo>
                <a:cubicBezTo>
                  <a:pt x="96" y="42"/>
                  <a:pt x="96" y="42"/>
                  <a:pt x="96" y="42"/>
                </a:cubicBezTo>
                <a:cubicBezTo>
                  <a:pt x="96" y="66"/>
                  <a:pt x="96" y="66"/>
                  <a:pt x="96" y="66"/>
                </a:cubicBezTo>
                <a:cubicBezTo>
                  <a:pt x="72" y="66"/>
                  <a:pt x="72" y="66"/>
                  <a:pt x="72" y="66"/>
                </a:cubicBezTo>
                <a:lnTo>
                  <a:pt x="72" y="42"/>
                </a:lnTo>
                <a:close/>
                <a:moveTo>
                  <a:pt x="72" y="72"/>
                </a:moveTo>
                <a:cubicBezTo>
                  <a:pt x="96" y="72"/>
                  <a:pt x="96" y="72"/>
                  <a:pt x="96" y="72"/>
                </a:cubicBezTo>
                <a:cubicBezTo>
                  <a:pt x="96" y="96"/>
                  <a:pt x="96" y="96"/>
                  <a:pt x="96" y="96"/>
                </a:cubicBezTo>
                <a:cubicBezTo>
                  <a:pt x="72" y="96"/>
                  <a:pt x="72" y="96"/>
                  <a:pt x="72" y="96"/>
                </a:cubicBezTo>
                <a:lnTo>
                  <a:pt x="72" y="72"/>
                </a:lnTo>
                <a:close/>
                <a:moveTo>
                  <a:pt x="42" y="12"/>
                </a:moveTo>
                <a:cubicBezTo>
                  <a:pt x="66" y="12"/>
                  <a:pt x="66" y="12"/>
                  <a:pt x="66" y="12"/>
                </a:cubicBezTo>
                <a:cubicBezTo>
                  <a:pt x="66" y="36"/>
                  <a:pt x="66" y="36"/>
                  <a:pt x="66" y="36"/>
                </a:cubicBezTo>
                <a:cubicBezTo>
                  <a:pt x="42" y="36"/>
                  <a:pt x="42" y="36"/>
                  <a:pt x="42" y="36"/>
                </a:cubicBezTo>
                <a:lnTo>
                  <a:pt x="42" y="12"/>
                </a:lnTo>
                <a:close/>
                <a:moveTo>
                  <a:pt x="42" y="42"/>
                </a:moveTo>
                <a:cubicBezTo>
                  <a:pt x="66" y="42"/>
                  <a:pt x="66" y="42"/>
                  <a:pt x="66" y="42"/>
                </a:cubicBezTo>
                <a:cubicBezTo>
                  <a:pt x="66" y="66"/>
                  <a:pt x="66" y="66"/>
                  <a:pt x="66" y="66"/>
                </a:cubicBezTo>
                <a:cubicBezTo>
                  <a:pt x="42" y="66"/>
                  <a:pt x="42" y="66"/>
                  <a:pt x="42" y="66"/>
                </a:cubicBezTo>
                <a:lnTo>
                  <a:pt x="42" y="42"/>
                </a:lnTo>
                <a:close/>
                <a:moveTo>
                  <a:pt x="42" y="72"/>
                </a:moveTo>
                <a:cubicBezTo>
                  <a:pt x="66" y="72"/>
                  <a:pt x="66" y="72"/>
                  <a:pt x="66" y="72"/>
                </a:cubicBezTo>
                <a:cubicBezTo>
                  <a:pt x="66" y="96"/>
                  <a:pt x="66" y="96"/>
                  <a:pt x="66" y="96"/>
                </a:cubicBezTo>
                <a:cubicBezTo>
                  <a:pt x="42" y="96"/>
                  <a:pt x="42" y="96"/>
                  <a:pt x="42" y="96"/>
                </a:cubicBezTo>
                <a:lnTo>
                  <a:pt x="42" y="72"/>
                </a:lnTo>
                <a:close/>
                <a:moveTo>
                  <a:pt x="12" y="12"/>
                </a:moveTo>
                <a:cubicBezTo>
                  <a:pt x="36" y="12"/>
                  <a:pt x="36" y="12"/>
                  <a:pt x="36" y="12"/>
                </a:cubicBezTo>
                <a:cubicBezTo>
                  <a:pt x="36" y="36"/>
                  <a:pt x="36" y="36"/>
                  <a:pt x="36" y="36"/>
                </a:cubicBezTo>
                <a:cubicBezTo>
                  <a:pt x="12" y="36"/>
                  <a:pt x="12" y="36"/>
                  <a:pt x="12" y="36"/>
                </a:cubicBezTo>
                <a:lnTo>
                  <a:pt x="12" y="12"/>
                </a:lnTo>
                <a:close/>
                <a:moveTo>
                  <a:pt x="12" y="42"/>
                </a:moveTo>
                <a:cubicBezTo>
                  <a:pt x="36" y="42"/>
                  <a:pt x="36" y="42"/>
                  <a:pt x="36" y="42"/>
                </a:cubicBezTo>
                <a:cubicBezTo>
                  <a:pt x="36" y="66"/>
                  <a:pt x="36" y="66"/>
                  <a:pt x="36" y="66"/>
                </a:cubicBezTo>
                <a:cubicBezTo>
                  <a:pt x="12" y="66"/>
                  <a:pt x="12" y="66"/>
                  <a:pt x="12" y="66"/>
                </a:cubicBezTo>
                <a:lnTo>
                  <a:pt x="12" y="42"/>
                </a:lnTo>
                <a:close/>
                <a:moveTo>
                  <a:pt x="12" y="72"/>
                </a:moveTo>
                <a:cubicBezTo>
                  <a:pt x="36" y="72"/>
                  <a:pt x="36" y="72"/>
                  <a:pt x="36" y="72"/>
                </a:cubicBezTo>
                <a:cubicBezTo>
                  <a:pt x="36" y="96"/>
                  <a:pt x="36" y="96"/>
                  <a:pt x="36" y="96"/>
                </a:cubicBezTo>
                <a:cubicBezTo>
                  <a:pt x="12" y="96"/>
                  <a:pt x="12" y="96"/>
                  <a:pt x="12" y="96"/>
                </a:cubicBezTo>
                <a:lnTo>
                  <a:pt x="12" y="72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92" name="Freeform 145"/>
          <p:cNvSpPr/>
          <p:nvPr/>
        </p:nvSpPr>
        <p:spPr bwMode="auto">
          <a:xfrm>
            <a:off x="4712020" y="4364197"/>
            <a:ext cx="408608" cy="341783"/>
          </a:xfrm>
          <a:custGeom>
            <a:avLst/>
            <a:gdLst>
              <a:gd name="T0" fmla="*/ 108 w 179"/>
              <a:gd name="T1" fmla="*/ 0 h 150"/>
              <a:gd name="T2" fmla="*/ 132 w 179"/>
              <a:gd name="T3" fmla="*/ 36 h 150"/>
              <a:gd name="T4" fmla="*/ 135 w 179"/>
              <a:gd name="T5" fmla="*/ 34 h 150"/>
              <a:gd name="T6" fmla="*/ 173 w 179"/>
              <a:gd name="T7" fmla="*/ 33 h 150"/>
              <a:gd name="T8" fmla="*/ 142 w 179"/>
              <a:gd name="T9" fmla="*/ 58 h 150"/>
              <a:gd name="T10" fmla="*/ 161 w 179"/>
              <a:gd name="T11" fmla="*/ 97 h 150"/>
              <a:gd name="T12" fmla="*/ 127 w 179"/>
              <a:gd name="T13" fmla="*/ 116 h 150"/>
              <a:gd name="T14" fmla="*/ 124 w 179"/>
              <a:gd name="T15" fmla="*/ 113 h 150"/>
              <a:gd name="T16" fmla="*/ 90 w 179"/>
              <a:gd name="T17" fmla="*/ 96 h 150"/>
              <a:gd name="T18" fmla="*/ 107 w 179"/>
              <a:gd name="T19" fmla="*/ 130 h 150"/>
              <a:gd name="T20" fmla="*/ 74 w 179"/>
              <a:gd name="T21" fmla="*/ 150 h 150"/>
              <a:gd name="T22" fmla="*/ 51 w 179"/>
              <a:gd name="T23" fmla="*/ 113 h 150"/>
              <a:gd name="T24" fmla="*/ 47 w 179"/>
              <a:gd name="T25" fmla="*/ 115 h 150"/>
              <a:gd name="T26" fmla="*/ 8 w 179"/>
              <a:gd name="T27" fmla="*/ 119 h 150"/>
              <a:gd name="T28" fmla="*/ 36 w 179"/>
              <a:gd name="T29" fmla="*/ 94 h 150"/>
              <a:gd name="T30" fmla="*/ 38 w 179"/>
              <a:gd name="T31" fmla="*/ 92 h 150"/>
              <a:gd name="T32" fmla="*/ 18 w 179"/>
              <a:gd name="T33" fmla="*/ 53 h 150"/>
              <a:gd name="T34" fmla="*/ 53 w 179"/>
              <a:gd name="T35" fmla="*/ 33 h 150"/>
              <a:gd name="T36" fmla="*/ 72 w 179"/>
              <a:gd name="T37" fmla="*/ 65 h 150"/>
              <a:gd name="T38" fmla="*/ 90 w 179"/>
              <a:gd name="T39" fmla="*/ 31 h 150"/>
              <a:gd name="T40" fmla="*/ 74 w 179"/>
              <a:gd name="T41" fmla="*/ 24 h 150"/>
              <a:gd name="T42" fmla="*/ 75 w 179"/>
              <a:gd name="T43" fmla="*/ 19 h 150"/>
              <a:gd name="T44" fmla="*/ 108 w 179"/>
              <a:gd name="T4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9" h="150">
                <a:moveTo>
                  <a:pt x="108" y="0"/>
                </a:moveTo>
                <a:cubicBezTo>
                  <a:pt x="114" y="11"/>
                  <a:pt x="124" y="33"/>
                  <a:pt x="132" y="36"/>
                </a:cubicBezTo>
                <a:cubicBezTo>
                  <a:pt x="133" y="36"/>
                  <a:pt x="134" y="35"/>
                  <a:pt x="135" y="34"/>
                </a:cubicBezTo>
                <a:cubicBezTo>
                  <a:pt x="137" y="14"/>
                  <a:pt x="168" y="6"/>
                  <a:pt x="173" y="33"/>
                </a:cubicBezTo>
                <a:cubicBezTo>
                  <a:pt x="179" y="61"/>
                  <a:pt x="154" y="50"/>
                  <a:pt x="142" y="58"/>
                </a:cubicBezTo>
                <a:cubicBezTo>
                  <a:pt x="148" y="71"/>
                  <a:pt x="155" y="84"/>
                  <a:pt x="161" y="97"/>
                </a:cubicBezTo>
                <a:cubicBezTo>
                  <a:pt x="152" y="102"/>
                  <a:pt x="137" y="114"/>
                  <a:pt x="127" y="116"/>
                </a:cubicBezTo>
                <a:cubicBezTo>
                  <a:pt x="125" y="116"/>
                  <a:pt x="125" y="114"/>
                  <a:pt x="124" y="113"/>
                </a:cubicBezTo>
                <a:cubicBezTo>
                  <a:pt x="128" y="90"/>
                  <a:pt x="112" y="72"/>
                  <a:pt x="90" y="96"/>
                </a:cubicBezTo>
                <a:cubicBezTo>
                  <a:pt x="72" y="115"/>
                  <a:pt x="109" y="125"/>
                  <a:pt x="107" y="130"/>
                </a:cubicBezTo>
                <a:cubicBezTo>
                  <a:pt x="96" y="137"/>
                  <a:pt x="85" y="143"/>
                  <a:pt x="74" y="150"/>
                </a:cubicBezTo>
                <a:cubicBezTo>
                  <a:pt x="66" y="138"/>
                  <a:pt x="59" y="125"/>
                  <a:pt x="51" y="113"/>
                </a:cubicBezTo>
                <a:cubicBezTo>
                  <a:pt x="50" y="114"/>
                  <a:pt x="48" y="115"/>
                  <a:pt x="47" y="115"/>
                </a:cubicBezTo>
                <a:cubicBezTo>
                  <a:pt x="42" y="132"/>
                  <a:pt x="18" y="149"/>
                  <a:pt x="8" y="119"/>
                </a:cubicBezTo>
                <a:cubicBezTo>
                  <a:pt x="0" y="94"/>
                  <a:pt x="22" y="96"/>
                  <a:pt x="36" y="94"/>
                </a:cubicBezTo>
                <a:cubicBezTo>
                  <a:pt x="37" y="93"/>
                  <a:pt x="38" y="93"/>
                  <a:pt x="38" y="92"/>
                </a:cubicBezTo>
                <a:cubicBezTo>
                  <a:pt x="32" y="79"/>
                  <a:pt x="24" y="66"/>
                  <a:pt x="18" y="53"/>
                </a:cubicBezTo>
                <a:cubicBezTo>
                  <a:pt x="29" y="47"/>
                  <a:pt x="41" y="40"/>
                  <a:pt x="53" y="33"/>
                </a:cubicBezTo>
                <a:cubicBezTo>
                  <a:pt x="62" y="42"/>
                  <a:pt x="48" y="65"/>
                  <a:pt x="72" y="65"/>
                </a:cubicBezTo>
                <a:cubicBezTo>
                  <a:pt x="87" y="64"/>
                  <a:pt x="100" y="45"/>
                  <a:pt x="90" y="31"/>
                </a:cubicBezTo>
                <a:cubicBezTo>
                  <a:pt x="84" y="28"/>
                  <a:pt x="76" y="28"/>
                  <a:pt x="74" y="24"/>
                </a:cubicBezTo>
                <a:cubicBezTo>
                  <a:pt x="72" y="19"/>
                  <a:pt x="74" y="21"/>
                  <a:pt x="75" y="19"/>
                </a:cubicBezTo>
                <a:cubicBezTo>
                  <a:pt x="86" y="13"/>
                  <a:pt x="97" y="6"/>
                  <a:pt x="108" y="0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93" name="Freeform 146"/>
          <p:cNvSpPr>
            <a:spLocks noEditPoints="1"/>
          </p:cNvSpPr>
          <p:nvPr/>
        </p:nvSpPr>
        <p:spPr bwMode="auto">
          <a:xfrm>
            <a:off x="2233350" y="3774712"/>
            <a:ext cx="328943" cy="326365"/>
          </a:xfrm>
          <a:custGeom>
            <a:avLst/>
            <a:gdLst>
              <a:gd name="T0" fmla="*/ 0 w 144"/>
              <a:gd name="T1" fmla="*/ 12 h 144"/>
              <a:gd name="T2" fmla="*/ 0 w 144"/>
              <a:gd name="T3" fmla="*/ 132 h 144"/>
              <a:gd name="T4" fmla="*/ 12 w 144"/>
              <a:gd name="T5" fmla="*/ 144 h 144"/>
              <a:gd name="T6" fmla="*/ 132 w 144"/>
              <a:gd name="T7" fmla="*/ 144 h 144"/>
              <a:gd name="T8" fmla="*/ 144 w 144"/>
              <a:gd name="T9" fmla="*/ 132 h 144"/>
              <a:gd name="T10" fmla="*/ 144 w 144"/>
              <a:gd name="T11" fmla="*/ 12 h 144"/>
              <a:gd name="T12" fmla="*/ 132 w 144"/>
              <a:gd name="T13" fmla="*/ 0 h 144"/>
              <a:gd name="T14" fmla="*/ 12 w 144"/>
              <a:gd name="T15" fmla="*/ 0 h 144"/>
              <a:gd name="T16" fmla="*/ 0 w 144"/>
              <a:gd name="T17" fmla="*/ 12 h 144"/>
              <a:gd name="T18" fmla="*/ 96 w 144"/>
              <a:gd name="T19" fmla="*/ 60 h 144"/>
              <a:gd name="T20" fmla="*/ 108 w 144"/>
              <a:gd name="T21" fmla="*/ 60 h 144"/>
              <a:gd name="T22" fmla="*/ 108 w 144"/>
              <a:gd name="T23" fmla="*/ 24 h 144"/>
              <a:gd name="T24" fmla="*/ 120 w 144"/>
              <a:gd name="T25" fmla="*/ 24 h 144"/>
              <a:gd name="T26" fmla="*/ 120 w 144"/>
              <a:gd name="T27" fmla="*/ 60 h 144"/>
              <a:gd name="T28" fmla="*/ 132 w 144"/>
              <a:gd name="T29" fmla="*/ 60 h 144"/>
              <a:gd name="T30" fmla="*/ 132 w 144"/>
              <a:gd name="T31" fmla="*/ 78 h 144"/>
              <a:gd name="T32" fmla="*/ 120 w 144"/>
              <a:gd name="T33" fmla="*/ 78 h 144"/>
              <a:gd name="T34" fmla="*/ 120 w 144"/>
              <a:gd name="T35" fmla="*/ 120 h 144"/>
              <a:gd name="T36" fmla="*/ 108 w 144"/>
              <a:gd name="T37" fmla="*/ 120 h 144"/>
              <a:gd name="T38" fmla="*/ 108 w 144"/>
              <a:gd name="T39" fmla="*/ 78 h 144"/>
              <a:gd name="T40" fmla="*/ 96 w 144"/>
              <a:gd name="T41" fmla="*/ 78 h 144"/>
              <a:gd name="T42" fmla="*/ 96 w 144"/>
              <a:gd name="T43" fmla="*/ 60 h 144"/>
              <a:gd name="T44" fmla="*/ 54 w 144"/>
              <a:gd name="T45" fmla="*/ 78 h 144"/>
              <a:gd name="T46" fmla="*/ 66 w 144"/>
              <a:gd name="T47" fmla="*/ 78 h 144"/>
              <a:gd name="T48" fmla="*/ 66 w 144"/>
              <a:gd name="T49" fmla="*/ 24 h 144"/>
              <a:gd name="T50" fmla="*/ 78 w 144"/>
              <a:gd name="T51" fmla="*/ 24 h 144"/>
              <a:gd name="T52" fmla="*/ 78 w 144"/>
              <a:gd name="T53" fmla="*/ 78 h 144"/>
              <a:gd name="T54" fmla="*/ 90 w 144"/>
              <a:gd name="T55" fmla="*/ 78 h 144"/>
              <a:gd name="T56" fmla="*/ 90 w 144"/>
              <a:gd name="T57" fmla="*/ 96 h 144"/>
              <a:gd name="T58" fmla="*/ 78 w 144"/>
              <a:gd name="T59" fmla="*/ 96 h 144"/>
              <a:gd name="T60" fmla="*/ 78 w 144"/>
              <a:gd name="T61" fmla="*/ 120 h 144"/>
              <a:gd name="T62" fmla="*/ 66 w 144"/>
              <a:gd name="T63" fmla="*/ 120 h 144"/>
              <a:gd name="T64" fmla="*/ 66 w 144"/>
              <a:gd name="T65" fmla="*/ 96 h 144"/>
              <a:gd name="T66" fmla="*/ 54 w 144"/>
              <a:gd name="T67" fmla="*/ 96 h 144"/>
              <a:gd name="T68" fmla="*/ 54 w 144"/>
              <a:gd name="T69" fmla="*/ 78 h 144"/>
              <a:gd name="T70" fmla="*/ 12 w 144"/>
              <a:gd name="T71" fmla="*/ 48 h 144"/>
              <a:gd name="T72" fmla="*/ 24 w 144"/>
              <a:gd name="T73" fmla="*/ 48 h 144"/>
              <a:gd name="T74" fmla="*/ 24 w 144"/>
              <a:gd name="T75" fmla="*/ 24 h 144"/>
              <a:gd name="T76" fmla="*/ 36 w 144"/>
              <a:gd name="T77" fmla="*/ 24 h 144"/>
              <a:gd name="T78" fmla="*/ 36 w 144"/>
              <a:gd name="T79" fmla="*/ 48 h 144"/>
              <a:gd name="T80" fmla="*/ 48 w 144"/>
              <a:gd name="T81" fmla="*/ 48 h 144"/>
              <a:gd name="T82" fmla="*/ 48 w 144"/>
              <a:gd name="T83" fmla="*/ 66 h 144"/>
              <a:gd name="T84" fmla="*/ 36 w 144"/>
              <a:gd name="T85" fmla="*/ 66 h 144"/>
              <a:gd name="T86" fmla="*/ 36 w 144"/>
              <a:gd name="T87" fmla="*/ 120 h 144"/>
              <a:gd name="T88" fmla="*/ 24 w 144"/>
              <a:gd name="T89" fmla="*/ 120 h 144"/>
              <a:gd name="T90" fmla="*/ 24 w 144"/>
              <a:gd name="T91" fmla="*/ 66 h 144"/>
              <a:gd name="T92" fmla="*/ 12 w 144"/>
              <a:gd name="T93" fmla="*/ 66 h 144"/>
              <a:gd name="T94" fmla="*/ 12 w 144"/>
              <a:gd name="T95" fmla="*/ 48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4" h="144">
                <a:moveTo>
                  <a:pt x="0" y="12"/>
                </a:moveTo>
                <a:cubicBezTo>
                  <a:pt x="0" y="132"/>
                  <a:pt x="0" y="132"/>
                  <a:pt x="0" y="132"/>
                </a:cubicBezTo>
                <a:cubicBezTo>
                  <a:pt x="0" y="139"/>
                  <a:pt x="5" y="144"/>
                  <a:pt x="12" y="144"/>
                </a:cubicBezTo>
                <a:cubicBezTo>
                  <a:pt x="132" y="144"/>
                  <a:pt x="132" y="144"/>
                  <a:pt x="132" y="144"/>
                </a:cubicBezTo>
                <a:cubicBezTo>
                  <a:pt x="139" y="144"/>
                  <a:pt x="144" y="139"/>
                  <a:pt x="144" y="132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39" y="0"/>
                  <a:pt x="13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moveTo>
                  <a:pt x="96" y="60"/>
                </a:moveTo>
                <a:cubicBezTo>
                  <a:pt x="108" y="60"/>
                  <a:pt x="108" y="60"/>
                  <a:pt x="108" y="60"/>
                </a:cubicBezTo>
                <a:cubicBezTo>
                  <a:pt x="108" y="24"/>
                  <a:pt x="108" y="24"/>
                  <a:pt x="108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32" y="60"/>
                  <a:pt x="132" y="60"/>
                  <a:pt x="132" y="60"/>
                </a:cubicBezTo>
                <a:cubicBezTo>
                  <a:pt x="132" y="78"/>
                  <a:pt x="132" y="78"/>
                  <a:pt x="132" y="78"/>
                </a:cubicBezTo>
                <a:cubicBezTo>
                  <a:pt x="120" y="78"/>
                  <a:pt x="120" y="78"/>
                  <a:pt x="120" y="78"/>
                </a:cubicBezTo>
                <a:cubicBezTo>
                  <a:pt x="120" y="120"/>
                  <a:pt x="120" y="120"/>
                  <a:pt x="120" y="12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08" y="78"/>
                  <a:pt x="108" y="78"/>
                  <a:pt x="108" y="78"/>
                </a:cubicBezTo>
                <a:cubicBezTo>
                  <a:pt x="96" y="78"/>
                  <a:pt x="96" y="78"/>
                  <a:pt x="96" y="78"/>
                </a:cubicBezTo>
                <a:cubicBezTo>
                  <a:pt x="96" y="60"/>
                  <a:pt x="96" y="60"/>
                  <a:pt x="96" y="60"/>
                </a:cubicBezTo>
                <a:moveTo>
                  <a:pt x="54" y="78"/>
                </a:moveTo>
                <a:cubicBezTo>
                  <a:pt x="66" y="78"/>
                  <a:pt x="66" y="78"/>
                  <a:pt x="66" y="78"/>
                </a:cubicBezTo>
                <a:cubicBezTo>
                  <a:pt x="66" y="24"/>
                  <a:pt x="66" y="24"/>
                  <a:pt x="66" y="24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78"/>
                  <a:pt x="78" y="78"/>
                  <a:pt x="78" y="78"/>
                </a:cubicBezTo>
                <a:cubicBezTo>
                  <a:pt x="90" y="78"/>
                  <a:pt x="90" y="78"/>
                  <a:pt x="90" y="78"/>
                </a:cubicBezTo>
                <a:cubicBezTo>
                  <a:pt x="90" y="96"/>
                  <a:pt x="90" y="96"/>
                  <a:pt x="90" y="96"/>
                </a:cubicBezTo>
                <a:cubicBezTo>
                  <a:pt x="78" y="96"/>
                  <a:pt x="78" y="96"/>
                  <a:pt x="78" y="96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66" y="120"/>
                  <a:pt x="66" y="120"/>
                  <a:pt x="66" y="120"/>
                </a:cubicBezTo>
                <a:cubicBezTo>
                  <a:pt x="66" y="96"/>
                  <a:pt x="66" y="96"/>
                  <a:pt x="66" y="96"/>
                </a:cubicBezTo>
                <a:cubicBezTo>
                  <a:pt x="54" y="96"/>
                  <a:pt x="54" y="96"/>
                  <a:pt x="54" y="96"/>
                </a:cubicBezTo>
                <a:cubicBezTo>
                  <a:pt x="54" y="78"/>
                  <a:pt x="54" y="78"/>
                  <a:pt x="54" y="78"/>
                </a:cubicBezTo>
                <a:moveTo>
                  <a:pt x="12" y="48"/>
                </a:moveTo>
                <a:cubicBezTo>
                  <a:pt x="24" y="48"/>
                  <a:pt x="24" y="48"/>
                  <a:pt x="24" y="48"/>
                </a:cubicBezTo>
                <a:cubicBezTo>
                  <a:pt x="24" y="24"/>
                  <a:pt x="24" y="24"/>
                  <a:pt x="24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48"/>
                  <a:pt x="36" y="48"/>
                  <a:pt x="36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66"/>
                  <a:pt x="48" y="66"/>
                  <a:pt x="48" y="66"/>
                </a:cubicBezTo>
                <a:cubicBezTo>
                  <a:pt x="36" y="66"/>
                  <a:pt x="36" y="66"/>
                  <a:pt x="36" y="66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66"/>
                  <a:pt x="24" y="66"/>
                  <a:pt x="24" y="66"/>
                </a:cubicBezTo>
                <a:cubicBezTo>
                  <a:pt x="12" y="66"/>
                  <a:pt x="12" y="66"/>
                  <a:pt x="12" y="66"/>
                </a:cubicBezTo>
                <a:cubicBezTo>
                  <a:pt x="12" y="48"/>
                  <a:pt x="12" y="48"/>
                  <a:pt x="12" y="48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94" name="Rectangle 147"/>
          <p:cNvSpPr>
            <a:spLocks noChangeArrowheads="1"/>
          </p:cNvSpPr>
          <p:nvPr/>
        </p:nvSpPr>
        <p:spPr bwMode="auto">
          <a:xfrm>
            <a:off x="2451787" y="3910912"/>
            <a:ext cx="82235" cy="256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95" name="Rectangle 148"/>
          <p:cNvSpPr>
            <a:spLocks noChangeArrowheads="1"/>
          </p:cNvSpPr>
          <p:nvPr/>
        </p:nvSpPr>
        <p:spPr bwMode="auto">
          <a:xfrm>
            <a:off x="2451787" y="3910912"/>
            <a:ext cx="82235" cy="256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96" name="Freeform 149"/>
          <p:cNvSpPr/>
          <p:nvPr/>
        </p:nvSpPr>
        <p:spPr bwMode="auto">
          <a:xfrm>
            <a:off x="2451787" y="3910912"/>
            <a:ext cx="82235" cy="25699"/>
          </a:xfrm>
          <a:custGeom>
            <a:avLst/>
            <a:gdLst>
              <a:gd name="T0" fmla="*/ 32 w 32"/>
              <a:gd name="T1" fmla="*/ 0 h 10"/>
              <a:gd name="T2" fmla="*/ 22 w 32"/>
              <a:gd name="T3" fmla="*/ 0 h 10"/>
              <a:gd name="T4" fmla="*/ 11 w 32"/>
              <a:gd name="T5" fmla="*/ 0 h 10"/>
              <a:gd name="T6" fmla="*/ 0 w 32"/>
              <a:gd name="T7" fmla="*/ 0 h 10"/>
              <a:gd name="T8" fmla="*/ 0 w 32"/>
              <a:gd name="T9" fmla="*/ 10 h 10"/>
              <a:gd name="T10" fmla="*/ 32 w 32"/>
              <a:gd name="T11" fmla="*/ 10 h 10"/>
              <a:gd name="T12" fmla="*/ 32 w 32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10">
                <a:moveTo>
                  <a:pt x="32" y="0"/>
                </a:move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0"/>
                </a:lnTo>
                <a:lnTo>
                  <a:pt x="32" y="10"/>
                </a:lnTo>
                <a:lnTo>
                  <a:pt x="32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97" name="Freeform 150"/>
          <p:cNvSpPr/>
          <p:nvPr/>
        </p:nvSpPr>
        <p:spPr bwMode="auto">
          <a:xfrm>
            <a:off x="2451787" y="3910912"/>
            <a:ext cx="82235" cy="25699"/>
          </a:xfrm>
          <a:custGeom>
            <a:avLst/>
            <a:gdLst>
              <a:gd name="T0" fmla="*/ 32 w 32"/>
              <a:gd name="T1" fmla="*/ 0 h 10"/>
              <a:gd name="T2" fmla="*/ 22 w 32"/>
              <a:gd name="T3" fmla="*/ 0 h 10"/>
              <a:gd name="T4" fmla="*/ 11 w 32"/>
              <a:gd name="T5" fmla="*/ 0 h 10"/>
              <a:gd name="T6" fmla="*/ 0 w 32"/>
              <a:gd name="T7" fmla="*/ 0 h 10"/>
              <a:gd name="T8" fmla="*/ 0 w 32"/>
              <a:gd name="T9" fmla="*/ 10 h 10"/>
              <a:gd name="T10" fmla="*/ 32 w 32"/>
              <a:gd name="T11" fmla="*/ 10 h 10"/>
              <a:gd name="T12" fmla="*/ 32 w 32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10">
                <a:moveTo>
                  <a:pt x="32" y="0"/>
                </a:move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0"/>
                </a:lnTo>
                <a:lnTo>
                  <a:pt x="32" y="10"/>
                </a:lnTo>
                <a:lnTo>
                  <a:pt x="32" y="0"/>
                </a:ln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98" name="Rectangle 151"/>
          <p:cNvSpPr>
            <a:spLocks noChangeArrowheads="1"/>
          </p:cNvSpPr>
          <p:nvPr/>
        </p:nvSpPr>
        <p:spPr bwMode="auto">
          <a:xfrm>
            <a:off x="2356702" y="3952028"/>
            <a:ext cx="82235" cy="256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99" name="Rectangle 152"/>
          <p:cNvSpPr>
            <a:spLocks noChangeArrowheads="1"/>
          </p:cNvSpPr>
          <p:nvPr/>
        </p:nvSpPr>
        <p:spPr bwMode="auto">
          <a:xfrm>
            <a:off x="2356702" y="3952028"/>
            <a:ext cx="82235" cy="256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500" name="Freeform 153"/>
          <p:cNvSpPr/>
          <p:nvPr/>
        </p:nvSpPr>
        <p:spPr bwMode="auto">
          <a:xfrm>
            <a:off x="2356702" y="3952028"/>
            <a:ext cx="82235" cy="25699"/>
          </a:xfrm>
          <a:custGeom>
            <a:avLst/>
            <a:gdLst>
              <a:gd name="T0" fmla="*/ 32 w 32"/>
              <a:gd name="T1" fmla="*/ 0 h 10"/>
              <a:gd name="T2" fmla="*/ 21 w 32"/>
              <a:gd name="T3" fmla="*/ 0 h 10"/>
              <a:gd name="T4" fmla="*/ 11 w 32"/>
              <a:gd name="T5" fmla="*/ 0 h 10"/>
              <a:gd name="T6" fmla="*/ 0 w 32"/>
              <a:gd name="T7" fmla="*/ 0 h 10"/>
              <a:gd name="T8" fmla="*/ 0 w 32"/>
              <a:gd name="T9" fmla="*/ 10 h 10"/>
              <a:gd name="T10" fmla="*/ 32 w 32"/>
              <a:gd name="T11" fmla="*/ 10 h 10"/>
              <a:gd name="T12" fmla="*/ 32 w 32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10">
                <a:moveTo>
                  <a:pt x="32" y="0"/>
                </a:moveTo>
                <a:lnTo>
                  <a:pt x="21" y="0"/>
                </a:lnTo>
                <a:lnTo>
                  <a:pt x="11" y="0"/>
                </a:lnTo>
                <a:lnTo>
                  <a:pt x="0" y="0"/>
                </a:lnTo>
                <a:lnTo>
                  <a:pt x="0" y="10"/>
                </a:lnTo>
                <a:lnTo>
                  <a:pt x="32" y="10"/>
                </a:lnTo>
                <a:lnTo>
                  <a:pt x="32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501" name="Freeform 154"/>
          <p:cNvSpPr/>
          <p:nvPr/>
        </p:nvSpPr>
        <p:spPr bwMode="auto">
          <a:xfrm>
            <a:off x="2356702" y="3952028"/>
            <a:ext cx="82235" cy="25699"/>
          </a:xfrm>
          <a:custGeom>
            <a:avLst/>
            <a:gdLst>
              <a:gd name="T0" fmla="*/ 32 w 32"/>
              <a:gd name="T1" fmla="*/ 0 h 10"/>
              <a:gd name="T2" fmla="*/ 21 w 32"/>
              <a:gd name="T3" fmla="*/ 0 h 10"/>
              <a:gd name="T4" fmla="*/ 11 w 32"/>
              <a:gd name="T5" fmla="*/ 0 h 10"/>
              <a:gd name="T6" fmla="*/ 0 w 32"/>
              <a:gd name="T7" fmla="*/ 0 h 10"/>
              <a:gd name="T8" fmla="*/ 0 w 32"/>
              <a:gd name="T9" fmla="*/ 10 h 10"/>
              <a:gd name="T10" fmla="*/ 32 w 32"/>
              <a:gd name="T11" fmla="*/ 10 h 10"/>
              <a:gd name="T12" fmla="*/ 32 w 32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10">
                <a:moveTo>
                  <a:pt x="32" y="0"/>
                </a:moveTo>
                <a:lnTo>
                  <a:pt x="21" y="0"/>
                </a:lnTo>
                <a:lnTo>
                  <a:pt x="11" y="0"/>
                </a:lnTo>
                <a:lnTo>
                  <a:pt x="0" y="0"/>
                </a:lnTo>
                <a:lnTo>
                  <a:pt x="0" y="10"/>
                </a:lnTo>
                <a:lnTo>
                  <a:pt x="32" y="10"/>
                </a:lnTo>
                <a:lnTo>
                  <a:pt x="32" y="0"/>
                </a:ln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502" name="Rectangle 155"/>
          <p:cNvSpPr>
            <a:spLocks noChangeArrowheads="1"/>
          </p:cNvSpPr>
          <p:nvPr/>
        </p:nvSpPr>
        <p:spPr bwMode="auto">
          <a:xfrm>
            <a:off x="2261617" y="3882645"/>
            <a:ext cx="82235" cy="2826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503" name="Rectangle 156"/>
          <p:cNvSpPr>
            <a:spLocks noChangeArrowheads="1"/>
          </p:cNvSpPr>
          <p:nvPr/>
        </p:nvSpPr>
        <p:spPr bwMode="auto">
          <a:xfrm>
            <a:off x="2261617" y="3882645"/>
            <a:ext cx="82235" cy="2826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504" name="Freeform 157"/>
          <p:cNvSpPr/>
          <p:nvPr/>
        </p:nvSpPr>
        <p:spPr bwMode="auto">
          <a:xfrm>
            <a:off x="2261617" y="3882645"/>
            <a:ext cx="82235" cy="28267"/>
          </a:xfrm>
          <a:custGeom>
            <a:avLst/>
            <a:gdLst>
              <a:gd name="T0" fmla="*/ 32 w 32"/>
              <a:gd name="T1" fmla="*/ 0 h 11"/>
              <a:gd name="T2" fmla="*/ 21 w 32"/>
              <a:gd name="T3" fmla="*/ 0 h 11"/>
              <a:gd name="T4" fmla="*/ 11 w 32"/>
              <a:gd name="T5" fmla="*/ 0 h 11"/>
              <a:gd name="T6" fmla="*/ 0 w 32"/>
              <a:gd name="T7" fmla="*/ 0 h 11"/>
              <a:gd name="T8" fmla="*/ 0 w 32"/>
              <a:gd name="T9" fmla="*/ 11 h 11"/>
              <a:gd name="T10" fmla="*/ 32 w 32"/>
              <a:gd name="T11" fmla="*/ 11 h 11"/>
              <a:gd name="T12" fmla="*/ 32 w 32"/>
              <a:gd name="T13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11">
                <a:moveTo>
                  <a:pt x="32" y="0"/>
                </a:moveTo>
                <a:lnTo>
                  <a:pt x="21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32" y="11"/>
                </a:lnTo>
                <a:lnTo>
                  <a:pt x="32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505" name="Freeform 158"/>
          <p:cNvSpPr/>
          <p:nvPr/>
        </p:nvSpPr>
        <p:spPr bwMode="auto">
          <a:xfrm>
            <a:off x="2261617" y="3882645"/>
            <a:ext cx="82235" cy="28267"/>
          </a:xfrm>
          <a:custGeom>
            <a:avLst/>
            <a:gdLst>
              <a:gd name="T0" fmla="*/ 32 w 32"/>
              <a:gd name="T1" fmla="*/ 0 h 11"/>
              <a:gd name="T2" fmla="*/ 21 w 32"/>
              <a:gd name="T3" fmla="*/ 0 h 11"/>
              <a:gd name="T4" fmla="*/ 11 w 32"/>
              <a:gd name="T5" fmla="*/ 0 h 11"/>
              <a:gd name="T6" fmla="*/ 0 w 32"/>
              <a:gd name="T7" fmla="*/ 0 h 11"/>
              <a:gd name="T8" fmla="*/ 0 w 32"/>
              <a:gd name="T9" fmla="*/ 11 h 11"/>
              <a:gd name="T10" fmla="*/ 32 w 32"/>
              <a:gd name="T11" fmla="*/ 11 h 11"/>
              <a:gd name="T12" fmla="*/ 32 w 32"/>
              <a:gd name="T13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11">
                <a:moveTo>
                  <a:pt x="32" y="0"/>
                </a:moveTo>
                <a:lnTo>
                  <a:pt x="21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32" y="11"/>
                </a:lnTo>
                <a:lnTo>
                  <a:pt x="32" y="0"/>
                </a:ln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506" name="Freeform 159"/>
          <p:cNvSpPr/>
          <p:nvPr/>
        </p:nvSpPr>
        <p:spPr bwMode="auto">
          <a:xfrm>
            <a:off x="4776801" y="3784706"/>
            <a:ext cx="107935" cy="287817"/>
          </a:xfrm>
          <a:custGeom>
            <a:avLst/>
            <a:gdLst>
              <a:gd name="T0" fmla="*/ 42 w 42"/>
              <a:gd name="T1" fmla="*/ 96 h 112"/>
              <a:gd name="T2" fmla="*/ 0 w 42"/>
              <a:gd name="T3" fmla="*/ 112 h 112"/>
              <a:gd name="T4" fmla="*/ 0 w 42"/>
              <a:gd name="T5" fmla="*/ 16 h 112"/>
              <a:gd name="T6" fmla="*/ 42 w 42"/>
              <a:gd name="T7" fmla="*/ 0 h 112"/>
              <a:gd name="T8" fmla="*/ 42 w 42"/>
              <a:gd name="T9" fmla="*/ 9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112">
                <a:moveTo>
                  <a:pt x="42" y="96"/>
                </a:moveTo>
                <a:lnTo>
                  <a:pt x="0" y="112"/>
                </a:lnTo>
                <a:lnTo>
                  <a:pt x="0" y="16"/>
                </a:lnTo>
                <a:lnTo>
                  <a:pt x="42" y="0"/>
                </a:lnTo>
                <a:lnTo>
                  <a:pt x="42" y="96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507" name="Freeform 160"/>
          <p:cNvSpPr/>
          <p:nvPr/>
        </p:nvSpPr>
        <p:spPr bwMode="auto">
          <a:xfrm>
            <a:off x="5020937" y="3784706"/>
            <a:ext cx="110504" cy="287817"/>
          </a:xfrm>
          <a:custGeom>
            <a:avLst/>
            <a:gdLst>
              <a:gd name="T0" fmla="*/ 43 w 43"/>
              <a:gd name="T1" fmla="*/ 96 h 112"/>
              <a:gd name="T2" fmla="*/ 0 w 43"/>
              <a:gd name="T3" fmla="*/ 112 h 112"/>
              <a:gd name="T4" fmla="*/ 0 w 43"/>
              <a:gd name="T5" fmla="*/ 16 h 112"/>
              <a:gd name="T6" fmla="*/ 43 w 43"/>
              <a:gd name="T7" fmla="*/ 0 h 112"/>
              <a:gd name="T8" fmla="*/ 43 w 43"/>
              <a:gd name="T9" fmla="*/ 9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112">
                <a:moveTo>
                  <a:pt x="43" y="96"/>
                </a:moveTo>
                <a:lnTo>
                  <a:pt x="0" y="112"/>
                </a:lnTo>
                <a:lnTo>
                  <a:pt x="0" y="16"/>
                </a:lnTo>
                <a:lnTo>
                  <a:pt x="43" y="0"/>
                </a:lnTo>
                <a:lnTo>
                  <a:pt x="43" y="96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508" name="Freeform 161"/>
          <p:cNvSpPr/>
          <p:nvPr/>
        </p:nvSpPr>
        <p:spPr bwMode="auto">
          <a:xfrm>
            <a:off x="4897585" y="3784706"/>
            <a:ext cx="110504" cy="287817"/>
          </a:xfrm>
          <a:custGeom>
            <a:avLst/>
            <a:gdLst>
              <a:gd name="T0" fmla="*/ 0 w 43"/>
              <a:gd name="T1" fmla="*/ 96 h 112"/>
              <a:gd name="T2" fmla="*/ 43 w 43"/>
              <a:gd name="T3" fmla="*/ 112 h 112"/>
              <a:gd name="T4" fmla="*/ 43 w 43"/>
              <a:gd name="T5" fmla="*/ 16 h 112"/>
              <a:gd name="T6" fmla="*/ 0 w 43"/>
              <a:gd name="T7" fmla="*/ 0 h 112"/>
              <a:gd name="T8" fmla="*/ 0 w 43"/>
              <a:gd name="T9" fmla="*/ 9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112">
                <a:moveTo>
                  <a:pt x="0" y="96"/>
                </a:moveTo>
                <a:lnTo>
                  <a:pt x="43" y="112"/>
                </a:lnTo>
                <a:lnTo>
                  <a:pt x="43" y="16"/>
                </a:lnTo>
                <a:lnTo>
                  <a:pt x="0" y="0"/>
                </a:lnTo>
                <a:lnTo>
                  <a:pt x="0" y="96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509" name="Freeform 162"/>
          <p:cNvSpPr/>
          <p:nvPr/>
        </p:nvSpPr>
        <p:spPr bwMode="auto">
          <a:xfrm>
            <a:off x="5373009" y="3859230"/>
            <a:ext cx="408608" cy="164467"/>
          </a:xfrm>
          <a:custGeom>
            <a:avLst/>
            <a:gdLst>
              <a:gd name="T0" fmla="*/ 168 w 180"/>
              <a:gd name="T1" fmla="*/ 10 h 72"/>
              <a:gd name="T2" fmla="*/ 143 w 180"/>
              <a:gd name="T3" fmla="*/ 25 h 72"/>
              <a:gd name="T4" fmla="*/ 113 w 180"/>
              <a:gd name="T5" fmla="*/ 0 h 72"/>
              <a:gd name="T6" fmla="*/ 76 w 180"/>
              <a:gd name="T7" fmla="*/ 23 h 72"/>
              <a:gd name="T8" fmla="*/ 61 w 180"/>
              <a:gd name="T9" fmla="*/ 23 h 72"/>
              <a:gd name="T10" fmla="*/ 38 w 180"/>
              <a:gd name="T11" fmla="*/ 23 h 72"/>
              <a:gd name="T12" fmla="*/ 20 w 180"/>
              <a:gd name="T13" fmla="*/ 8 h 72"/>
              <a:gd name="T14" fmla="*/ 23 w 180"/>
              <a:gd name="T15" fmla="*/ 34 h 72"/>
              <a:gd name="T16" fmla="*/ 23 w 180"/>
              <a:gd name="T17" fmla="*/ 35 h 72"/>
              <a:gd name="T18" fmla="*/ 20 w 180"/>
              <a:gd name="T19" fmla="*/ 61 h 72"/>
              <a:gd name="T20" fmla="*/ 38 w 180"/>
              <a:gd name="T21" fmla="*/ 46 h 72"/>
              <a:gd name="T22" fmla="*/ 61 w 180"/>
              <a:gd name="T23" fmla="*/ 46 h 72"/>
              <a:gd name="T24" fmla="*/ 76 w 180"/>
              <a:gd name="T25" fmla="*/ 46 h 72"/>
              <a:gd name="T26" fmla="*/ 135 w 180"/>
              <a:gd name="T27" fmla="*/ 72 h 72"/>
              <a:gd name="T28" fmla="*/ 180 w 180"/>
              <a:gd name="T29" fmla="*/ 38 h 72"/>
              <a:gd name="T30" fmla="*/ 168 w 180"/>
              <a:gd name="T31" fmla="*/ 1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0" h="72">
                <a:moveTo>
                  <a:pt x="168" y="10"/>
                </a:moveTo>
                <a:cubicBezTo>
                  <a:pt x="163" y="19"/>
                  <a:pt x="154" y="25"/>
                  <a:pt x="143" y="25"/>
                </a:cubicBezTo>
                <a:cubicBezTo>
                  <a:pt x="128" y="25"/>
                  <a:pt x="116" y="14"/>
                  <a:pt x="113" y="0"/>
                </a:cubicBezTo>
                <a:cubicBezTo>
                  <a:pt x="88" y="7"/>
                  <a:pt x="76" y="23"/>
                  <a:pt x="76" y="23"/>
                </a:cubicBezTo>
                <a:cubicBezTo>
                  <a:pt x="61" y="23"/>
                  <a:pt x="61" y="23"/>
                  <a:pt x="61" y="23"/>
                </a:cubicBezTo>
                <a:cubicBezTo>
                  <a:pt x="38" y="23"/>
                  <a:pt x="38" y="23"/>
                  <a:pt x="38" y="23"/>
                </a:cubicBezTo>
                <a:cubicBezTo>
                  <a:pt x="38" y="23"/>
                  <a:pt x="41" y="0"/>
                  <a:pt x="20" y="8"/>
                </a:cubicBezTo>
                <a:cubicBezTo>
                  <a:pt x="0" y="17"/>
                  <a:pt x="23" y="34"/>
                  <a:pt x="23" y="34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6"/>
                  <a:pt x="0" y="52"/>
                  <a:pt x="20" y="61"/>
                </a:cubicBezTo>
                <a:cubicBezTo>
                  <a:pt x="41" y="70"/>
                  <a:pt x="38" y="46"/>
                  <a:pt x="38" y="46"/>
                </a:cubicBezTo>
                <a:cubicBezTo>
                  <a:pt x="61" y="46"/>
                  <a:pt x="61" y="46"/>
                  <a:pt x="61" y="46"/>
                </a:cubicBezTo>
                <a:cubicBezTo>
                  <a:pt x="76" y="46"/>
                  <a:pt x="76" y="46"/>
                  <a:pt x="76" y="46"/>
                </a:cubicBezTo>
                <a:cubicBezTo>
                  <a:pt x="76" y="46"/>
                  <a:pt x="95" y="72"/>
                  <a:pt x="135" y="72"/>
                </a:cubicBezTo>
                <a:cubicBezTo>
                  <a:pt x="175" y="72"/>
                  <a:pt x="180" y="47"/>
                  <a:pt x="180" y="38"/>
                </a:cubicBezTo>
                <a:cubicBezTo>
                  <a:pt x="180" y="34"/>
                  <a:pt x="178" y="21"/>
                  <a:pt x="168" y="10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510" name="Freeform 163"/>
          <p:cNvSpPr/>
          <p:nvPr/>
        </p:nvSpPr>
        <p:spPr bwMode="auto">
          <a:xfrm>
            <a:off x="5453460" y="4505536"/>
            <a:ext cx="290395" cy="215864"/>
          </a:xfrm>
          <a:custGeom>
            <a:avLst/>
            <a:gdLst>
              <a:gd name="T0" fmla="*/ 123 w 128"/>
              <a:gd name="T1" fmla="*/ 58 h 94"/>
              <a:gd name="T2" fmla="*/ 99 w 128"/>
              <a:gd name="T3" fmla="*/ 39 h 94"/>
              <a:gd name="T4" fmla="*/ 64 w 128"/>
              <a:gd name="T5" fmla="*/ 0 h 94"/>
              <a:gd name="T6" fmla="*/ 29 w 128"/>
              <a:gd name="T7" fmla="*/ 39 h 94"/>
              <a:gd name="T8" fmla="*/ 5 w 128"/>
              <a:gd name="T9" fmla="*/ 58 h 94"/>
              <a:gd name="T10" fmla="*/ 14 w 128"/>
              <a:gd name="T11" fmla="*/ 85 h 94"/>
              <a:gd name="T12" fmla="*/ 59 w 128"/>
              <a:gd name="T13" fmla="*/ 84 h 94"/>
              <a:gd name="T14" fmla="*/ 64 w 128"/>
              <a:gd name="T15" fmla="*/ 83 h 94"/>
              <a:gd name="T16" fmla="*/ 69 w 128"/>
              <a:gd name="T17" fmla="*/ 84 h 94"/>
              <a:gd name="T18" fmla="*/ 114 w 128"/>
              <a:gd name="T19" fmla="*/ 85 h 94"/>
              <a:gd name="T20" fmla="*/ 123 w 128"/>
              <a:gd name="T21" fmla="*/ 58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8" h="94">
                <a:moveTo>
                  <a:pt x="123" y="58"/>
                </a:moveTo>
                <a:cubicBezTo>
                  <a:pt x="119" y="48"/>
                  <a:pt x="105" y="45"/>
                  <a:pt x="99" y="39"/>
                </a:cubicBezTo>
                <a:cubicBezTo>
                  <a:pt x="85" y="25"/>
                  <a:pt x="88" y="2"/>
                  <a:pt x="64" y="0"/>
                </a:cubicBezTo>
                <a:cubicBezTo>
                  <a:pt x="40" y="2"/>
                  <a:pt x="43" y="25"/>
                  <a:pt x="29" y="39"/>
                </a:cubicBezTo>
                <a:cubicBezTo>
                  <a:pt x="23" y="45"/>
                  <a:pt x="9" y="48"/>
                  <a:pt x="5" y="58"/>
                </a:cubicBezTo>
                <a:cubicBezTo>
                  <a:pt x="0" y="69"/>
                  <a:pt x="8" y="80"/>
                  <a:pt x="14" y="85"/>
                </a:cubicBezTo>
                <a:cubicBezTo>
                  <a:pt x="26" y="94"/>
                  <a:pt x="45" y="85"/>
                  <a:pt x="59" y="84"/>
                </a:cubicBezTo>
                <a:cubicBezTo>
                  <a:pt x="60" y="83"/>
                  <a:pt x="62" y="83"/>
                  <a:pt x="64" y="83"/>
                </a:cubicBezTo>
                <a:cubicBezTo>
                  <a:pt x="66" y="83"/>
                  <a:pt x="68" y="83"/>
                  <a:pt x="69" y="84"/>
                </a:cubicBezTo>
                <a:cubicBezTo>
                  <a:pt x="83" y="85"/>
                  <a:pt x="102" y="94"/>
                  <a:pt x="114" y="85"/>
                </a:cubicBezTo>
                <a:cubicBezTo>
                  <a:pt x="120" y="80"/>
                  <a:pt x="128" y="69"/>
                  <a:pt x="123" y="58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511" name="Freeform 164"/>
          <p:cNvSpPr/>
          <p:nvPr/>
        </p:nvSpPr>
        <p:spPr bwMode="auto">
          <a:xfrm>
            <a:off x="5679608" y="4454140"/>
            <a:ext cx="87375" cy="107931"/>
          </a:xfrm>
          <a:custGeom>
            <a:avLst/>
            <a:gdLst>
              <a:gd name="T0" fmla="*/ 35 w 38"/>
              <a:gd name="T1" fmla="*/ 28 h 47"/>
              <a:gd name="T2" fmla="*/ 13 w 38"/>
              <a:gd name="T3" fmla="*/ 45 h 47"/>
              <a:gd name="T4" fmla="*/ 3 w 38"/>
              <a:gd name="T5" fmla="*/ 19 h 47"/>
              <a:gd name="T6" fmla="*/ 25 w 38"/>
              <a:gd name="T7" fmla="*/ 2 h 47"/>
              <a:gd name="T8" fmla="*/ 35 w 38"/>
              <a:gd name="T9" fmla="*/ 28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47">
                <a:moveTo>
                  <a:pt x="35" y="28"/>
                </a:moveTo>
                <a:cubicBezTo>
                  <a:pt x="32" y="40"/>
                  <a:pt x="22" y="47"/>
                  <a:pt x="13" y="45"/>
                </a:cubicBezTo>
                <a:cubicBezTo>
                  <a:pt x="4" y="43"/>
                  <a:pt x="0" y="31"/>
                  <a:pt x="3" y="19"/>
                </a:cubicBezTo>
                <a:cubicBezTo>
                  <a:pt x="6" y="8"/>
                  <a:pt x="16" y="0"/>
                  <a:pt x="25" y="2"/>
                </a:cubicBezTo>
                <a:cubicBezTo>
                  <a:pt x="34" y="5"/>
                  <a:pt x="38" y="16"/>
                  <a:pt x="35" y="28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512" name="Freeform 165"/>
          <p:cNvSpPr/>
          <p:nvPr/>
        </p:nvSpPr>
        <p:spPr bwMode="auto">
          <a:xfrm>
            <a:off x="5430330" y="4454140"/>
            <a:ext cx="84806" cy="107931"/>
          </a:xfrm>
          <a:custGeom>
            <a:avLst/>
            <a:gdLst>
              <a:gd name="T0" fmla="*/ 35 w 38"/>
              <a:gd name="T1" fmla="*/ 19 h 47"/>
              <a:gd name="T2" fmla="*/ 25 w 38"/>
              <a:gd name="T3" fmla="*/ 45 h 47"/>
              <a:gd name="T4" fmla="*/ 3 w 38"/>
              <a:gd name="T5" fmla="*/ 28 h 47"/>
              <a:gd name="T6" fmla="*/ 13 w 38"/>
              <a:gd name="T7" fmla="*/ 2 h 47"/>
              <a:gd name="T8" fmla="*/ 35 w 38"/>
              <a:gd name="T9" fmla="*/ 19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47">
                <a:moveTo>
                  <a:pt x="35" y="19"/>
                </a:moveTo>
                <a:cubicBezTo>
                  <a:pt x="38" y="31"/>
                  <a:pt x="34" y="43"/>
                  <a:pt x="25" y="45"/>
                </a:cubicBezTo>
                <a:cubicBezTo>
                  <a:pt x="16" y="47"/>
                  <a:pt x="6" y="40"/>
                  <a:pt x="3" y="28"/>
                </a:cubicBezTo>
                <a:cubicBezTo>
                  <a:pt x="0" y="16"/>
                  <a:pt x="4" y="5"/>
                  <a:pt x="13" y="2"/>
                </a:cubicBezTo>
                <a:cubicBezTo>
                  <a:pt x="22" y="0"/>
                  <a:pt x="32" y="8"/>
                  <a:pt x="35" y="19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513" name="Freeform 166"/>
          <p:cNvSpPr/>
          <p:nvPr/>
        </p:nvSpPr>
        <p:spPr bwMode="auto">
          <a:xfrm>
            <a:off x="5504856" y="4377047"/>
            <a:ext cx="87375" cy="107931"/>
          </a:xfrm>
          <a:custGeom>
            <a:avLst/>
            <a:gdLst>
              <a:gd name="T0" fmla="*/ 35 w 38"/>
              <a:gd name="T1" fmla="*/ 20 h 48"/>
              <a:gd name="T2" fmla="*/ 25 w 38"/>
              <a:gd name="T3" fmla="*/ 45 h 48"/>
              <a:gd name="T4" fmla="*/ 3 w 38"/>
              <a:gd name="T5" fmla="*/ 28 h 48"/>
              <a:gd name="T6" fmla="*/ 13 w 38"/>
              <a:gd name="T7" fmla="*/ 2 h 48"/>
              <a:gd name="T8" fmla="*/ 35 w 38"/>
              <a:gd name="T9" fmla="*/ 2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48">
                <a:moveTo>
                  <a:pt x="35" y="20"/>
                </a:moveTo>
                <a:cubicBezTo>
                  <a:pt x="38" y="31"/>
                  <a:pt x="33" y="43"/>
                  <a:pt x="25" y="45"/>
                </a:cubicBezTo>
                <a:cubicBezTo>
                  <a:pt x="16" y="48"/>
                  <a:pt x="6" y="40"/>
                  <a:pt x="3" y="28"/>
                </a:cubicBezTo>
                <a:cubicBezTo>
                  <a:pt x="0" y="16"/>
                  <a:pt x="4" y="5"/>
                  <a:pt x="13" y="2"/>
                </a:cubicBezTo>
                <a:cubicBezTo>
                  <a:pt x="22" y="0"/>
                  <a:pt x="32" y="8"/>
                  <a:pt x="35" y="20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514" name="Freeform 167"/>
          <p:cNvSpPr/>
          <p:nvPr/>
        </p:nvSpPr>
        <p:spPr bwMode="auto">
          <a:xfrm>
            <a:off x="5605081" y="4377047"/>
            <a:ext cx="87375" cy="107931"/>
          </a:xfrm>
          <a:custGeom>
            <a:avLst/>
            <a:gdLst>
              <a:gd name="T0" fmla="*/ 35 w 38"/>
              <a:gd name="T1" fmla="*/ 28 h 48"/>
              <a:gd name="T2" fmla="*/ 13 w 38"/>
              <a:gd name="T3" fmla="*/ 45 h 48"/>
              <a:gd name="T4" fmla="*/ 3 w 38"/>
              <a:gd name="T5" fmla="*/ 20 h 48"/>
              <a:gd name="T6" fmla="*/ 25 w 38"/>
              <a:gd name="T7" fmla="*/ 2 h 48"/>
              <a:gd name="T8" fmla="*/ 35 w 38"/>
              <a:gd name="T9" fmla="*/ 2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48">
                <a:moveTo>
                  <a:pt x="35" y="28"/>
                </a:moveTo>
                <a:cubicBezTo>
                  <a:pt x="32" y="40"/>
                  <a:pt x="22" y="48"/>
                  <a:pt x="13" y="45"/>
                </a:cubicBezTo>
                <a:cubicBezTo>
                  <a:pt x="5" y="43"/>
                  <a:pt x="0" y="31"/>
                  <a:pt x="3" y="20"/>
                </a:cubicBezTo>
                <a:cubicBezTo>
                  <a:pt x="6" y="8"/>
                  <a:pt x="16" y="0"/>
                  <a:pt x="25" y="2"/>
                </a:cubicBezTo>
                <a:cubicBezTo>
                  <a:pt x="34" y="5"/>
                  <a:pt x="38" y="16"/>
                  <a:pt x="35" y="28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515" name="Freeform 168"/>
          <p:cNvSpPr/>
          <p:nvPr/>
        </p:nvSpPr>
        <p:spPr bwMode="auto">
          <a:xfrm>
            <a:off x="6085646" y="4490116"/>
            <a:ext cx="354642" cy="136200"/>
          </a:xfrm>
          <a:custGeom>
            <a:avLst/>
            <a:gdLst>
              <a:gd name="T0" fmla="*/ 156 w 156"/>
              <a:gd name="T1" fmla="*/ 24 h 60"/>
              <a:gd name="T2" fmla="*/ 144 w 156"/>
              <a:gd name="T3" fmla="*/ 24 h 60"/>
              <a:gd name="T4" fmla="*/ 144 w 156"/>
              <a:gd name="T5" fmla="*/ 12 h 60"/>
              <a:gd name="T6" fmla="*/ 138 w 156"/>
              <a:gd name="T7" fmla="*/ 6 h 60"/>
              <a:gd name="T8" fmla="*/ 126 w 156"/>
              <a:gd name="T9" fmla="*/ 6 h 60"/>
              <a:gd name="T10" fmla="*/ 120 w 156"/>
              <a:gd name="T11" fmla="*/ 12 h 60"/>
              <a:gd name="T12" fmla="*/ 120 w 156"/>
              <a:gd name="T13" fmla="*/ 6 h 60"/>
              <a:gd name="T14" fmla="*/ 114 w 156"/>
              <a:gd name="T15" fmla="*/ 0 h 60"/>
              <a:gd name="T16" fmla="*/ 102 w 156"/>
              <a:gd name="T17" fmla="*/ 0 h 60"/>
              <a:gd name="T18" fmla="*/ 96 w 156"/>
              <a:gd name="T19" fmla="*/ 6 h 60"/>
              <a:gd name="T20" fmla="*/ 96 w 156"/>
              <a:gd name="T21" fmla="*/ 24 h 60"/>
              <a:gd name="T22" fmla="*/ 60 w 156"/>
              <a:gd name="T23" fmla="*/ 24 h 60"/>
              <a:gd name="T24" fmla="*/ 60 w 156"/>
              <a:gd name="T25" fmla="*/ 6 h 60"/>
              <a:gd name="T26" fmla="*/ 54 w 156"/>
              <a:gd name="T27" fmla="*/ 0 h 60"/>
              <a:gd name="T28" fmla="*/ 42 w 156"/>
              <a:gd name="T29" fmla="*/ 0 h 60"/>
              <a:gd name="T30" fmla="*/ 36 w 156"/>
              <a:gd name="T31" fmla="*/ 6 h 60"/>
              <a:gd name="T32" fmla="*/ 36 w 156"/>
              <a:gd name="T33" fmla="*/ 12 h 60"/>
              <a:gd name="T34" fmla="*/ 30 w 156"/>
              <a:gd name="T35" fmla="*/ 6 h 60"/>
              <a:gd name="T36" fmla="*/ 18 w 156"/>
              <a:gd name="T37" fmla="*/ 6 h 60"/>
              <a:gd name="T38" fmla="*/ 12 w 156"/>
              <a:gd name="T39" fmla="*/ 12 h 60"/>
              <a:gd name="T40" fmla="*/ 12 w 156"/>
              <a:gd name="T41" fmla="*/ 24 h 60"/>
              <a:gd name="T42" fmla="*/ 0 w 156"/>
              <a:gd name="T43" fmla="*/ 24 h 60"/>
              <a:gd name="T44" fmla="*/ 0 w 156"/>
              <a:gd name="T45" fmla="*/ 36 h 60"/>
              <a:gd name="T46" fmla="*/ 12 w 156"/>
              <a:gd name="T47" fmla="*/ 36 h 60"/>
              <a:gd name="T48" fmla="*/ 12 w 156"/>
              <a:gd name="T49" fmla="*/ 48 h 60"/>
              <a:gd name="T50" fmla="*/ 18 w 156"/>
              <a:gd name="T51" fmla="*/ 54 h 60"/>
              <a:gd name="T52" fmla="*/ 30 w 156"/>
              <a:gd name="T53" fmla="*/ 54 h 60"/>
              <a:gd name="T54" fmla="*/ 36 w 156"/>
              <a:gd name="T55" fmla="*/ 48 h 60"/>
              <a:gd name="T56" fmla="*/ 36 w 156"/>
              <a:gd name="T57" fmla="*/ 54 h 60"/>
              <a:gd name="T58" fmla="*/ 42 w 156"/>
              <a:gd name="T59" fmla="*/ 60 h 60"/>
              <a:gd name="T60" fmla="*/ 54 w 156"/>
              <a:gd name="T61" fmla="*/ 60 h 60"/>
              <a:gd name="T62" fmla="*/ 60 w 156"/>
              <a:gd name="T63" fmla="*/ 54 h 60"/>
              <a:gd name="T64" fmla="*/ 60 w 156"/>
              <a:gd name="T65" fmla="*/ 36 h 60"/>
              <a:gd name="T66" fmla="*/ 96 w 156"/>
              <a:gd name="T67" fmla="*/ 36 h 60"/>
              <a:gd name="T68" fmla="*/ 96 w 156"/>
              <a:gd name="T69" fmla="*/ 54 h 60"/>
              <a:gd name="T70" fmla="*/ 102 w 156"/>
              <a:gd name="T71" fmla="*/ 60 h 60"/>
              <a:gd name="T72" fmla="*/ 114 w 156"/>
              <a:gd name="T73" fmla="*/ 60 h 60"/>
              <a:gd name="T74" fmla="*/ 120 w 156"/>
              <a:gd name="T75" fmla="*/ 54 h 60"/>
              <a:gd name="T76" fmla="*/ 120 w 156"/>
              <a:gd name="T77" fmla="*/ 48 h 60"/>
              <a:gd name="T78" fmla="*/ 126 w 156"/>
              <a:gd name="T79" fmla="*/ 54 h 60"/>
              <a:gd name="T80" fmla="*/ 138 w 156"/>
              <a:gd name="T81" fmla="*/ 54 h 60"/>
              <a:gd name="T82" fmla="*/ 144 w 156"/>
              <a:gd name="T83" fmla="*/ 48 h 60"/>
              <a:gd name="T84" fmla="*/ 144 w 156"/>
              <a:gd name="T85" fmla="*/ 36 h 60"/>
              <a:gd name="T86" fmla="*/ 156 w 156"/>
              <a:gd name="T87" fmla="*/ 36 h 60"/>
              <a:gd name="T88" fmla="*/ 156 w 156"/>
              <a:gd name="T89" fmla="*/ 24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6" h="60">
                <a:moveTo>
                  <a:pt x="156" y="24"/>
                </a:moveTo>
                <a:cubicBezTo>
                  <a:pt x="144" y="24"/>
                  <a:pt x="144" y="24"/>
                  <a:pt x="144" y="24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9"/>
                  <a:pt x="141" y="6"/>
                  <a:pt x="138" y="6"/>
                </a:cubicBezTo>
                <a:cubicBezTo>
                  <a:pt x="126" y="6"/>
                  <a:pt x="126" y="6"/>
                  <a:pt x="126" y="6"/>
                </a:cubicBezTo>
                <a:cubicBezTo>
                  <a:pt x="123" y="6"/>
                  <a:pt x="120" y="9"/>
                  <a:pt x="120" y="12"/>
                </a:cubicBezTo>
                <a:cubicBezTo>
                  <a:pt x="120" y="6"/>
                  <a:pt x="120" y="6"/>
                  <a:pt x="120" y="6"/>
                </a:cubicBezTo>
                <a:cubicBezTo>
                  <a:pt x="120" y="3"/>
                  <a:pt x="117" y="0"/>
                  <a:pt x="114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99" y="0"/>
                  <a:pt x="96" y="3"/>
                  <a:pt x="96" y="6"/>
                </a:cubicBezTo>
                <a:cubicBezTo>
                  <a:pt x="96" y="24"/>
                  <a:pt x="96" y="24"/>
                  <a:pt x="9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3"/>
                  <a:pt x="57" y="0"/>
                  <a:pt x="5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39" y="0"/>
                  <a:pt x="36" y="3"/>
                  <a:pt x="36" y="6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9"/>
                  <a:pt x="33" y="6"/>
                  <a:pt x="30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5" y="6"/>
                  <a:pt x="12" y="9"/>
                  <a:pt x="12" y="12"/>
                </a:cubicBezTo>
                <a:cubicBezTo>
                  <a:pt x="12" y="24"/>
                  <a:pt x="12" y="24"/>
                  <a:pt x="12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36"/>
                  <a:pt x="0" y="36"/>
                  <a:pt x="0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48"/>
                  <a:pt x="12" y="48"/>
                  <a:pt x="12" y="48"/>
                </a:cubicBezTo>
                <a:cubicBezTo>
                  <a:pt x="12" y="51"/>
                  <a:pt x="15" y="54"/>
                  <a:pt x="18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3" y="54"/>
                  <a:pt x="36" y="51"/>
                  <a:pt x="36" y="48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7"/>
                  <a:pt x="39" y="60"/>
                  <a:pt x="42" y="60"/>
                </a:cubicBezTo>
                <a:cubicBezTo>
                  <a:pt x="54" y="60"/>
                  <a:pt x="54" y="60"/>
                  <a:pt x="54" y="60"/>
                </a:cubicBezTo>
                <a:cubicBezTo>
                  <a:pt x="57" y="60"/>
                  <a:pt x="60" y="57"/>
                  <a:pt x="60" y="54"/>
                </a:cubicBezTo>
                <a:cubicBezTo>
                  <a:pt x="60" y="36"/>
                  <a:pt x="60" y="36"/>
                  <a:pt x="60" y="36"/>
                </a:cubicBezTo>
                <a:cubicBezTo>
                  <a:pt x="96" y="36"/>
                  <a:pt x="96" y="36"/>
                  <a:pt x="96" y="36"/>
                </a:cubicBezTo>
                <a:cubicBezTo>
                  <a:pt x="96" y="54"/>
                  <a:pt x="96" y="54"/>
                  <a:pt x="96" y="54"/>
                </a:cubicBezTo>
                <a:cubicBezTo>
                  <a:pt x="96" y="57"/>
                  <a:pt x="99" y="60"/>
                  <a:pt x="102" y="60"/>
                </a:cubicBezTo>
                <a:cubicBezTo>
                  <a:pt x="114" y="60"/>
                  <a:pt x="114" y="60"/>
                  <a:pt x="114" y="60"/>
                </a:cubicBezTo>
                <a:cubicBezTo>
                  <a:pt x="117" y="60"/>
                  <a:pt x="120" y="57"/>
                  <a:pt x="120" y="54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20" y="51"/>
                  <a:pt x="123" y="54"/>
                  <a:pt x="126" y="54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41" y="54"/>
                  <a:pt x="144" y="51"/>
                  <a:pt x="144" y="48"/>
                </a:cubicBezTo>
                <a:cubicBezTo>
                  <a:pt x="144" y="36"/>
                  <a:pt x="144" y="36"/>
                  <a:pt x="144" y="36"/>
                </a:cubicBezTo>
                <a:cubicBezTo>
                  <a:pt x="156" y="36"/>
                  <a:pt x="156" y="36"/>
                  <a:pt x="156" y="36"/>
                </a:cubicBezTo>
                <a:lnTo>
                  <a:pt x="156" y="2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516" name="Freeform 169"/>
          <p:cNvSpPr>
            <a:spLocks noEditPoints="1"/>
          </p:cNvSpPr>
          <p:nvPr/>
        </p:nvSpPr>
        <p:spPr bwMode="auto">
          <a:xfrm>
            <a:off x="6882302" y="4495256"/>
            <a:ext cx="107935" cy="107931"/>
          </a:xfrm>
          <a:custGeom>
            <a:avLst/>
            <a:gdLst>
              <a:gd name="T0" fmla="*/ 24 w 48"/>
              <a:gd name="T1" fmla="*/ 12 h 48"/>
              <a:gd name="T2" fmla="*/ 36 w 48"/>
              <a:gd name="T3" fmla="*/ 24 h 48"/>
              <a:gd name="T4" fmla="*/ 24 w 48"/>
              <a:gd name="T5" fmla="*/ 36 h 48"/>
              <a:gd name="T6" fmla="*/ 12 w 48"/>
              <a:gd name="T7" fmla="*/ 24 h 48"/>
              <a:gd name="T8" fmla="*/ 24 w 48"/>
              <a:gd name="T9" fmla="*/ 12 h 48"/>
              <a:gd name="T10" fmla="*/ 24 w 48"/>
              <a:gd name="T11" fmla="*/ 0 h 48"/>
              <a:gd name="T12" fmla="*/ 0 w 48"/>
              <a:gd name="T13" fmla="*/ 24 h 48"/>
              <a:gd name="T14" fmla="*/ 24 w 48"/>
              <a:gd name="T15" fmla="*/ 48 h 48"/>
              <a:gd name="T16" fmla="*/ 48 w 48"/>
              <a:gd name="T17" fmla="*/ 24 h 48"/>
              <a:gd name="T18" fmla="*/ 24 w 48"/>
              <a:gd name="T1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" h="48">
                <a:moveTo>
                  <a:pt x="24" y="12"/>
                </a:moveTo>
                <a:cubicBezTo>
                  <a:pt x="31" y="12"/>
                  <a:pt x="36" y="17"/>
                  <a:pt x="36" y="24"/>
                </a:cubicBezTo>
                <a:cubicBezTo>
                  <a:pt x="36" y="31"/>
                  <a:pt x="31" y="36"/>
                  <a:pt x="24" y="36"/>
                </a:cubicBezTo>
                <a:cubicBezTo>
                  <a:pt x="17" y="36"/>
                  <a:pt x="12" y="31"/>
                  <a:pt x="12" y="24"/>
                </a:cubicBezTo>
                <a:cubicBezTo>
                  <a:pt x="12" y="17"/>
                  <a:pt x="17" y="12"/>
                  <a:pt x="24" y="12"/>
                </a:cubicBezTo>
                <a:moveTo>
                  <a:pt x="24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7"/>
                  <a:pt x="11" y="48"/>
                  <a:pt x="24" y="48"/>
                </a:cubicBezTo>
                <a:cubicBezTo>
                  <a:pt x="37" y="48"/>
                  <a:pt x="48" y="37"/>
                  <a:pt x="48" y="24"/>
                </a:cubicBezTo>
                <a:cubicBezTo>
                  <a:pt x="48" y="11"/>
                  <a:pt x="37" y="0"/>
                  <a:pt x="24" y="0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517" name="Freeform 170"/>
          <p:cNvSpPr/>
          <p:nvPr/>
        </p:nvSpPr>
        <p:spPr bwMode="auto">
          <a:xfrm>
            <a:off x="6923421" y="4413023"/>
            <a:ext cx="25699" cy="53966"/>
          </a:xfrm>
          <a:custGeom>
            <a:avLst/>
            <a:gdLst>
              <a:gd name="T0" fmla="*/ 6 w 12"/>
              <a:gd name="T1" fmla="*/ 24 h 24"/>
              <a:gd name="T2" fmla="*/ 0 w 12"/>
              <a:gd name="T3" fmla="*/ 18 h 24"/>
              <a:gd name="T4" fmla="*/ 0 w 12"/>
              <a:gd name="T5" fmla="*/ 6 h 24"/>
              <a:gd name="T6" fmla="*/ 6 w 12"/>
              <a:gd name="T7" fmla="*/ 0 h 24"/>
              <a:gd name="T8" fmla="*/ 12 w 12"/>
              <a:gd name="T9" fmla="*/ 6 h 24"/>
              <a:gd name="T10" fmla="*/ 12 w 12"/>
              <a:gd name="T11" fmla="*/ 18 h 24"/>
              <a:gd name="T12" fmla="*/ 6 w 12"/>
              <a:gd name="T13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4">
                <a:moveTo>
                  <a:pt x="6" y="24"/>
                </a:moveTo>
                <a:cubicBezTo>
                  <a:pt x="3" y="24"/>
                  <a:pt x="0" y="21"/>
                  <a:pt x="0" y="1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1"/>
                  <a:pt x="9" y="24"/>
                  <a:pt x="6" y="24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518" name="Freeform 171"/>
          <p:cNvSpPr/>
          <p:nvPr/>
        </p:nvSpPr>
        <p:spPr bwMode="auto">
          <a:xfrm>
            <a:off x="6987666" y="4446430"/>
            <a:ext cx="51397" cy="48826"/>
          </a:xfrm>
          <a:custGeom>
            <a:avLst/>
            <a:gdLst>
              <a:gd name="T0" fmla="*/ 7 w 22"/>
              <a:gd name="T1" fmla="*/ 21 h 21"/>
              <a:gd name="T2" fmla="*/ 2 w 22"/>
              <a:gd name="T3" fmla="*/ 20 h 21"/>
              <a:gd name="T4" fmla="*/ 2 w 22"/>
              <a:gd name="T5" fmla="*/ 11 h 21"/>
              <a:gd name="T6" fmla="*/ 11 w 22"/>
              <a:gd name="T7" fmla="*/ 3 h 21"/>
              <a:gd name="T8" fmla="*/ 19 w 22"/>
              <a:gd name="T9" fmla="*/ 3 h 21"/>
              <a:gd name="T10" fmla="*/ 19 w 22"/>
              <a:gd name="T11" fmla="*/ 11 h 21"/>
              <a:gd name="T12" fmla="*/ 11 w 22"/>
              <a:gd name="T13" fmla="*/ 20 h 21"/>
              <a:gd name="T14" fmla="*/ 7 w 22"/>
              <a:gd name="T1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" h="21">
                <a:moveTo>
                  <a:pt x="7" y="21"/>
                </a:moveTo>
                <a:cubicBezTo>
                  <a:pt x="5" y="21"/>
                  <a:pt x="4" y="21"/>
                  <a:pt x="2" y="20"/>
                </a:cubicBezTo>
                <a:cubicBezTo>
                  <a:pt x="0" y="17"/>
                  <a:pt x="0" y="13"/>
                  <a:pt x="2" y="11"/>
                </a:cubicBezTo>
                <a:cubicBezTo>
                  <a:pt x="11" y="3"/>
                  <a:pt x="11" y="3"/>
                  <a:pt x="11" y="3"/>
                </a:cubicBezTo>
                <a:cubicBezTo>
                  <a:pt x="13" y="0"/>
                  <a:pt x="17" y="0"/>
                  <a:pt x="19" y="3"/>
                </a:cubicBezTo>
                <a:cubicBezTo>
                  <a:pt x="22" y="5"/>
                  <a:pt x="22" y="9"/>
                  <a:pt x="19" y="11"/>
                </a:cubicBezTo>
                <a:cubicBezTo>
                  <a:pt x="11" y="20"/>
                  <a:pt x="11" y="20"/>
                  <a:pt x="11" y="20"/>
                </a:cubicBezTo>
                <a:cubicBezTo>
                  <a:pt x="10" y="21"/>
                  <a:pt x="8" y="21"/>
                  <a:pt x="7" y="21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519" name="Freeform 172"/>
          <p:cNvSpPr/>
          <p:nvPr/>
        </p:nvSpPr>
        <p:spPr bwMode="auto">
          <a:xfrm>
            <a:off x="7018505" y="4536374"/>
            <a:ext cx="53967" cy="28267"/>
          </a:xfrm>
          <a:custGeom>
            <a:avLst/>
            <a:gdLst>
              <a:gd name="T0" fmla="*/ 18 w 24"/>
              <a:gd name="T1" fmla="*/ 12 h 12"/>
              <a:gd name="T2" fmla="*/ 6 w 24"/>
              <a:gd name="T3" fmla="*/ 12 h 12"/>
              <a:gd name="T4" fmla="*/ 0 w 24"/>
              <a:gd name="T5" fmla="*/ 6 h 12"/>
              <a:gd name="T6" fmla="*/ 6 w 24"/>
              <a:gd name="T7" fmla="*/ 0 h 12"/>
              <a:gd name="T8" fmla="*/ 18 w 24"/>
              <a:gd name="T9" fmla="*/ 0 h 12"/>
              <a:gd name="T10" fmla="*/ 24 w 24"/>
              <a:gd name="T11" fmla="*/ 6 h 12"/>
              <a:gd name="T12" fmla="*/ 18 w 24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12">
                <a:moveTo>
                  <a:pt x="18" y="12"/>
                </a:moveTo>
                <a:cubicBezTo>
                  <a:pt x="6" y="12"/>
                  <a:pt x="6" y="12"/>
                  <a:pt x="6" y="12"/>
                </a:cubicBezTo>
                <a:cubicBezTo>
                  <a:pt x="3" y="12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1" y="0"/>
                  <a:pt x="24" y="3"/>
                  <a:pt x="24" y="6"/>
                </a:cubicBezTo>
                <a:cubicBezTo>
                  <a:pt x="24" y="9"/>
                  <a:pt x="21" y="12"/>
                  <a:pt x="18" y="12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520" name="Freeform 173"/>
          <p:cNvSpPr/>
          <p:nvPr/>
        </p:nvSpPr>
        <p:spPr bwMode="auto">
          <a:xfrm>
            <a:off x="6987666" y="4603188"/>
            <a:ext cx="51397" cy="46258"/>
          </a:xfrm>
          <a:custGeom>
            <a:avLst/>
            <a:gdLst>
              <a:gd name="T0" fmla="*/ 15 w 22"/>
              <a:gd name="T1" fmla="*/ 21 h 21"/>
              <a:gd name="T2" fmla="*/ 11 w 22"/>
              <a:gd name="T3" fmla="*/ 19 h 21"/>
              <a:gd name="T4" fmla="*/ 2 w 22"/>
              <a:gd name="T5" fmla="*/ 11 h 21"/>
              <a:gd name="T6" fmla="*/ 2 w 22"/>
              <a:gd name="T7" fmla="*/ 2 h 21"/>
              <a:gd name="T8" fmla="*/ 11 w 22"/>
              <a:gd name="T9" fmla="*/ 2 h 21"/>
              <a:gd name="T10" fmla="*/ 19 w 22"/>
              <a:gd name="T11" fmla="*/ 11 h 21"/>
              <a:gd name="T12" fmla="*/ 19 w 22"/>
              <a:gd name="T13" fmla="*/ 19 h 21"/>
              <a:gd name="T14" fmla="*/ 15 w 22"/>
              <a:gd name="T1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" h="21">
                <a:moveTo>
                  <a:pt x="15" y="21"/>
                </a:moveTo>
                <a:cubicBezTo>
                  <a:pt x="14" y="21"/>
                  <a:pt x="12" y="21"/>
                  <a:pt x="11" y="19"/>
                </a:cubicBezTo>
                <a:cubicBezTo>
                  <a:pt x="2" y="11"/>
                  <a:pt x="2" y="11"/>
                  <a:pt x="2" y="11"/>
                </a:cubicBezTo>
                <a:cubicBezTo>
                  <a:pt x="0" y="9"/>
                  <a:pt x="0" y="5"/>
                  <a:pt x="2" y="2"/>
                </a:cubicBezTo>
                <a:cubicBezTo>
                  <a:pt x="5" y="0"/>
                  <a:pt x="9" y="0"/>
                  <a:pt x="11" y="2"/>
                </a:cubicBezTo>
                <a:cubicBezTo>
                  <a:pt x="19" y="11"/>
                  <a:pt x="19" y="11"/>
                  <a:pt x="19" y="11"/>
                </a:cubicBezTo>
                <a:cubicBezTo>
                  <a:pt x="22" y="13"/>
                  <a:pt x="22" y="17"/>
                  <a:pt x="19" y="19"/>
                </a:cubicBezTo>
                <a:cubicBezTo>
                  <a:pt x="18" y="21"/>
                  <a:pt x="17" y="21"/>
                  <a:pt x="15" y="21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521" name="Freeform 174"/>
          <p:cNvSpPr/>
          <p:nvPr/>
        </p:nvSpPr>
        <p:spPr bwMode="auto">
          <a:xfrm>
            <a:off x="6923421" y="4631457"/>
            <a:ext cx="25699" cy="53966"/>
          </a:xfrm>
          <a:custGeom>
            <a:avLst/>
            <a:gdLst>
              <a:gd name="T0" fmla="*/ 6 w 12"/>
              <a:gd name="T1" fmla="*/ 24 h 24"/>
              <a:gd name="T2" fmla="*/ 0 w 12"/>
              <a:gd name="T3" fmla="*/ 18 h 24"/>
              <a:gd name="T4" fmla="*/ 0 w 12"/>
              <a:gd name="T5" fmla="*/ 6 h 24"/>
              <a:gd name="T6" fmla="*/ 6 w 12"/>
              <a:gd name="T7" fmla="*/ 0 h 24"/>
              <a:gd name="T8" fmla="*/ 12 w 12"/>
              <a:gd name="T9" fmla="*/ 6 h 24"/>
              <a:gd name="T10" fmla="*/ 12 w 12"/>
              <a:gd name="T11" fmla="*/ 18 h 24"/>
              <a:gd name="T12" fmla="*/ 6 w 12"/>
              <a:gd name="T13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4">
                <a:moveTo>
                  <a:pt x="6" y="24"/>
                </a:moveTo>
                <a:cubicBezTo>
                  <a:pt x="3" y="24"/>
                  <a:pt x="0" y="21"/>
                  <a:pt x="0" y="1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1"/>
                  <a:pt x="9" y="24"/>
                  <a:pt x="6" y="24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522" name="Freeform 175"/>
          <p:cNvSpPr/>
          <p:nvPr/>
        </p:nvSpPr>
        <p:spPr bwMode="auto">
          <a:xfrm>
            <a:off x="6833476" y="4603188"/>
            <a:ext cx="51397" cy="46258"/>
          </a:xfrm>
          <a:custGeom>
            <a:avLst/>
            <a:gdLst>
              <a:gd name="T0" fmla="*/ 7 w 22"/>
              <a:gd name="T1" fmla="*/ 21 h 21"/>
              <a:gd name="T2" fmla="*/ 3 w 22"/>
              <a:gd name="T3" fmla="*/ 19 h 21"/>
              <a:gd name="T4" fmla="*/ 3 w 22"/>
              <a:gd name="T5" fmla="*/ 11 h 21"/>
              <a:gd name="T6" fmla="*/ 11 w 22"/>
              <a:gd name="T7" fmla="*/ 2 h 21"/>
              <a:gd name="T8" fmla="*/ 20 w 22"/>
              <a:gd name="T9" fmla="*/ 2 h 21"/>
              <a:gd name="T10" fmla="*/ 20 w 22"/>
              <a:gd name="T11" fmla="*/ 11 h 21"/>
              <a:gd name="T12" fmla="*/ 11 w 22"/>
              <a:gd name="T13" fmla="*/ 19 h 21"/>
              <a:gd name="T14" fmla="*/ 7 w 22"/>
              <a:gd name="T1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" h="21">
                <a:moveTo>
                  <a:pt x="7" y="21"/>
                </a:moveTo>
                <a:cubicBezTo>
                  <a:pt x="5" y="21"/>
                  <a:pt x="4" y="21"/>
                  <a:pt x="3" y="19"/>
                </a:cubicBezTo>
                <a:cubicBezTo>
                  <a:pt x="0" y="17"/>
                  <a:pt x="0" y="13"/>
                  <a:pt x="3" y="11"/>
                </a:cubicBezTo>
                <a:cubicBezTo>
                  <a:pt x="11" y="2"/>
                  <a:pt x="11" y="2"/>
                  <a:pt x="11" y="2"/>
                </a:cubicBezTo>
                <a:cubicBezTo>
                  <a:pt x="13" y="0"/>
                  <a:pt x="17" y="0"/>
                  <a:pt x="20" y="2"/>
                </a:cubicBezTo>
                <a:cubicBezTo>
                  <a:pt x="22" y="5"/>
                  <a:pt x="22" y="9"/>
                  <a:pt x="20" y="11"/>
                </a:cubicBezTo>
                <a:cubicBezTo>
                  <a:pt x="11" y="19"/>
                  <a:pt x="11" y="19"/>
                  <a:pt x="11" y="19"/>
                </a:cubicBezTo>
                <a:cubicBezTo>
                  <a:pt x="10" y="21"/>
                  <a:pt x="8" y="21"/>
                  <a:pt x="7" y="21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523" name="Freeform 176"/>
          <p:cNvSpPr/>
          <p:nvPr/>
        </p:nvSpPr>
        <p:spPr bwMode="auto">
          <a:xfrm>
            <a:off x="6800067" y="4536374"/>
            <a:ext cx="53967" cy="28267"/>
          </a:xfrm>
          <a:custGeom>
            <a:avLst/>
            <a:gdLst>
              <a:gd name="T0" fmla="*/ 18 w 24"/>
              <a:gd name="T1" fmla="*/ 12 h 12"/>
              <a:gd name="T2" fmla="*/ 6 w 24"/>
              <a:gd name="T3" fmla="*/ 12 h 12"/>
              <a:gd name="T4" fmla="*/ 0 w 24"/>
              <a:gd name="T5" fmla="*/ 6 h 12"/>
              <a:gd name="T6" fmla="*/ 6 w 24"/>
              <a:gd name="T7" fmla="*/ 0 h 12"/>
              <a:gd name="T8" fmla="*/ 18 w 24"/>
              <a:gd name="T9" fmla="*/ 0 h 12"/>
              <a:gd name="T10" fmla="*/ 24 w 24"/>
              <a:gd name="T11" fmla="*/ 6 h 12"/>
              <a:gd name="T12" fmla="*/ 18 w 24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12">
                <a:moveTo>
                  <a:pt x="18" y="12"/>
                </a:moveTo>
                <a:cubicBezTo>
                  <a:pt x="6" y="12"/>
                  <a:pt x="6" y="12"/>
                  <a:pt x="6" y="12"/>
                </a:cubicBezTo>
                <a:cubicBezTo>
                  <a:pt x="3" y="12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1" y="0"/>
                  <a:pt x="24" y="3"/>
                  <a:pt x="24" y="6"/>
                </a:cubicBezTo>
                <a:cubicBezTo>
                  <a:pt x="24" y="9"/>
                  <a:pt x="21" y="12"/>
                  <a:pt x="18" y="12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524" name="Freeform 177"/>
          <p:cNvSpPr/>
          <p:nvPr/>
        </p:nvSpPr>
        <p:spPr bwMode="auto">
          <a:xfrm>
            <a:off x="6833476" y="4446430"/>
            <a:ext cx="51397" cy="48826"/>
          </a:xfrm>
          <a:custGeom>
            <a:avLst/>
            <a:gdLst>
              <a:gd name="T0" fmla="*/ 15 w 22"/>
              <a:gd name="T1" fmla="*/ 21 h 21"/>
              <a:gd name="T2" fmla="*/ 11 w 22"/>
              <a:gd name="T3" fmla="*/ 20 h 21"/>
              <a:gd name="T4" fmla="*/ 3 w 22"/>
              <a:gd name="T5" fmla="*/ 11 h 21"/>
              <a:gd name="T6" fmla="*/ 3 w 22"/>
              <a:gd name="T7" fmla="*/ 3 h 21"/>
              <a:gd name="T8" fmla="*/ 11 w 22"/>
              <a:gd name="T9" fmla="*/ 3 h 21"/>
              <a:gd name="T10" fmla="*/ 20 w 22"/>
              <a:gd name="T11" fmla="*/ 11 h 21"/>
              <a:gd name="T12" fmla="*/ 20 w 22"/>
              <a:gd name="T13" fmla="*/ 20 h 21"/>
              <a:gd name="T14" fmla="*/ 15 w 22"/>
              <a:gd name="T1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" h="21">
                <a:moveTo>
                  <a:pt x="15" y="21"/>
                </a:moveTo>
                <a:cubicBezTo>
                  <a:pt x="14" y="21"/>
                  <a:pt x="12" y="21"/>
                  <a:pt x="11" y="20"/>
                </a:cubicBezTo>
                <a:cubicBezTo>
                  <a:pt x="3" y="11"/>
                  <a:pt x="3" y="11"/>
                  <a:pt x="3" y="11"/>
                </a:cubicBezTo>
                <a:cubicBezTo>
                  <a:pt x="0" y="9"/>
                  <a:pt x="0" y="5"/>
                  <a:pt x="3" y="3"/>
                </a:cubicBezTo>
                <a:cubicBezTo>
                  <a:pt x="5" y="0"/>
                  <a:pt x="9" y="0"/>
                  <a:pt x="11" y="3"/>
                </a:cubicBezTo>
                <a:cubicBezTo>
                  <a:pt x="20" y="11"/>
                  <a:pt x="20" y="11"/>
                  <a:pt x="20" y="11"/>
                </a:cubicBezTo>
                <a:cubicBezTo>
                  <a:pt x="22" y="13"/>
                  <a:pt x="22" y="17"/>
                  <a:pt x="20" y="20"/>
                </a:cubicBezTo>
                <a:cubicBezTo>
                  <a:pt x="18" y="21"/>
                  <a:pt x="17" y="21"/>
                  <a:pt x="15" y="21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525" name="Freeform 178"/>
          <p:cNvSpPr/>
          <p:nvPr/>
        </p:nvSpPr>
        <p:spPr bwMode="auto">
          <a:xfrm>
            <a:off x="8007663" y="2579753"/>
            <a:ext cx="244137" cy="272399"/>
          </a:xfrm>
          <a:custGeom>
            <a:avLst/>
            <a:gdLst>
              <a:gd name="T0" fmla="*/ 16 w 95"/>
              <a:gd name="T1" fmla="*/ 34 h 106"/>
              <a:gd name="T2" fmla="*/ 37 w 95"/>
              <a:gd name="T3" fmla="*/ 13 h 106"/>
              <a:gd name="T4" fmla="*/ 48 w 95"/>
              <a:gd name="T5" fmla="*/ 13 h 106"/>
              <a:gd name="T6" fmla="*/ 32 w 95"/>
              <a:gd name="T7" fmla="*/ 42 h 106"/>
              <a:gd name="T8" fmla="*/ 32 w 95"/>
              <a:gd name="T9" fmla="*/ 74 h 106"/>
              <a:gd name="T10" fmla="*/ 0 w 95"/>
              <a:gd name="T11" fmla="*/ 74 h 106"/>
              <a:gd name="T12" fmla="*/ 0 w 95"/>
              <a:gd name="T13" fmla="*/ 85 h 106"/>
              <a:gd name="T14" fmla="*/ 42 w 95"/>
              <a:gd name="T15" fmla="*/ 85 h 106"/>
              <a:gd name="T16" fmla="*/ 42 w 95"/>
              <a:gd name="T17" fmla="*/ 53 h 106"/>
              <a:gd name="T18" fmla="*/ 64 w 95"/>
              <a:gd name="T19" fmla="*/ 71 h 106"/>
              <a:gd name="T20" fmla="*/ 64 w 95"/>
              <a:gd name="T21" fmla="*/ 106 h 106"/>
              <a:gd name="T22" fmla="*/ 74 w 95"/>
              <a:gd name="T23" fmla="*/ 106 h 106"/>
              <a:gd name="T24" fmla="*/ 74 w 95"/>
              <a:gd name="T25" fmla="*/ 63 h 106"/>
              <a:gd name="T26" fmla="*/ 53 w 95"/>
              <a:gd name="T27" fmla="*/ 45 h 106"/>
              <a:gd name="T28" fmla="*/ 58 w 95"/>
              <a:gd name="T29" fmla="*/ 32 h 106"/>
              <a:gd name="T30" fmla="*/ 64 w 95"/>
              <a:gd name="T31" fmla="*/ 37 h 106"/>
              <a:gd name="T32" fmla="*/ 95 w 95"/>
              <a:gd name="T33" fmla="*/ 37 h 106"/>
              <a:gd name="T34" fmla="*/ 95 w 95"/>
              <a:gd name="T35" fmla="*/ 26 h 106"/>
              <a:gd name="T36" fmla="*/ 69 w 95"/>
              <a:gd name="T37" fmla="*/ 26 h 106"/>
              <a:gd name="T38" fmla="*/ 69 w 95"/>
              <a:gd name="T39" fmla="*/ 0 h 106"/>
              <a:gd name="T40" fmla="*/ 32 w 95"/>
              <a:gd name="T41" fmla="*/ 0 h 106"/>
              <a:gd name="T42" fmla="*/ 10 w 95"/>
              <a:gd name="T43" fmla="*/ 29 h 106"/>
              <a:gd name="T44" fmla="*/ 16 w 95"/>
              <a:gd name="T45" fmla="*/ 3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5" h="106">
                <a:moveTo>
                  <a:pt x="16" y="34"/>
                </a:moveTo>
                <a:lnTo>
                  <a:pt x="37" y="13"/>
                </a:lnTo>
                <a:lnTo>
                  <a:pt x="48" y="13"/>
                </a:lnTo>
                <a:lnTo>
                  <a:pt x="32" y="42"/>
                </a:lnTo>
                <a:lnTo>
                  <a:pt x="32" y="74"/>
                </a:lnTo>
                <a:lnTo>
                  <a:pt x="0" y="74"/>
                </a:lnTo>
                <a:lnTo>
                  <a:pt x="0" y="85"/>
                </a:lnTo>
                <a:lnTo>
                  <a:pt x="42" y="85"/>
                </a:lnTo>
                <a:lnTo>
                  <a:pt x="42" y="53"/>
                </a:lnTo>
                <a:lnTo>
                  <a:pt x="64" y="71"/>
                </a:lnTo>
                <a:lnTo>
                  <a:pt x="64" y="106"/>
                </a:lnTo>
                <a:lnTo>
                  <a:pt x="74" y="106"/>
                </a:lnTo>
                <a:lnTo>
                  <a:pt x="74" y="63"/>
                </a:lnTo>
                <a:lnTo>
                  <a:pt x="53" y="45"/>
                </a:lnTo>
                <a:lnTo>
                  <a:pt x="58" y="32"/>
                </a:lnTo>
                <a:lnTo>
                  <a:pt x="64" y="37"/>
                </a:lnTo>
                <a:lnTo>
                  <a:pt x="95" y="37"/>
                </a:lnTo>
                <a:lnTo>
                  <a:pt x="95" y="26"/>
                </a:lnTo>
                <a:lnTo>
                  <a:pt x="69" y="26"/>
                </a:lnTo>
                <a:lnTo>
                  <a:pt x="69" y="0"/>
                </a:lnTo>
                <a:lnTo>
                  <a:pt x="32" y="0"/>
                </a:lnTo>
                <a:lnTo>
                  <a:pt x="10" y="29"/>
                </a:lnTo>
                <a:lnTo>
                  <a:pt x="16" y="3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526" name="Oval 179"/>
          <p:cNvSpPr>
            <a:spLocks noChangeArrowheads="1"/>
          </p:cNvSpPr>
          <p:nvPr/>
        </p:nvSpPr>
        <p:spPr bwMode="auto">
          <a:xfrm>
            <a:off x="8172135" y="2523218"/>
            <a:ext cx="53967" cy="56535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527" name="Freeform 180"/>
          <p:cNvSpPr>
            <a:spLocks noEditPoints="1"/>
          </p:cNvSpPr>
          <p:nvPr/>
        </p:nvSpPr>
        <p:spPr bwMode="auto">
          <a:xfrm>
            <a:off x="8007663" y="1996140"/>
            <a:ext cx="190170" cy="41117"/>
          </a:xfrm>
          <a:custGeom>
            <a:avLst/>
            <a:gdLst>
              <a:gd name="T0" fmla="*/ 42 w 84"/>
              <a:gd name="T1" fmla="*/ 0 h 18"/>
              <a:gd name="T2" fmla="*/ 0 w 84"/>
              <a:gd name="T3" fmla="*/ 9 h 18"/>
              <a:gd name="T4" fmla="*/ 42 w 84"/>
              <a:gd name="T5" fmla="*/ 18 h 18"/>
              <a:gd name="T6" fmla="*/ 84 w 84"/>
              <a:gd name="T7" fmla="*/ 9 h 18"/>
              <a:gd name="T8" fmla="*/ 42 w 84"/>
              <a:gd name="T9" fmla="*/ 0 h 18"/>
              <a:gd name="T10" fmla="*/ 42 w 84"/>
              <a:gd name="T11" fmla="*/ 12 h 18"/>
              <a:gd name="T12" fmla="*/ 30 w 84"/>
              <a:gd name="T13" fmla="*/ 8 h 18"/>
              <a:gd name="T14" fmla="*/ 42 w 84"/>
              <a:gd name="T15" fmla="*/ 4 h 18"/>
              <a:gd name="T16" fmla="*/ 54 w 84"/>
              <a:gd name="T17" fmla="*/ 8 h 18"/>
              <a:gd name="T18" fmla="*/ 42 w 84"/>
              <a:gd name="T19" fmla="*/ 12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" h="18">
                <a:moveTo>
                  <a:pt x="42" y="0"/>
                </a:moveTo>
                <a:cubicBezTo>
                  <a:pt x="19" y="0"/>
                  <a:pt x="0" y="4"/>
                  <a:pt x="0" y="9"/>
                </a:cubicBezTo>
                <a:cubicBezTo>
                  <a:pt x="0" y="14"/>
                  <a:pt x="19" y="18"/>
                  <a:pt x="42" y="18"/>
                </a:cubicBezTo>
                <a:cubicBezTo>
                  <a:pt x="65" y="18"/>
                  <a:pt x="84" y="14"/>
                  <a:pt x="84" y="9"/>
                </a:cubicBezTo>
                <a:cubicBezTo>
                  <a:pt x="84" y="4"/>
                  <a:pt x="65" y="0"/>
                  <a:pt x="42" y="0"/>
                </a:cubicBezTo>
                <a:moveTo>
                  <a:pt x="42" y="12"/>
                </a:moveTo>
                <a:cubicBezTo>
                  <a:pt x="35" y="12"/>
                  <a:pt x="30" y="10"/>
                  <a:pt x="30" y="8"/>
                </a:cubicBezTo>
                <a:cubicBezTo>
                  <a:pt x="30" y="6"/>
                  <a:pt x="35" y="4"/>
                  <a:pt x="42" y="4"/>
                </a:cubicBezTo>
                <a:cubicBezTo>
                  <a:pt x="49" y="4"/>
                  <a:pt x="54" y="6"/>
                  <a:pt x="54" y="8"/>
                </a:cubicBezTo>
                <a:cubicBezTo>
                  <a:pt x="54" y="10"/>
                  <a:pt x="49" y="12"/>
                  <a:pt x="42" y="12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528" name="Freeform 181"/>
          <p:cNvSpPr>
            <a:spLocks noEditPoints="1"/>
          </p:cNvSpPr>
          <p:nvPr/>
        </p:nvSpPr>
        <p:spPr bwMode="auto">
          <a:xfrm>
            <a:off x="8007663" y="2037257"/>
            <a:ext cx="354642" cy="231282"/>
          </a:xfrm>
          <a:custGeom>
            <a:avLst/>
            <a:gdLst>
              <a:gd name="T0" fmla="*/ 84 w 156"/>
              <a:gd name="T1" fmla="*/ 6 h 102"/>
              <a:gd name="T2" fmla="*/ 42 w 156"/>
              <a:gd name="T3" fmla="*/ 6 h 102"/>
              <a:gd name="T4" fmla="*/ 0 w 156"/>
              <a:gd name="T5" fmla="*/ 96 h 102"/>
              <a:gd name="T6" fmla="*/ 84 w 156"/>
              <a:gd name="T7" fmla="*/ 96 h 102"/>
              <a:gd name="T8" fmla="*/ 150 w 156"/>
              <a:gd name="T9" fmla="*/ 84 h 102"/>
              <a:gd name="T10" fmla="*/ 156 w 156"/>
              <a:gd name="T11" fmla="*/ 12 h 102"/>
              <a:gd name="T12" fmla="*/ 138 w 156"/>
              <a:gd name="T13" fmla="*/ 12 h 102"/>
              <a:gd name="T14" fmla="*/ 144 w 156"/>
              <a:gd name="T15" fmla="*/ 18 h 102"/>
              <a:gd name="T16" fmla="*/ 138 w 156"/>
              <a:gd name="T17" fmla="*/ 12 h 102"/>
              <a:gd name="T18" fmla="*/ 132 w 156"/>
              <a:gd name="T19" fmla="*/ 12 h 102"/>
              <a:gd name="T20" fmla="*/ 126 w 156"/>
              <a:gd name="T21" fmla="*/ 18 h 102"/>
              <a:gd name="T22" fmla="*/ 114 w 156"/>
              <a:gd name="T23" fmla="*/ 12 h 102"/>
              <a:gd name="T24" fmla="*/ 120 w 156"/>
              <a:gd name="T25" fmla="*/ 18 h 102"/>
              <a:gd name="T26" fmla="*/ 114 w 156"/>
              <a:gd name="T27" fmla="*/ 12 h 102"/>
              <a:gd name="T28" fmla="*/ 108 w 156"/>
              <a:gd name="T29" fmla="*/ 12 h 102"/>
              <a:gd name="T30" fmla="*/ 102 w 156"/>
              <a:gd name="T31" fmla="*/ 18 h 102"/>
              <a:gd name="T32" fmla="*/ 96 w 156"/>
              <a:gd name="T33" fmla="*/ 78 h 102"/>
              <a:gd name="T34" fmla="*/ 90 w 156"/>
              <a:gd name="T35" fmla="*/ 72 h 102"/>
              <a:gd name="T36" fmla="*/ 96 w 156"/>
              <a:gd name="T37" fmla="*/ 78 h 102"/>
              <a:gd name="T38" fmla="*/ 84 w 156"/>
              <a:gd name="T39" fmla="*/ 66 h 102"/>
              <a:gd name="T40" fmla="*/ 96 w 156"/>
              <a:gd name="T41" fmla="*/ 24 h 102"/>
              <a:gd name="T42" fmla="*/ 96 w 156"/>
              <a:gd name="T43" fmla="*/ 18 h 102"/>
              <a:gd name="T44" fmla="*/ 90 w 156"/>
              <a:gd name="T45" fmla="*/ 12 h 102"/>
              <a:gd name="T46" fmla="*/ 96 w 156"/>
              <a:gd name="T47" fmla="*/ 18 h 102"/>
              <a:gd name="T48" fmla="*/ 102 w 156"/>
              <a:gd name="T49" fmla="*/ 78 h 102"/>
              <a:gd name="T50" fmla="*/ 108 w 156"/>
              <a:gd name="T51" fmla="*/ 72 h 102"/>
              <a:gd name="T52" fmla="*/ 120 w 156"/>
              <a:gd name="T53" fmla="*/ 78 h 102"/>
              <a:gd name="T54" fmla="*/ 114 w 156"/>
              <a:gd name="T55" fmla="*/ 72 h 102"/>
              <a:gd name="T56" fmla="*/ 120 w 156"/>
              <a:gd name="T57" fmla="*/ 78 h 102"/>
              <a:gd name="T58" fmla="*/ 126 w 156"/>
              <a:gd name="T59" fmla="*/ 78 h 102"/>
              <a:gd name="T60" fmla="*/ 132 w 156"/>
              <a:gd name="T61" fmla="*/ 72 h 102"/>
              <a:gd name="T62" fmla="*/ 144 w 156"/>
              <a:gd name="T63" fmla="*/ 78 h 102"/>
              <a:gd name="T64" fmla="*/ 138 w 156"/>
              <a:gd name="T65" fmla="*/ 72 h 102"/>
              <a:gd name="T66" fmla="*/ 144 w 156"/>
              <a:gd name="T67" fmla="*/ 78 h 102"/>
              <a:gd name="T68" fmla="*/ 102 w 156"/>
              <a:gd name="T69" fmla="*/ 66 h 102"/>
              <a:gd name="T70" fmla="*/ 150 w 156"/>
              <a:gd name="T71" fmla="*/ 24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6" h="102">
                <a:moveTo>
                  <a:pt x="150" y="6"/>
                </a:moveTo>
                <a:cubicBezTo>
                  <a:pt x="84" y="6"/>
                  <a:pt x="84" y="6"/>
                  <a:pt x="84" y="6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0"/>
                  <a:pt x="78" y="6"/>
                  <a:pt x="42" y="6"/>
                </a:cubicBezTo>
                <a:cubicBezTo>
                  <a:pt x="6" y="6"/>
                  <a:pt x="0" y="0"/>
                  <a:pt x="0" y="0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96"/>
                  <a:pt x="6" y="102"/>
                  <a:pt x="42" y="102"/>
                </a:cubicBezTo>
                <a:cubicBezTo>
                  <a:pt x="78" y="102"/>
                  <a:pt x="84" y="96"/>
                  <a:pt x="84" y="96"/>
                </a:cubicBezTo>
                <a:cubicBezTo>
                  <a:pt x="84" y="84"/>
                  <a:pt x="84" y="84"/>
                  <a:pt x="84" y="84"/>
                </a:cubicBezTo>
                <a:cubicBezTo>
                  <a:pt x="150" y="84"/>
                  <a:pt x="150" y="84"/>
                  <a:pt x="150" y="84"/>
                </a:cubicBezTo>
                <a:cubicBezTo>
                  <a:pt x="153" y="84"/>
                  <a:pt x="156" y="81"/>
                  <a:pt x="156" y="78"/>
                </a:cubicBezTo>
                <a:cubicBezTo>
                  <a:pt x="156" y="12"/>
                  <a:pt x="156" y="12"/>
                  <a:pt x="156" y="12"/>
                </a:cubicBezTo>
                <a:cubicBezTo>
                  <a:pt x="156" y="9"/>
                  <a:pt x="153" y="6"/>
                  <a:pt x="150" y="6"/>
                </a:cubicBezTo>
                <a:moveTo>
                  <a:pt x="138" y="12"/>
                </a:moveTo>
                <a:cubicBezTo>
                  <a:pt x="144" y="12"/>
                  <a:pt x="144" y="12"/>
                  <a:pt x="144" y="12"/>
                </a:cubicBezTo>
                <a:cubicBezTo>
                  <a:pt x="144" y="18"/>
                  <a:pt x="144" y="18"/>
                  <a:pt x="144" y="18"/>
                </a:cubicBezTo>
                <a:cubicBezTo>
                  <a:pt x="138" y="18"/>
                  <a:pt x="138" y="18"/>
                  <a:pt x="138" y="18"/>
                </a:cubicBezTo>
                <a:lnTo>
                  <a:pt x="138" y="12"/>
                </a:lnTo>
                <a:close/>
                <a:moveTo>
                  <a:pt x="126" y="12"/>
                </a:moveTo>
                <a:cubicBezTo>
                  <a:pt x="132" y="12"/>
                  <a:pt x="132" y="12"/>
                  <a:pt x="132" y="12"/>
                </a:cubicBezTo>
                <a:cubicBezTo>
                  <a:pt x="132" y="18"/>
                  <a:pt x="132" y="18"/>
                  <a:pt x="132" y="18"/>
                </a:cubicBezTo>
                <a:cubicBezTo>
                  <a:pt x="126" y="18"/>
                  <a:pt x="126" y="18"/>
                  <a:pt x="126" y="18"/>
                </a:cubicBezTo>
                <a:lnTo>
                  <a:pt x="126" y="12"/>
                </a:lnTo>
                <a:close/>
                <a:moveTo>
                  <a:pt x="114" y="12"/>
                </a:moveTo>
                <a:cubicBezTo>
                  <a:pt x="120" y="12"/>
                  <a:pt x="120" y="12"/>
                  <a:pt x="120" y="12"/>
                </a:cubicBezTo>
                <a:cubicBezTo>
                  <a:pt x="120" y="18"/>
                  <a:pt x="120" y="18"/>
                  <a:pt x="120" y="18"/>
                </a:cubicBezTo>
                <a:cubicBezTo>
                  <a:pt x="114" y="18"/>
                  <a:pt x="114" y="18"/>
                  <a:pt x="114" y="18"/>
                </a:cubicBezTo>
                <a:lnTo>
                  <a:pt x="114" y="12"/>
                </a:lnTo>
                <a:close/>
                <a:moveTo>
                  <a:pt x="102" y="12"/>
                </a:moveTo>
                <a:cubicBezTo>
                  <a:pt x="108" y="12"/>
                  <a:pt x="108" y="12"/>
                  <a:pt x="108" y="12"/>
                </a:cubicBezTo>
                <a:cubicBezTo>
                  <a:pt x="108" y="18"/>
                  <a:pt x="108" y="18"/>
                  <a:pt x="108" y="18"/>
                </a:cubicBezTo>
                <a:cubicBezTo>
                  <a:pt x="102" y="18"/>
                  <a:pt x="102" y="18"/>
                  <a:pt x="102" y="18"/>
                </a:cubicBezTo>
                <a:lnTo>
                  <a:pt x="102" y="12"/>
                </a:lnTo>
                <a:close/>
                <a:moveTo>
                  <a:pt x="96" y="78"/>
                </a:moveTo>
                <a:cubicBezTo>
                  <a:pt x="90" y="78"/>
                  <a:pt x="90" y="78"/>
                  <a:pt x="90" y="78"/>
                </a:cubicBezTo>
                <a:cubicBezTo>
                  <a:pt x="90" y="72"/>
                  <a:pt x="90" y="72"/>
                  <a:pt x="90" y="72"/>
                </a:cubicBezTo>
                <a:cubicBezTo>
                  <a:pt x="96" y="72"/>
                  <a:pt x="96" y="72"/>
                  <a:pt x="96" y="72"/>
                </a:cubicBezTo>
                <a:lnTo>
                  <a:pt x="96" y="78"/>
                </a:lnTo>
                <a:close/>
                <a:moveTo>
                  <a:pt x="96" y="66"/>
                </a:moveTo>
                <a:cubicBezTo>
                  <a:pt x="84" y="66"/>
                  <a:pt x="84" y="66"/>
                  <a:pt x="84" y="66"/>
                </a:cubicBezTo>
                <a:cubicBezTo>
                  <a:pt x="84" y="24"/>
                  <a:pt x="84" y="24"/>
                  <a:pt x="84" y="24"/>
                </a:cubicBezTo>
                <a:cubicBezTo>
                  <a:pt x="96" y="24"/>
                  <a:pt x="96" y="24"/>
                  <a:pt x="96" y="24"/>
                </a:cubicBezTo>
                <a:lnTo>
                  <a:pt x="96" y="66"/>
                </a:lnTo>
                <a:close/>
                <a:moveTo>
                  <a:pt x="96" y="18"/>
                </a:moveTo>
                <a:cubicBezTo>
                  <a:pt x="90" y="18"/>
                  <a:pt x="90" y="18"/>
                  <a:pt x="90" y="18"/>
                </a:cubicBezTo>
                <a:cubicBezTo>
                  <a:pt x="90" y="12"/>
                  <a:pt x="90" y="12"/>
                  <a:pt x="90" y="12"/>
                </a:cubicBezTo>
                <a:cubicBezTo>
                  <a:pt x="96" y="12"/>
                  <a:pt x="96" y="12"/>
                  <a:pt x="96" y="12"/>
                </a:cubicBezTo>
                <a:lnTo>
                  <a:pt x="96" y="18"/>
                </a:lnTo>
                <a:close/>
                <a:moveTo>
                  <a:pt x="108" y="78"/>
                </a:moveTo>
                <a:cubicBezTo>
                  <a:pt x="102" y="78"/>
                  <a:pt x="102" y="78"/>
                  <a:pt x="102" y="78"/>
                </a:cubicBezTo>
                <a:cubicBezTo>
                  <a:pt x="102" y="72"/>
                  <a:pt x="102" y="72"/>
                  <a:pt x="102" y="72"/>
                </a:cubicBezTo>
                <a:cubicBezTo>
                  <a:pt x="108" y="72"/>
                  <a:pt x="108" y="72"/>
                  <a:pt x="108" y="72"/>
                </a:cubicBezTo>
                <a:lnTo>
                  <a:pt x="108" y="78"/>
                </a:lnTo>
                <a:close/>
                <a:moveTo>
                  <a:pt x="120" y="78"/>
                </a:moveTo>
                <a:cubicBezTo>
                  <a:pt x="114" y="78"/>
                  <a:pt x="114" y="78"/>
                  <a:pt x="114" y="78"/>
                </a:cubicBezTo>
                <a:cubicBezTo>
                  <a:pt x="114" y="72"/>
                  <a:pt x="114" y="72"/>
                  <a:pt x="114" y="72"/>
                </a:cubicBezTo>
                <a:cubicBezTo>
                  <a:pt x="120" y="72"/>
                  <a:pt x="120" y="72"/>
                  <a:pt x="120" y="72"/>
                </a:cubicBezTo>
                <a:lnTo>
                  <a:pt x="120" y="78"/>
                </a:lnTo>
                <a:close/>
                <a:moveTo>
                  <a:pt x="132" y="78"/>
                </a:moveTo>
                <a:cubicBezTo>
                  <a:pt x="126" y="78"/>
                  <a:pt x="126" y="78"/>
                  <a:pt x="126" y="78"/>
                </a:cubicBezTo>
                <a:cubicBezTo>
                  <a:pt x="126" y="72"/>
                  <a:pt x="126" y="72"/>
                  <a:pt x="126" y="72"/>
                </a:cubicBezTo>
                <a:cubicBezTo>
                  <a:pt x="132" y="72"/>
                  <a:pt x="132" y="72"/>
                  <a:pt x="132" y="72"/>
                </a:cubicBezTo>
                <a:lnTo>
                  <a:pt x="132" y="78"/>
                </a:lnTo>
                <a:close/>
                <a:moveTo>
                  <a:pt x="144" y="78"/>
                </a:moveTo>
                <a:cubicBezTo>
                  <a:pt x="138" y="78"/>
                  <a:pt x="138" y="78"/>
                  <a:pt x="138" y="78"/>
                </a:cubicBezTo>
                <a:cubicBezTo>
                  <a:pt x="138" y="72"/>
                  <a:pt x="138" y="72"/>
                  <a:pt x="138" y="72"/>
                </a:cubicBezTo>
                <a:cubicBezTo>
                  <a:pt x="144" y="72"/>
                  <a:pt x="144" y="72"/>
                  <a:pt x="144" y="72"/>
                </a:cubicBezTo>
                <a:lnTo>
                  <a:pt x="144" y="78"/>
                </a:lnTo>
                <a:close/>
                <a:moveTo>
                  <a:pt x="150" y="66"/>
                </a:moveTo>
                <a:cubicBezTo>
                  <a:pt x="102" y="66"/>
                  <a:pt x="102" y="66"/>
                  <a:pt x="102" y="66"/>
                </a:cubicBezTo>
                <a:cubicBezTo>
                  <a:pt x="102" y="24"/>
                  <a:pt x="102" y="24"/>
                  <a:pt x="102" y="24"/>
                </a:cubicBezTo>
                <a:cubicBezTo>
                  <a:pt x="150" y="24"/>
                  <a:pt x="150" y="24"/>
                  <a:pt x="150" y="24"/>
                </a:cubicBezTo>
                <a:lnTo>
                  <a:pt x="150" y="66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529" name="Rectangle 182"/>
          <p:cNvSpPr>
            <a:spLocks noChangeArrowheads="1"/>
          </p:cNvSpPr>
          <p:nvPr/>
        </p:nvSpPr>
        <p:spPr bwMode="auto">
          <a:xfrm>
            <a:off x="6190175" y="2821314"/>
            <a:ext cx="25699" cy="1542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530" name="Rectangle 183"/>
          <p:cNvSpPr>
            <a:spLocks noChangeArrowheads="1"/>
          </p:cNvSpPr>
          <p:nvPr/>
        </p:nvSpPr>
        <p:spPr bwMode="auto">
          <a:xfrm>
            <a:off x="6161906" y="2767349"/>
            <a:ext cx="82235" cy="1542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531" name="Rectangle 184"/>
          <p:cNvSpPr>
            <a:spLocks noChangeArrowheads="1"/>
          </p:cNvSpPr>
          <p:nvPr/>
        </p:nvSpPr>
        <p:spPr bwMode="auto">
          <a:xfrm>
            <a:off x="6161906" y="2795616"/>
            <a:ext cx="82235" cy="1284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532" name="Freeform 185"/>
          <p:cNvSpPr/>
          <p:nvPr/>
        </p:nvSpPr>
        <p:spPr bwMode="auto">
          <a:xfrm>
            <a:off x="6107940" y="2548917"/>
            <a:ext cx="190170" cy="205585"/>
          </a:xfrm>
          <a:custGeom>
            <a:avLst/>
            <a:gdLst>
              <a:gd name="T0" fmla="*/ 84 w 84"/>
              <a:gd name="T1" fmla="*/ 42 h 90"/>
              <a:gd name="T2" fmla="*/ 42 w 84"/>
              <a:gd name="T3" fmla="*/ 0 h 90"/>
              <a:gd name="T4" fmla="*/ 0 w 84"/>
              <a:gd name="T5" fmla="*/ 42 h 90"/>
              <a:gd name="T6" fmla="*/ 24 w 84"/>
              <a:gd name="T7" fmla="*/ 80 h 90"/>
              <a:gd name="T8" fmla="*/ 24 w 84"/>
              <a:gd name="T9" fmla="*/ 90 h 90"/>
              <a:gd name="T10" fmla="*/ 60 w 84"/>
              <a:gd name="T11" fmla="*/ 90 h 90"/>
              <a:gd name="T12" fmla="*/ 60 w 84"/>
              <a:gd name="T13" fmla="*/ 80 h 90"/>
              <a:gd name="T14" fmla="*/ 84 w 84"/>
              <a:gd name="T15" fmla="*/ 42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" h="90">
                <a:moveTo>
                  <a:pt x="84" y="42"/>
                </a:moveTo>
                <a:cubicBezTo>
                  <a:pt x="84" y="19"/>
                  <a:pt x="65" y="0"/>
                  <a:pt x="42" y="0"/>
                </a:cubicBezTo>
                <a:cubicBezTo>
                  <a:pt x="19" y="0"/>
                  <a:pt x="0" y="19"/>
                  <a:pt x="0" y="42"/>
                </a:cubicBezTo>
                <a:cubicBezTo>
                  <a:pt x="0" y="59"/>
                  <a:pt x="10" y="73"/>
                  <a:pt x="24" y="80"/>
                </a:cubicBezTo>
                <a:cubicBezTo>
                  <a:pt x="24" y="90"/>
                  <a:pt x="24" y="90"/>
                  <a:pt x="24" y="90"/>
                </a:cubicBezTo>
                <a:cubicBezTo>
                  <a:pt x="60" y="90"/>
                  <a:pt x="60" y="90"/>
                  <a:pt x="60" y="90"/>
                </a:cubicBezTo>
                <a:cubicBezTo>
                  <a:pt x="60" y="80"/>
                  <a:pt x="60" y="80"/>
                  <a:pt x="60" y="80"/>
                </a:cubicBezTo>
                <a:cubicBezTo>
                  <a:pt x="74" y="73"/>
                  <a:pt x="84" y="59"/>
                  <a:pt x="84" y="42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533" name="Freeform 186"/>
          <p:cNvSpPr/>
          <p:nvPr/>
        </p:nvSpPr>
        <p:spPr bwMode="auto">
          <a:xfrm>
            <a:off x="6781244" y="2515509"/>
            <a:ext cx="190170" cy="354633"/>
          </a:xfrm>
          <a:custGeom>
            <a:avLst/>
            <a:gdLst>
              <a:gd name="T0" fmla="*/ 84 w 84"/>
              <a:gd name="T1" fmla="*/ 24 h 156"/>
              <a:gd name="T2" fmla="*/ 84 w 84"/>
              <a:gd name="T3" fmla="*/ 114 h 156"/>
              <a:gd name="T4" fmla="*/ 42 w 84"/>
              <a:gd name="T5" fmla="*/ 156 h 156"/>
              <a:gd name="T6" fmla="*/ 0 w 84"/>
              <a:gd name="T7" fmla="*/ 114 h 156"/>
              <a:gd name="T8" fmla="*/ 0 w 84"/>
              <a:gd name="T9" fmla="*/ 30 h 156"/>
              <a:gd name="T10" fmla="*/ 4 w 84"/>
              <a:gd name="T11" fmla="*/ 15 h 156"/>
              <a:gd name="T12" fmla="*/ 30 w 84"/>
              <a:gd name="T13" fmla="*/ 0 h 156"/>
              <a:gd name="T14" fmla="*/ 56 w 84"/>
              <a:gd name="T15" fmla="*/ 15 h 156"/>
              <a:gd name="T16" fmla="*/ 60 w 84"/>
              <a:gd name="T17" fmla="*/ 30 h 156"/>
              <a:gd name="T18" fmla="*/ 60 w 84"/>
              <a:gd name="T19" fmla="*/ 108 h 156"/>
              <a:gd name="T20" fmla="*/ 42 w 84"/>
              <a:gd name="T21" fmla="*/ 126 h 156"/>
              <a:gd name="T22" fmla="*/ 24 w 84"/>
              <a:gd name="T23" fmla="*/ 108 h 156"/>
              <a:gd name="T24" fmla="*/ 24 w 84"/>
              <a:gd name="T25" fmla="*/ 54 h 156"/>
              <a:gd name="T26" fmla="*/ 30 w 84"/>
              <a:gd name="T27" fmla="*/ 48 h 156"/>
              <a:gd name="T28" fmla="*/ 36 w 84"/>
              <a:gd name="T29" fmla="*/ 54 h 156"/>
              <a:gd name="T30" fmla="*/ 36 w 84"/>
              <a:gd name="T31" fmla="*/ 108 h 156"/>
              <a:gd name="T32" fmla="*/ 42 w 84"/>
              <a:gd name="T33" fmla="*/ 114 h 156"/>
              <a:gd name="T34" fmla="*/ 48 w 84"/>
              <a:gd name="T35" fmla="*/ 108 h 156"/>
              <a:gd name="T36" fmla="*/ 48 w 84"/>
              <a:gd name="T37" fmla="*/ 30 h 156"/>
              <a:gd name="T38" fmla="*/ 30 w 84"/>
              <a:gd name="T39" fmla="*/ 12 h 156"/>
              <a:gd name="T40" fmla="*/ 14 w 84"/>
              <a:gd name="T41" fmla="*/ 21 h 156"/>
              <a:gd name="T42" fmla="*/ 12 w 84"/>
              <a:gd name="T43" fmla="*/ 30 h 156"/>
              <a:gd name="T44" fmla="*/ 12 w 84"/>
              <a:gd name="T45" fmla="*/ 114 h 156"/>
              <a:gd name="T46" fmla="*/ 42 w 84"/>
              <a:gd name="T47" fmla="*/ 144 h 156"/>
              <a:gd name="T48" fmla="*/ 72 w 84"/>
              <a:gd name="T49" fmla="*/ 114 h 156"/>
              <a:gd name="T50" fmla="*/ 72 w 84"/>
              <a:gd name="T51" fmla="*/ 24 h 156"/>
              <a:gd name="T52" fmla="*/ 78 w 84"/>
              <a:gd name="T53" fmla="*/ 18 h 156"/>
              <a:gd name="T54" fmla="*/ 84 w 84"/>
              <a:gd name="T55" fmla="*/ 2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4" h="156">
                <a:moveTo>
                  <a:pt x="84" y="24"/>
                </a:moveTo>
                <a:cubicBezTo>
                  <a:pt x="84" y="114"/>
                  <a:pt x="84" y="114"/>
                  <a:pt x="84" y="114"/>
                </a:cubicBezTo>
                <a:cubicBezTo>
                  <a:pt x="84" y="129"/>
                  <a:pt x="75" y="156"/>
                  <a:pt x="42" y="156"/>
                </a:cubicBezTo>
                <a:cubicBezTo>
                  <a:pt x="9" y="156"/>
                  <a:pt x="0" y="129"/>
                  <a:pt x="0" y="114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9"/>
                  <a:pt x="0" y="22"/>
                  <a:pt x="4" y="15"/>
                </a:cubicBezTo>
                <a:cubicBezTo>
                  <a:pt x="9" y="5"/>
                  <a:pt x="18" y="0"/>
                  <a:pt x="30" y="0"/>
                </a:cubicBezTo>
                <a:cubicBezTo>
                  <a:pt x="42" y="0"/>
                  <a:pt x="51" y="5"/>
                  <a:pt x="56" y="15"/>
                </a:cubicBezTo>
                <a:cubicBezTo>
                  <a:pt x="60" y="22"/>
                  <a:pt x="60" y="29"/>
                  <a:pt x="60" y="30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60" y="115"/>
                  <a:pt x="55" y="126"/>
                  <a:pt x="42" y="126"/>
                </a:cubicBezTo>
                <a:cubicBezTo>
                  <a:pt x="29" y="126"/>
                  <a:pt x="24" y="115"/>
                  <a:pt x="24" y="108"/>
                </a:cubicBezTo>
                <a:cubicBezTo>
                  <a:pt x="24" y="54"/>
                  <a:pt x="24" y="54"/>
                  <a:pt x="24" y="54"/>
                </a:cubicBezTo>
                <a:cubicBezTo>
                  <a:pt x="24" y="51"/>
                  <a:pt x="27" y="48"/>
                  <a:pt x="30" y="48"/>
                </a:cubicBezTo>
                <a:cubicBezTo>
                  <a:pt x="33" y="48"/>
                  <a:pt x="36" y="51"/>
                  <a:pt x="36" y="54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36" y="111"/>
                  <a:pt x="37" y="114"/>
                  <a:pt x="42" y="114"/>
                </a:cubicBezTo>
                <a:cubicBezTo>
                  <a:pt x="47" y="114"/>
                  <a:pt x="48" y="111"/>
                  <a:pt x="48" y="108"/>
                </a:cubicBezTo>
                <a:cubicBezTo>
                  <a:pt x="48" y="30"/>
                  <a:pt x="48" y="30"/>
                  <a:pt x="48" y="30"/>
                </a:cubicBezTo>
                <a:cubicBezTo>
                  <a:pt x="48" y="27"/>
                  <a:pt x="47" y="12"/>
                  <a:pt x="30" y="12"/>
                </a:cubicBezTo>
                <a:cubicBezTo>
                  <a:pt x="22" y="12"/>
                  <a:pt x="17" y="15"/>
                  <a:pt x="14" y="21"/>
                </a:cubicBezTo>
                <a:cubicBezTo>
                  <a:pt x="12" y="25"/>
                  <a:pt x="12" y="30"/>
                  <a:pt x="12" y="30"/>
                </a:cubicBezTo>
                <a:cubicBezTo>
                  <a:pt x="12" y="114"/>
                  <a:pt x="12" y="114"/>
                  <a:pt x="12" y="114"/>
                </a:cubicBezTo>
                <a:cubicBezTo>
                  <a:pt x="12" y="117"/>
                  <a:pt x="13" y="144"/>
                  <a:pt x="42" y="144"/>
                </a:cubicBezTo>
                <a:cubicBezTo>
                  <a:pt x="72" y="144"/>
                  <a:pt x="72" y="115"/>
                  <a:pt x="72" y="114"/>
                </a:cubicBezTo>
                <a:cubicBezTo>
                  <a:pt x="72" y="24"/>
                  <a:pt x="72" y="24"/>
                  <a:pt x="72" y="24"/>
                </a:cubicBezTo>
                <a:cubicBezTo>
                  <a:pt x="72" y="21"/>
                  <a:pt x="75" y="18"/>
                  <a:pt x="78" y="18"/>
                </a:cubicBezTo>
                <a:cubicBezTo>
                  <a:pt x="81" y="18"/>
                  <a:pt x="84" y="21"/>
                  <a:pt x="84" y="24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534" name="Freeform 187"/>
          <p:cNvSpPr/>
          <p:nvPr/>
        </p:nvSpPr>
        <p:spPr bwMode="auto">
          <a:xfrm>
            <a:off x="7326053" y="2579753"/>
            <a:ext cx="357210" cy="244131"/>
          </a:xfrm>
          <a:custGeom>
            <a:avLst/>
            <a:gdLst>
              <a:gd name="T0" fmla="*/ 120 w 156"/>
              <a:gd name="T1" fmla="*/ 0 h 108"/>
              <a:gd name="T2" fmla="*/ 101 w 156"/>
              <a:gd name="T3" fmla="*/ 0 h 108"/>
              <a:gd name="T4" fmla="*/ 78 w 156"/>
              <a:gd name="T5" fmla="*/ 18 h 108"/>
              <a:gd name="T6" fmla="*/ 55 w 156"/>
              <a:gd name="T7" fmla="*/ 0 h 108"/>
              <a:gd name="T8" fmla="*/ 36 w 156"/>
              <a:gd name="T9" fmla="*/ 0 h 108"/>
              <a:gd name="T10" fmla="*/ 36 w 156"/>
              <a:gd name="T11" fmla="*/ 0 h 108"/>
              <a:gd name="T12" fmla="*/ 36 w 156"/>
              <a:gd name="T13" fmla="*/ 0 h 108"/>
              <a:gd name="T14" fmla="*/ 36 w 156"/>
              <a:gd name="T15" fmla="*/ 0 h 108"/>
              <a:gd name="T16" fmla="*/ 0 w 156"/>
              <a:gd name="T17" fmla="*/ 18 h 108"/>
              <a:gd name="T18" fmla="*/ 12 w 156"/>
              <a:gd name="T19" fmla="*/ 48 h 108"/>
              <a:gd name="T20" fmla="*/ 36 w 156"/>
              <a:gd name="T21" fmla="*/ 36 h 108"/>
              <a:gd name="T22" fmla="*/ 36 w 156"/>
              <a:gd name="T23" fmla="*/ 108 h 108"/>
              <a:gd name="T24" fmla="*/ 120 w 156"/>
              <a:gd name="T25" fmla="*/ 108 h 108"/>
              <a:gd name="T26" fmla="*/ 120 w 156"/>
              <a:gd name="T27" fmla="*/ 36 h 108"/>
              <a:gd name="T28" fmla="*/ 144 w 156"/>
              <a:gd name="T29" fmla="*/ 48 h 108"/>
              <a:gd name="T30" fmla="*/ 156 w 156"/>
              <a:gd name="T31" fmla="*/ 18 h 108"/>
              <a:gd name="T32" fmla="*/ 120 w 156"/>
              <a:gd name="T33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6" h="108">
                <a:moveTo>
                  <a:pt x="120" y="0"/>
                </a:moveTo>
                <a:cubicBezTo>
                  <a:pt x="101" y="0"/>
                  <a:pt x="101" y="0"/>
                  <a:pt x="101" y="0"/>
                </a:cubicBezTo>
                <a:cubicBezTo>
                  <a:pt x="98" y="10"/>
                  <a:pt x="89" y="18"/>
                  <a:pt x="78" y="18"/>
                </a:cubicBezTo>
                <a:cubicBezTo>
                  <a:pt x="67" y="18"/>
                  <a:pt x="58" y="10"/>
                  <a:pt x="55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12" y="48"/>
                  <a:pt x="12" y="48"/>
                  <a:pt x="12" y="48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120" y="108"/>
                  <a:pt x="120" y="108"/>
                  <a:pt x="120" y="108"/>
                </a:cubicBezTo>
                <a:cubicBezTo>
                  <a:pt x="120" y="36"/>
                  <a:pt x="120" y="36"/>
                  <a:pt x="120" y="36"/>
                </a:cubicBezTo>
                <a:cubicBezTo>
                  <a:pt x="144" y="48"/>
                  <a:pt x="144" y="48"/>
                  <a:pt x="144" y="48"/>
                </a:cubicBezTo>
                <a:cubicBezTo>
                  <a:pt x="156" y="18"/>
                  <a:pt x="156" y="18"/>
                  <a:pt x="156" y="18"/>
                </a:cubicBezTo>
                <a:lnTo>
                  <a:pt x="12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42" name="Freeform 284"/>
          <p:cNvSpPr>
            <a:spLocks noEditPoints="1"/>
          </p:cNvSpPr>
          <p:nvPr/>
        </p:nvSpPr>
        <p:spPr bwMode="auto">
          <a:xfrm>
            <a:off x="8005333" y="4457647"/>
            <a:ext cx="328943" cy="218432"/>
          </a:xfrm>
          <a:custGeom>
            <a:avLst/>
            <a:gdLst>
              <a:gd name="T0" fmla="*/ 108 w 144"/>
              <a:gd name="T1" fmla="*/ 0 h 96"/>
              <a:gd name="T2" fmla="*/ 0 w 144"/>
              <a:gd name="T3" fmla="*/ 0 h 96"/>
              <a:gd name="T4" fmla="*/ 0 w 144"/>
              <a:gd name="T5" fmla="*/ 12 h 96"/>
              <a:gd name="T6" fmla="*/ 0 w 144"/>
              <a:gd name="T7" fmla="*/ 12 h 96"/>
              <a:gd name="T8" fmla="*/ 0 w 144"/>
              <a:gd name="T9" fmla="*/ 72 h 96"/>
              <a:gd name="T10" fmla="*/ 24 w 144"/>
              <a:gd name="T11" fmla="*/ 96 h 96"/>
              <a:gd name="T12" fmla="*/ 84 w 144"/>
              <a:gd name="T13" fmla="*/ 96 h 96"/>
              <a:gd name="T14" fmla="*/ 108 w 144"/>
              <a:gd name="T15" fmla="*/ 72 h 96"/>
              <a:gd name="T16" fmla="*/ 144 w 144"/>
              <a:gd name="T17" fmla="*/ 36 h 96"/>
              <a:gd name="T18" fmla="*/ 108 w 144"/>
              <a:gd name="T19" fmla="*/ 0 h 96"/>
              <a:gd name="T20" fmla="*/ 108 w 144"/>
              <a:gd name="T21" fmla="*/ 54 h 96"/>
              <a:gd name="T22" fmla="*/ 108 w 144"/>
              <a:gd name="T23" fmla="*/ 18 h 96"/>
              <a:gd name="T24" fmla="*/ 126 w 144"/>
              <a:gd name="T25" fmla="*/ 36 h 96"/>
              <a:gd name="T26" fmla="*/ 108 w 144"/>
              <a:gd name="T27" fmla="*/ 5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" h="96">
                <a:moveTo>
                  <a:pt x="10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86"/>
                  <a:pt x="11" y="96"/>
                  <a:pt x="24" y="96"/>
                </a:cubicBezTo>
                <a:cubicBezTo>
                  <a:pt x="84" y="96"/>
                  <a:pt x="84" y="96"/>
                  <a:pt x="84" y="96"/>
                </a:cubicBezTo>
                <a:cubicBezTo>
                  <a:pt x="97" y="96"/>
                  <a:pt x="108" y="86"/>
                  <a:pt x="108" y="72"/>
                </a:cubicBezTo>
                <a:cubicBezTo>
                  <a:pt x="128" y="72"/>
                  <a:pt x="144" y="56"/>
                  <a:pt x="144" y="36"/>
                </a:cubicBezTo>
                <a:cubicBezTo>
                  <a:pt x="144" y="17"/>
                  <a:pt x="128" y="0"/>
                  <a:pt x="108" y="0"/>
                </a:cubicBezTo>
                <a:moveTo>
                  <a:pt x="108" y="54"/>
                </a:moveTo>
                <a:cubicBezTo>
                  <a:pt x="108" y="18"/>
                  <a:pt x="108" y="18"/>
                  <a:pt x="108" y="18"/>
                </a:cubicBezTo>
                <a:cubicBezTo>
                  <a:pt x="118" y="18"/>
                  <a:pt x="126" y="27"/>
                  <a:pt x="126" y="36"/>
                </a:cubicBezTo>
                <a:cubicBezTo>
                  <a:pt x="126" y="46"/>
                  <a:pt x="118" y="54"/>
                  <a:pt x="108" y="54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43" name="Freeform 285"/>
          <p:cNvSpPr/>
          <p:nvPr/>
        </p:nvSpPr>
        <p:spPr bwMode="auto">
          <a:xfrm>
            <a:off x="8082430" y="4326586"/>
            <a:ext cx="107935" cy="110501"/>
          </a:xfrm>
          <a:custGeom>
            <a:avLst/>
            <a:gdLst>
              <a:gd name="T0" fmla="*/ 27 w 48"/>
              <a:gd name="T1" fmla="*/ 48 h 48"/>
              <a:gd name="T2" fmla="*/ 12 w 48"/>
              <a:gd name="T3" fmla="*/ 39 h 48"/>
              <a:gd name="T4" fmla="*/ 29 w 48"/>
              <a:gd name="T5" fmla="*/ 31 h 48"/>
              <a:gd name="T6" fmla="*/ 41 w 48"/>
              <a:gd name="T7" fmla="*/ 28 h 48"/>
              <a:gd name="T8" fmla="*/ 24 w 48"/>
              <a:gd name="T9" fmla="*/ 24 h 48"/>
              <a:gd name="T10" fmla="*/ 0 w 48"/>
              <a:gd name="T11" fmla="*/ 15 h 48"/>
              <a:gd name="T12" fmla="*/ 45 w 48"/>
              <a:gd name="T13" fmla="*/ 0 h 48"/>
              <a:gd name="T14" fmla="*/ 48 w 48"/>
              <a:gd name="T15" fmla="*/ 3 h 48"/>
              <a:gd name="T16" fmla="*/ 45 w 48"/>
              <a:gd name="T17" fmla="*/ 6 h 48"/>
              <a:gd name="T18" fmla="*/ 7 w 48"/>
              <a:gd name="T19" fmla="*/ 15 h 48"/>
              <a:gd name="T20" fmla="*/ 24 w 48"/>
              <a:gd name="T21" fmla="*/ 19 h 48"/>
              <a:gd name="T22" fmla="*/ 48 w 48"/>
              <a:gd name="T23" fmla="*/ 27 h 48"/>
              <a:gd name="T24" fmla="*/ 31 w 48"/>
              <a:gd name="T25" fmla="*/ 36 h 48"/>
              <a:gd name="T26" fmla="*/ 18 w 48"/>
              <a:gd name="T27" fmla="*/ 40 h 48"/>
              <a:gd name="T28" fmla="*/ 27 w 48"/>
              <a:gd name="T29" fmla="*/ 42 h 48"/>
              <a:gd name="T30" fmla="*/ 30 w 48"/>
              <a:gd name="T31" fmla="*/ 45 h 48"/>
              <a:gd name="T32" fmla="*/ 27 w 48"/>
              <a:gd name="T33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" h="48">
                <a:moveTo>
                  <a:pt x="27" y="48"/>
                </a:moveTo>
                <a:cubicBezTo>
                  <a:pt x="20" y="48"/>
                  <a:pt x="12" y="46"/>
                  <a:pt x="12" y="39"/>
                </a:cubicBezTo>
                <a:cubicBezTo>
                  <a:pt x="12" y="34"/>
                  <a:pt x="20" y="33"/>
                  <a:pt x="29" y="31"/>
                </a:cubicBezTo>
                <a:cubicBezTo>
                  <a:pt x="33" y="30"/>
                  <a:pt x="38" y="29"/>
                  <a:pt x="41" y="28"/>
                </a:cubicBezTo>
                <a:cubicBezTo>
                  <a:pt x="37" y="26"/>
                  <a:pt x="29" y="25"/>
                  <a:pt x="24" y="24"/>
                </a:cubicBezTo>
                <a:cubicBezTo>
                  <a:pt x="8" y="22"/>
                  <a:pt x="0" y="21"/>
                  <a:pt x="0" y="15"/>
                </a:cubicBezTo>
                <a:cubicBezTo>
                  <a:pt x="0" y="5"/>
                  <a:pt x="42" y="0"/>
                  <a:pt x="45" y="0"/>
                </a:cubicBezTo>
                <a:cubicBezTo>
                  <a:pt x="47" y="0"/>
                  <a:pt x="48" y="2"/>
                  <a:pt x="48" y="3"/>
                </a:cubicBezTo>
                <a:cubicBezTo>
                  <a:pt x="48" y="5"/>
                  <a:pt x="47" y="6"/>
                  <a:pt x="45" y="6"/>
                </a:cubicBezTo>
                <a:cubicBezTo>
                  <a:pt x="36" y="6"/>
                  <a:pt x="12" y="11"/>
                  <a:pt x="7" y="15"/>
                </a:cubicBezTo>
                <a:cubicBezTo>
                  <a:pt x="10" y="16"/>
                  <a:pt x="19" y="18"/>
                  <a:pt x="24" y="19"/>
                </a:cubicBezTo>
                <a:cubicBezTo>
                  <a:pt x="40" y="21"/>
                  <a:pt x="48" y="22"/>
                  <a:pt x="48" y="27"/>
                </a:cubicBezTo>
                <a:cubicBezTo>
                  <a:pt x="48" y="33"/>
                  <a:pt x="40" y="34"/>
                  <a:pt x="31" y="36"/>
                </a:cubicBezTo>
                <a:cubicBezTo>
                  <a:pt x="27" y="37"/>
                  <a:pt x="20" y="39"/>
                  <a:pt x="18" y="40"/>
                </a:cubicBezTo>
                <a:cubicBezTo>
                  <a:pt x="19" y="41"/>
                  <a:pt x="24" y="42"/>
                  <a:pt x="27" y="42"/>
                </a:cubicBezTo>
                <a:cubicBezTo>
                  <a:pt x="29" y="42"/>
                  <a:pt x="30" y="44"/>
                  <a:pt x="30" y="45"/>
                </a:cubicBezTo>
                <a:cubicBezTo>
                  <a:pt x="30" y="47"/>
                  <a:pt x="29" y="48"/>
                  <a:pt x="27" y="48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58" name="Freeform 300"/>
          <p:cNvSpPr/>
          <p:nvPr/>
        </p:nvSpPr>
        <p:spPr bwMode="auto">
          <a:xfrm>
            <a:off x="7339537" y="4634021"/>
            <a:ext cx="400898" cy="41117"/>
          </a:xfrm>
          <a:custGeom>
            <a:avLst/>
            <a:gdLst>
              <a:gd name="T0" fmla="*/ 176 w 176"/>
              <a:gd name="T1" fmla="*/ 18 h 18"/>
              <a:gd name="T2" fmla="*/ 165 w 176"/>
              <a:gd name="T3" fmla="*/ 16 h 18"/>
              <a:gd name="T4" fmla="*/ 154 w 176"/>
              <a:gd name="T5" fmla="*/ 14 h 18"/>
              <a:gd name="T6" fmla="*/ 143 w 176"/>
              <a:gd name="T7" fmla="*/ 16 h 18"/>
              <a:gd name="T8" fmla="*/ 132 w 176"/>
              <a:gd name="T9" fmla="*/ 18 h 18"/>
              <a:gd name="T10" fmla="*/ 121 w 176"/>
              <a:gd name="T11" fmla="*/ 16 h 18"/>
              <a:gd name="T12" fmla="*/ 110 w 176"/>
              <a:gd name="T13" fmla="*/ 14 h 18"/>
              <a:gd name="T14" fmla="*/ 99 w 176"/>
              <a:gd name="T15" fmla="*/ 16 h 18"/>
              <a:gd name="T16" fmla="*/ 88 w 176"/>
              <a:gd name="T17" fmla="*/ 18 h 18"/>
              <a:gd name="T18" fmla="*/ 77 w 176"/>
              <a:gd name="T19" fmla="*/ 16 h 18"/>
              <a:gd name="T20" fmla="*/ 66 w 176"/>
              <a:gd name="T21" fmla="*/ 14 h 18"/>
              <a:gd name="T22" fmla="*/ 55 w 176"/>
              <a:gd name="T23" fmla="*/ 16 h 18"/>
              <a:gd name="T24" fmla="*/ 44 w 176"/>
              <a:gd name="T25" fmla="*/ 18 h 18"/>
              <a:gd name="T26" fmla="*/ 33 w 176"/>
              <a:gd name="T27" fmla="*/ 16 h 18"/>
              <a:gd name="T28" fmla="*/ 22 w 176"/>
              <a:gd name="T29" fmla="*/ 14 h 18"/>
              <a:gd name="T30" fmla="*/ 11 w 176"/>
              <a:gd name="T31" fmla="*/ 16 h 18"/>
              <a:gd name="T32" fmla="*/ 0 w 176"/>
              <a:gd name="T33" fmla="*/ 18 h 18"/>
              <a:gd name="T34" fmla="*/ 0 w 176"/>
              <a:gd name="T35" fmla="*/ 4 h 18"/>
              <a:gd name="T36" fmla="*/ 11 w 176"/>
              <a:gd name="T37" fmla="*/ 2 h 18"/>
              <a:gd name="T38" fmla="*/ 22 w 176"/>
              <a:gd name="T39" fmla="*/ 0 h 18"/>
              <a:gd name="T40" fmla="*/ 33 w 176"/>
              <a:gd name="T41" fmla="*/ 2 h 18"/>
              <a:gd name="T42" fmla="*/ 44 w 176"/>
              <a:gd name="T43" fmla="*/ 4 h 18"/>
              <a:gd name="T44" fmla="*/ 55 w 176"/>
              <a:gd name="T45" fmla="*/ 2 h 18"/>
              <a:gd name="T46" fmla="*/ 66 w 176"/>
              <a:gd name="T47" fmla="*/ 0 h 18"/>
              <a:gd name="T48" fmla="*/ 77 w 176"/>
              <a:gd name="T49" fmla="*/ 2 h 18"/>
              <a:gd name="T50" fmla="*/ 88 w 176"/>
              <a:gd name="T51" fmla="*/ 4 h 18"/>
              <a:gd name="T52" fmla="*/ 99 w 176"/>
              <a:gd name="T53" fmla="*/ 2 h 18"/>
              <a:gd name="T54" fmla="*/ 110 w 176"/>
              <a:gd name="T55" fmla="*/ 0 h 18"/>
              <a:gd name="T56" fmla="*/ 121 w 176"/>
              <a:gd name="T57" fmla="*/ 2 h 18"/>
              <a:gd name="T58" fmla="*/ 132 w 176"/>
              <a:gd name="T59" fmla="*/ 4 h 18"/>
              <a:gd name="T60" fmla="*/ 143 w 176"/>
              <a:gd name="T61" fmla="*/ 2 h 18"/>
              <a:gd name="T62" fmla="*/ 154 w 176"/>
              <a:gd name="T63" fmla="*/ 0 h 18"/>
              <a:gd name="T64" fmla="*/ 165 w 176"/>
              <a:gd name="T65" fmla="*/ 2 h 18"/>
              <a:gd name="T66" fmla="*/ 176 w 176"/>
              <a:gd name="T67" fmla="*/ 4 h 18"/>
              <a:gd name="T68" fmla="*/ 176 w 176"/>
              <a:gd name="T69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6" h="18">
                <a:moveTo>
                  <a:pt x="176" y="18"/>
                </a:moveTo>
                <a:cubicBezTo>
                  <a:pt x="172" y="18"/>
                  <a:pt x="168" y="17"/>
                  <a:pt x="165" y="16"/>
                </a:cubicBezTo>
                <a:cubicBezTo>
                  <a:pt x="162" y="15"/>
                  <a:pt x="158" y="14"/>
                  <a:pt x="154" y="14"/>
                </a:cubicBezTo>
                <a:cubicBezTo>
                  <a:pt x="150" y="14"/>
                  <a:pt x="146" y="15"/>
                  <a:pt x="143" y="16"/>
                </a:cubicBezTo>
                <a:cubicBezTo>
                  <a:pt x="139" y="17"/>
                  <a:pt x="136" y="18"/>
                  <a:pt x="132" y="18"/>
                </a:cubicBezTo>
                <a:cubicBezTo>
                  <a:pt x="128" y="18"/>
                  <a:pt x="124" y="17"/>
                  <a:pt x="121" y="16"/>
                </a:cubicBezTo>
                <a:cubicBezTo>
                  <a:pt x="118" y="15"/>
                  <a:pt x="114" y="14"/>
                  <a:pt x="110" y="14"/>
                </a:cubicBezTo>
                <a:cubicBezTo>
                  <a:pt x="106" y="14"/>
                  <a:pt x="102" y="15"/>
                  <a:pt x="99" y="16"/>
                </a:cubicBezTo>
                <a:cubicBezTo>
                  <a:pt x="96" y="17"/>
                  <a:pt x="92" y="18"/>
                  <a:pt x="88" y="18"/>
                </a:cubicBezTo>
                <a:cubicBezTo>
                  <a:pt x="84" y="18"/>
                  <a:pt x="81" y="17"/>
                  <a:pt x="77" y="16"/>
                </a:cubicBezTo>
                <a:cubicBezTo>
                  <a:pt x="74" y="15"/>
                  <a:pt x="70" y="14"/>
                  <a:pt x="66" y="14"/>
                </a:cubicBezTo>
                <a:cubicBezTo>
                  <a:pt x="62" y="14"/>
                  <a:pt x="58" y="15"/>
                  <a:pt x="55" y="16"/>
                </a:cubicBezTo>
                <a:cubicBezTo>
                  <a:pt x="52" y="17"/>
                  <a:pt x="48" y="18"/>
                  <a:pt x="44" y="18"/>
                </a:cubicBezTo>
                <a:cubicBezTo>
                  <a:pt x="40" y="18"/>
                  <a:pt x="37" y="17"/>
                  <a:pt x="33" y="16"/>
                </a:cubicBezTo>
                <a:cubicBezTo>
                  <a:pt x="30" y="15"/>
                  <a:pt x="26" y="14"/>
                  <a:pt x="22" y="14"/>
                </a:cubicBezTo>
                <a:cubicBezTo>
                  <a:pt x="18" y="14"/>
                  <a:pt x="14" y="15"/>
                  <a:pt x="11" y="16"/>
                </a:cubicBezTo>
                <a:cubicBezTo>
                  <a:pt x="8" y="17"/>
                  <a:pt x="4" y="18"/>
                  <a:pt x="0" y="18"/>
                </a:cubicBezTo>
                <a:cubicBezTo>
                  <a:pt x="0" y="4"/>
                  <a:pt x="0" y="4"/>
                  <a:pt x="0" y="4"/>
                </a:cubicBezTo>
                <a:cubicBezTo>
                  <a:pt x="4" y="4"/>
                  <a:pt x="8" y="4"/>
                  <a:pt x="11" y="2"/>
                </a:cubicBezTo>
                <a:cubicBezTo>
                  <a:pt x="14" y="1"/>
                  <a:pt x="18" y="0"/>
                  <a:pt x="22" y="0"/>
                </a:cubicBezTo>
                <a:cubicBezTo>
                  <a:pt x="26" y="0"/>
                  <a:pt x="30" y="1"/>
                  <a:pt x="33" y="2"/>
                </a:cubicBezTo>
                <a:cubicBezTo>
                  <a:pt x="37" y="4"/>
                  <a:pt x="40" y="4"/>
                  <a:pt x="44" y="4"/>
                </a:cubicBezTo>
                <a:cubicBezTo>
                  <a:pt x="48" y="4"/>
                  <a:pt x="52" y="4"/>
                  <a:pt x="55" y="2"/>
                </a:cubicBezTo>
                <a:cubicBezTo>
                  <a:pt x="58" y="1"/>
                  <a:pt x="62" y="0"/>
                  <a:pt x="66" y="0"/>
                </a:cubicBezTo>
                <a:cubicBezTo>
                  <a:pt x="70" y="0"/>
                  <a:pt x="74" y="1"/>
                  <a:pt x="77" y="2"/>
                </a:cubicBezTo>
                <a:cubicBezTo>
                  <a:pt x="81" y="4"/>
                  <a:pt x="84" y="4"/>
                  <a:pt x="88" y="4"/>
                </a:cubicBezTo>
                <a:cubicBezTo>
                  <a:pt x="92" y="4"/>
                  <a:pt x="96" y="4"/>
                  <a:pt x="99" y="2"/>
                </a:cubicBezTo>
                <a:cubicBezTo>
                  <a:pt x="102" y="1"/>
                  <a:pt x="106" y="0"/>
                  <a:pt x="110" y="0"/>
                </a:cubicBezTo>
                <a:cubicBezTo>
                  <a:pt x="114" y="0"/>
                  <a:pt x="118" y="1"/>
                  <a:pt x="121" y="2"/>
                </a:cubicBezTo>
                <a:cubicBezTo>
                  <a:pt x="124" y="4"/>
                  <a:pt x="128" y="4"/>
                  <a:pt x="132" y="4"/>
                </a:cubicBezTo>
                <a:cubicBezTo>
                  <a:pt x="136" y="4"/>
                  <a:pt x="139" y="4"/>
                  <a:pt x="143" y="2"/>
                </a:cubicBezTo>
                <a:cubicBezTo>
                  <a:pt x="146" y="1"/>
                  <a:pt x="150" y="0"/>
                  <a:pt x="154" y="0"/>
                </a:cubicBezTo>
                <a:cubicBezTo>
                  <a:pt x="158" y="0"/>
                  <a:pt x="162" y="1"/>
                  <a:pt x="165" y="2"/>
                </a:cubicBezTo>
                <a:cubicBezTo>
                  <a:pt x="168" y="4"/>
                  <a:pt x="172" y="4"/>
                  <a:pt x="176" y="4"/>
                </a:cubicBezTo>
                <a:lnTo>
                  <a:pt x="176" y="18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59" name="Freeform 301"/>
          <p:cNvSpPr/>
          <p:nvPr/>
        </p:nvSpPr>
        <p:spPr bwMode="auto">
          <a:xfrm>
            <a:off x="7632500" y="4482403"/>
            <a:ext cx="95085" cy="95084"/>
          </a:xfrm>
          <a:custGeom>
            <a:avLst/>
            <a:gdLst>
              <a:gd name="T0" fmla="*/ 21 w 42"/>
              <a:gd name="T1" fmla="*/ 42 h 42"/>
              <a:gd name="T2" fmla="*/ 42 w 42"/>
              <a:gd name="T3" fmla="*/ 21 h 42"/>
              <a:gd name="T4" fmla="*/ 21 w 42"/>
              <a:gd name="T5" fmla="*/ 0 h 42"/>
              <a:gd name="T6" fmla="*/ 0 w 42"/>
              <a:gd name="T7" fmla="*/ 21 h 42"/>
              <a:gd name="T8" fmla="*/ 21 w 42"/>
              <a:gd name="T9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42">
                <a:moveTo>
                  <a:pt x="21" y="42"/>
                </a:moveTo>
                <a:cubicBezTo>
                  <a:pt x="33" y="42"/>
                  <a:pt x="42" y="33"/>
                  <a:pt x="42" y="21"/>
                </a:cubicBezTo>
                <a:cubicBezTo>
                  <a:pt x="42" y="10"/>
                  <a:pt x="33" y="0"/>
                  <a:pt x="21" y="0"/>
                </a:cubicBezTo>
                <a:cubicBezTo>
                  <a:pt x="10" y="0"/>
                  <a:pt x="0" y="10"/>
                  <a:pt x="0" y="21"/>
                </a:cubicBezTo>
                <a:cubicBezTo>
                  <a:pt x="0" y="33"/>
                  <a:pt x="9" y="42"/>
                  <a:pt x="21" y="42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60" name="Freeform 302"/>
          <p:cNvSpPr/>
          <p:nvPr/>
        </p:nvSpPr>
        <p:spPr bwMode="auto">
          <a:xfrm>
            <a:off x="7398644" y="4397598"/>
            <a:ext cx="295534" cy="223573"/>
          </a:xfrm>
          <a:custGeom>
            <a:avLst/>
            <a:gdLst>
              <a:gd name="T0" fmla="*/ 0 w 130"/>
              <a:gd name="T1" fmla="*/ 98 h 98"/>
              <a:gd name="T2" fmla="*/ 117 w 130"/>
              <a:gd name="T3" fmla="*/ 98 h 98"/>
              <a:gd name="T4" fmla="*/ 79 w 130"/>
              <a:gd name="T5" fmla="*/ 31 h 98"/>
              <a:gd name="T6" fmla="*/ 120 w 130"/>
              <a:gd name="T7" fmla="*/ 23 h 98"/>
              <a:gd name="T8" fmla="*/ 130 w 130"/>
              <a:gd name="T9" fmla="*/ 12 h 98"/>
              <a:gd name="T10" fmla="*/ 118 w 130"/>
              <a:gd name="T11" fmla="*/ 0 h 98"/>
              <a:gd name="T12" fmla="*/ 117 w 130"/>
              <a:gd name="T13" fmla="*/ 0 h 98"/>
              <a:gd name="T14" fmla="*/ 54 w 130"/>
              <a:gd name="T15" fmla="*/ 11 h 98"/>
              <a:gd name="T16" fmla="*/ 47 w 130"/>
              <a:gd name="T17" fmla="*/ 27 h 98"/>
              <a:gd name="T18" fmla="*/ 48 w 130"/>
              <a:gd name="T19" fmla="*/ 28 h 98"/>
              <a:gd name="T20" fmla="*/ 64 w 130"/>
              <a:gd name="T21" fmla="*/ 57 h 98"/>
              <a:gd name="T22" fmla="*/ 0 w 130"/>
              <a:gd name="T23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0" h="98">
                <a:moveTo>
                  <a:pt x="0" y="98"/>
                </a:moveTo>
                <a:cubicBezTo>
                  <a:pt x="117" y="98"/>
                  <a:pt x="117" y="98"/>
                  <a:pt x="117" y="98"/>
                </a:cubicBezTo>
                <a:cubicBezTo>
                  <a:pt x="79" y="31"/>
                  <a:pt x="79" y="31"/>
                  <a:pt x="79" y="31"/>
                </a:cubicBezTo>
                <a:cubicBezTo>
                  <a:pt x="120" y="23"/>
                  <a:pt x="120" y="23"/>
                  <a:pt x="120" y="23"/>
                </a:cubicBezTo>
                <a:cubicBezTo>
                  <a:pt x="126" y="22"/>
                  <a:pt x="130" y="18"/>
                  <a:pt x="130" y="12"/>
                </a:cubicBezTo>
                <a:cubicBezTo>
                  <a:pt x="130" y="5"/>
                  <a:pt x="125" y="0"/>
                  <a:pt x="118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54" y="11"/>
                  <a:pt x="54" y="11"/>
                  <a:pt x="54" y="11"/>
                </a:cubicBezTo>
                <a:cubicBezTo>
                  <a:pt x="50" y="12"/>
                  <a:pt x="44" y="19"/>
                  <a:pt x="47" y="27"/>
                </a:cubicBezTo>
                <a:cubicBezTo>
                  <a:pt x="47" y="27"/>
                  <a:pt x="47" y="27"/>
                  <a:pt x="48" y="28"/>
                </a:cubicBezTo>
                <a:cubicBezTo>
                  <a:pt x="64" y="57"/>
                  <a:pt x="64" y="57"/>
                  <a:pt x="64" y="57"/>
                </a:cubicBezTo>
                <a:lnTo>
                  <a:pt x="0" y="98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41" name="Freeform 383"/>
          <p:cNvSpPr/>
          <p:nvPr/>
        </p:nvSpPr>
        <p:spPr bwMode="auto">
          <a:xfrm>
            <a:off x="4109348" y="4341241"/>
            <a:ext cx="375200" cy="354633"/>
          </a:xfrm>
          <a:custGeom>
            <a:avLst/>
            <a:gdLst>
              <a:gd name="T0" fmla="*/ 164 w 165"/>
              <a:gd name="T1" fmla="*/ 131 h 156"/>
              <a:gd name="T2" fmla="*/ 145 w 165"/>
              <a:gd name="T3" fmla="*/ 119 h 156"/>
              <a:gd name="T4" fmla="*/ 119 w 165"/>
              <a:gd name="T5" fmla="*/ 108 h 156"/>
              <a:gd name="T6" fmla="*/ 112 w 165"/>
              <a:gd name="T7" fmla="*/ 106 h 156"/>
              <a:gd name="T8" fmla="*/ 105 w 165"/>
              <a:gd name="T9" fmla="*/ 94 h 156"/>
              <a:gd name="T10" fmla="*/ 101 w 165"/>
              <a:gd name="T11" fmla="*/ 94 h 156"/>
              <a:gd name="T12" fmla="*/ 105 w 165"/>
              <a:gd name="T13" fmla="*/ 85 h 156"/>
              <a:gd name="T14" fmla="*/ 107 w 165"/>
              <a:gd name="T15" fmla="*/ 74 h 156"/>
              <a:gd name="T16" fmla="*/ 112 w 165"/>
              <a:gd name="T17" fmla="*/ 70 h 156"/>
              <a:gd name="T18" fmla="*/ 114 w 165"/>
              <a:gd name="T19" fmla="*/ 63 h 156"/>
              <a:gd name="T20" fmla="*/ 114 w 165"/>
              <a:gd name="T21" fmla="*/ 51 h 156"/>
              <a:gd name="T22" fmla="*/ 112 w 165"/>
              <a:gd name="T23" fmla="*/ 46 h 156"/>
              <a:gd name="T24" fmla="*/ 113 w 165"/>
              <a:gd name="T25" fmla="*/ 30 h 156"/>
              <a:gd name="T26" fmla="*/ 111 w 165"/>
              <a:gd name="T27" fmla="*/ 19 h 156"/>
              <a:gd name="T28" fmla="*/ 107 w 165"/>
              <a:gd name="T29" fmla="*/ 12 h 156"/>
              <a:gd name="T30" fmla="*/ 102 w 165"/>
              <a:gd name="T31" fmla="*/ 11 h 156"/>
              <a:gd name="T32" fmla="*/ 99 w 165"/>
              <a:gd name="T33" fmla="*/ 8 h 156"/>
              <a:gd name="T34" fmla="*/ 64 w 165"/>
              <a:gd name="T35" fmla="*/ 9 h 156"/>
              <a:gd name="T36" fmla="*/ 51 w 165"/>
              <a:gd name="T37" fmla="*/ 46 h 156"/>
              <a:gd name="T38" fmla="*/ 49 w 165"/>
              <a:gd name="T39" fmla="*/ 53 h 156"/>
              <a:gd name="T40" fmla="*/ 54 w 165"/>
              <a:gd name="T41" fmla="*/ 72 h 156"/>
              <a:gd name="T42" fmla="*/ 58 w 165"/>
              <a:gd name="T43" fmla="*/ 73 h 156"/>
              <a:gd name="T44" fmla="*/ 59 w 165"/>
              <a:gd name="T45" fmla="*/ 86 h 156"/>
              <a:gd name="T46" fmla="*/ 63 w 165"/>
              <a:gd name="T47" fmla="*/ 94 h 156"/>
              <a:gd name="T48" fmla="*/ 60 w 165"/>
              <a:gd name="T49" fmla="*/ 94 h 156"/>
              <a:gd name="T50" fmla="*/ 53 w 165"/>
              <a:gd name="T51" fmla="*/ 106 h 156"/>
              <a:gd name="T52" fmla="*/ 46 w 165"/>
              <a:gd name="T53" fmla="*/ 108 h 156"/>
              <a:gd name="T54" fmla="*/ 20 w 165"/>
              <a:gd name="T55" fmla="*/ 119 h 156"/>
              <a:gd name="T56" fmla="*/ 1 w 165"/>
              <a:gd name="T57" fmla="*/ 131 h 156"/>
              <a:gd name="T58" fmla="*/ 0 w 165"/>
              <a:gd name="T59" fmla="*/ 156 h 156"/>
              <a:gd name="T60" fmla="*/ 72 w 165"/>
              <a:gd name="T61" fmla="*/ 156 h 156"/>
              <a:gd name="T62" fmla="*/ 78 w 165"/>
              <a:gd name="T63" fmla="*/ 120 h 156"/>
              <a:gd name="T64" fmla="*/ 73 w 165"/>
              <a:gd name="T65" fmla="*/ 111 h 156"/>
              <a:gd name="T66" fmla="*/ 83 w 165"/>
              <a:gd name="T67" fmla="*/ 106 h 156"/>
              <a:gd name="T68" fmla="*/ 92 w 165"/>
              <a:gd name="T69" fmla="*/ 111 h 156"/>
              <a:gd name="T70" fmla="*/ 87 w 165"/>
              <a:gd name="T71" fmla="*/ 120 h 156"/>
              <a:gd name="T72" fmla="*/ 96 w 165"/>
              <a:gd name="T73" fmla="*/ 156 h 156"/>
              <a:gd name="T74" fmla="*/ 164 w 165"/>
              <a:gd name="T75" fmla="*/ 156 h 156"/>
              <a:gd name="T76" fmla="*/ 164 w 165"/>
              <a:gd name="T77" fmla="*/ 131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5" h="156">
                <a:moveTo>
                  <a:pt x="164" y="131"/>
                </a:moveTo>
                <a:cubicBezTo>
                  <a:pt x="161" y="123"/>
                  <a:pt x="152" y="122"/>
                  <a:pt x="145" y="119"/>
                </a:cubicBezTo>
                <a:cubicBezTo>
                  <a:pt x="137" y="115"/>
                  <a:pt x="127" y="111"/>
                  <a:pt x="119" y="108"/>
                </a:cubicBezTo>
                <a:cubicBezTo>
                  <a:pt x="117" y="107"/>
                  <a:pt x="114" y="107"/>
                  <a:pt x="112" y="106"/>
                </a:cubicBezTo>
                <a:cubicBezTo>
                  <a:pt x="109" y="104"/>
                  <a:pt x="107" y="98"/>
                  <a:pt x="105" y="94"/>
                </a:cubicBezTo>
                <a:cubicBezTo>
                  <a:pt x="104" y="94"/>
                  <a:pt x="102" y="94"/>
                  <a:pt x="101" y="94"/>
                </a:cubicBezTo>
                <a:cubicBezTo>
                  <a:pt x="101" y="89"/>
                  <a:pt x="104" y="89"/>
                  <a:pt x="105" y="85"/>
                </a:cubicBezTo>
                <a:cubicBezTo>
                  <a:pt x="106" y="81"/>
                  <a:pt x="105" y="77"/>
                  <a:pt x="107" y="74"/>
                </a:cubicBezTo>
                <a:cubicBezTo>
                  <a:pt x="108" y="72"/>
                  <a:pt x="111" y="72"/>
                  <a:pt x="112" y="70"/>
                </a:cubicBezTo>
                <a:cubicBezTo>
                  <a:pt x="113" y="68"/>
                  <a:pt x="114" y="65"/>
                  <a:pt x="114" y="63"/>
                </a:cubicBezTo>
                <a:cubicBezTo>
                  <a:pt x="115" y="60"/>
                  <a:pt x="116" y="55"/>
                  <a:pt x="114" y="51"/>
                </a:cubicBezTo>
                <a:cubicBezTo>
                  <a:pt x="113" y="49"/>
                  <a:pt x="112" y="49"/>
                  <a:pt x="112" y="46"/>
                </a:cubicBezTo>
                <a:cubicBezTo>
                  <a:pt x="111" y="43"/>
                  <a:pt x="113" y="33"/>
                  <a:pt x="113" y="30"/>
                </a:cubicBezTo>
                <a:cubicBezTo>
                  <a:pt x="113" y="25"/>
                  <a:pt x="113" y="24"/>
                  <a:pt x="111" y="19"/>
                </a:cubicBezTo>
                <a:cubicBezTo>
                  <a:pt x="111" y="19"/>
                  <a:pt x="110" y="14"/>
                  <a:pt x="107" y="12"/>
                </a:cubicBezTo>
                <a:cubicBezTo>
                  <a:pt x="102" y="11"/>
                  <a:pt x="102" y="11"/>
                  <a:pt x="102" y="11"/>
                </a:cubicBezTo>
                <a:cubicBezTo>
                  <a:pt x="99" y="8"/>
                  <a:pt x="99" y="8"/>
                  <a:pt x="99" y="8"/>
                </a:cubicBezTo>
                <a:cubicBezTo>
                  <a:pt x="86" y="0"/>
                  <a:pt x="71" y="6"/>
                  <a:pt x="64" y="9"/>
                </a:cubicBezTo>
                <a:cubicBezTo>
                  <a:pt x="53" y="12"/>
                  <a:pt x="46" y="23"/>
                  <a:pt x="51" y="46"/>
                </a:cubicBezTo>
                <a:cubicBezTo>
                  <a:pt x="52" y="49"/>
                  <a:pt x="49" y="51"/>
                  <a:pt x="49" y="53"/>
                </a:cubicBezTo>
                <a:cubicBezTo>
                  <a:pt x="50" y="58"/>
                  <a:pt x="50" y="69"/>
                  <a:pt x="54" y="72"/>
                </a:cubicBezTo>
                <a:cubicBezTo>
                  <a:pt x="54" y="72"/>
                  <a:pt x="58" y="73"/>
                  <a:pt x="58" y="73"/>
                </a:cubicBezTo>
                <a:cubicBezTo>
                  <a:pt x="58" y="77"/>
                  <a:pt x="58" y="82"/>
                  <a:pt x="59" y="86"/>
                </a:cubicBezTo>
                <a:cubicBezTo>
                  <a:pt x="60" y="89"/>
                  <a:pt x="63" y="89"/>
                  <a:pt x="63" y="94"/>
                </a:cubicBezTo>
                <a:cubicBezTo>
                  <a:pt x="60" y="94"/>
                  <a:pt x="60" y="94"/>
                  <a:pt x="60" y="94"/>
                </a:cubicBezTo>
                <a:cubicBezTo>
                  <a:pt x="58" y="98"/>
                  <a:pt x="56" y="104"/>
                  <a:pt x="53" y="106"/>
                </a:cubicBezTo>
                <a:cubicBezTo>
                  <a:pt x="51" y="107"/>
                  <a:pt x="48" y="107"/>
                  <a:pt x="46" y="108"/>
                </a:cubicBezTo>
                <a:cubicBezTo>
                  <a:pt x="38" y="111"/>
                  <a:pt x="28" y="115"/>
                  <a:pt x="20" y="119"/>
                </a:cubicBezTo>
                <a:cubicBezTo>
                  <a:pt x="13" y="122"/>
                  <a:pt x="4" y="123"/>
                  <a:pt x="1" y="131"/>
                </a:cubicBezTo>
                <a:cubicBezTo>
                  <a:pt x="1" y="136"/>
                  <a:pt x="0" y="149"/>
                  <a:pt x="0" y="156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73" y="111"/>
                  <a:pt x="73" y="111"/>
                  <a:pt x="73" y="111"/>
                </a:cubicBezTo>
                <a:cubicBezTo>
                  <a:pt x="83" y="106"/>
                  <a:pt x="83" y="106"/>
                  <a:pt x="83" y="106"/>
                </a:cubicBezTo>
                <a:cubicBezTo>
                  <a:pt x="92" y="111"/>
                  <a:pt x="92" y="111"/>
                  <a:pt x="92" y="111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96" y="156"/>
                  <a:pt x="96" y="156"/>
                  <a:pt x="96" y="156"/>
                </a:cubicBezTo>
                <a:cubicBezTo>
                  <a:pt x="164" y="156"/>
                  <a:pt x="164" y="156"/>
                  <a:pt x="164" y="156"/>
                </a:cubicBezTo>
                <a:cubicBezTo>
                  <a:pt x="165" y="149"/>
                  <a:pt x="164" y="136"/>
                  <a:pt x="164" y="131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42" name="Freeform 384"/>
          <p:cNvSpPr>
            <a:spLocks noEditPoints="1"/>
          </p:cNvSpPr>
          <p:nvPr/>
        </p:nvSpPr>
        <p:spPr bwMode="auto">
          <a:xfrm>
            <a:off x="3505432" y="4292415"/>
            <a:ext cx="367489" cy="431727"/>
          </a:xfrm>
          <a:custGeom>
            <a:avLst/>
            <a:gdLst>
              <a:gd name="T0" fmla="*/ 30 w 162"/>
              <a:gd name="T1" fmla="*/ 23 h 190"/>
              <a:gd name="T2" fmla="*/ 30 w 162"/>
              <a:gd name="T3" fmla="*/ 47 h 190"/>
              <a:gd name="T4" fmla="*/ 0 w 162"/>
              <a:gd name="T5" fmla="*/ 47 h 190"/>
              <a:gd name="T6" fmla="*/ 0 w 162"/>
              <a:gd name="T7" fmla="*/ 135 h 190"/>
              <a:gd name="T8" fmla="*/ 30 w 162"/>
              <a:gd name="T9" fmla="*/ 135 h 190"/>
              <a:gd name="T10" fmla="*/ 83 w 162"/>
              <a:gd name="T11" fmla="*/ 190 h 190"/>
              <a:gd name="T12" fmla="*/ 135 w 162"/>
              <a:gd name="T13" fmla="*/ 135 h 190"/>
              <a:gd name="T14" fmla="*/ 162 w 162"/>
              <a:gd name="T15" fmla="*/ 135 h 190"/>
              <a:gd name="T16" fmla="*/ 162 w 162"/>
              <a:gd name="T17" fmla="*/ 47 h 190"/>
              <a:gd name="T18" fmla="*/ 115 w 162"/>
              <a:gd name="T19" fmla="*/ 47 h 190"/>
              <a:gd name="T20" fmla="*/ 115 w 162"/>
              <a:gd name="T21" fmla="*/ 16 h 190"/>
              <a:gd name="T22" fmla="*/ 98 w 162"/>
              <a:gd name="T23" fmla="*/ 16 h 190"/>
              <a:gd name="T24" fmla="*/ 98 w 162"/>
              <a:gd name="T25" fmla="*/ 47 h 190"/>
              <a:gd name="T26" fmla="*/ 92 w 162"/>
              <a:gd name="T27" fmla="*/ 47 h 190"/>
              <a:gd name="T28" fmla="*/ 92 w 162"/>
              <a:gd name="T29" fmla="*/ 9 h 190"/>
              <a:gd name="T30" fmla="*/ 75 w 162"/>
              <a:gd name="T31" fmla="*/ 9 h 190"/>
              <a:gd name="T32" fmla="*/ 75 w 162"/>
              <a:gd name="T33" fmla="*/ 47 h 190"/>
              <a:gd name="T34" fmla="*/ 69 w 162"/>
              <a:gd name="T35" fmla="*/ 47 h 190"/>
              <a:gd name="T36" fmla="*/ 69 w 162"/>
              <a:gd name="T37" fmla="*/ 16 h 190"/>
              <a:gd name="T38" fmla="*/ 52 w 162"/>
              <a:gd name="T39" fmla="*/ 16 h 190"/>
              <a:gd name="T40" fmla="*/ 52 w 162"/>
              <a:gd name="T41" fmla="*/ 47 h 190"/>
              <a:gd name="T42" fmla="*/ 46 w 162"/>
              <a:gd name="T43" fmla="*/ 47 h 190"/>
              <a:gd name="T44" fmla="*/ 46 w 162"/>
              <a:gd name="T45" fmla="*/ 23 h 190"/>
              <a:gd name="T46" fmla="*/ 30 w 162"/>
              <a:gd name="T47" fmla="*/ 23 h 190"/>
              <a:gd name="T48" fmla="*/ 118 w 162"/>
              <a:gd name="T49" fmla="*/ 90 h 190"/>
              <a:gd name="T50" fmla="*/ 135 w 162"/>
              <a:gd name="T51" fmla="*/ 90 h 190"/>
              <a:gd name="T52" fmla="*/ 135 w 162"/>
              <a:gd name="T53" fmla="*/ 130 h 190"/>
              <a:gd name="T54" fmla="*/ 157 w 162"/>
              <a:gd name="T55" fmla="*/ 130 h 190"/>
              <a:gd name="T56" fmla="*/ 157 w 162"/>
              <a:gd name="T57" fmla="*/ 52 h 190"/>
              <a:gd name="T58" fmla="*/ 5 w 162"/>
              <a:gd name="T59" fmla="*/ 52 h 190"/>
              <a:gd name="T60" fmla="*/ 5 w 162"/>
              <a:gd name="T61" fmla="*/ 130 h 190"/>
              <a:gd name="T62" fmla="*/ 118 w 162"/>
              <a:gd name="T63" fmla="*/ 130 h 190"/>
              <a:gd name="T64" fmla="*/ 118 w 162"/>
              <a:gd name="T65" fmla="*/ 9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2" h="190">
                <a:moveTo>
                  <a:pt x="30" y="23"/>
                </a:moveTo>
                <a:cubicBezTo>
                  <a:pt x="30" y="47"/>
                  <a:pt x="30" y="47"/>
                  <a:pt x="3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135"/>
                  <a:pt x="0" y="135"/>
                  <a:pt x="0" y="135"/>
                </a:cubicBezTo>
                <a:cubicBezTo>
                  <a:pt x="30" y="135"/>
                  <a:pt x="30" y="135"/>
                  <a:pt x="30" y="135"/>
                </a:cubicBezTo>
                <a:cubicBezTo>
                  <a:pt x="31" y="165"/>
                  <a:pt x="55" y="190"/>
                  <a:pt x="83" y="190"/>
                </a:cubicBezTo>
                <a:cubicBezTo>
                  <a:pt x="111" y="190"/>
                  <a:pt x="135" y="165"/>
                  <a:pt x="135" y="135"/>
                </a:cubicBezTo>
                <a:cubicBezTo>
                  <a:pt x="162" y="135"/>
                  <a:pt x="162" y="135"/>
                  <a:pt x="162" y="135"/>
                </a:cubicBezTo>
                <a:cubicBezTo>
                  <a:pt x="162" y="47"/>
                  <a:pt x="162" y="47"/>
                  <a:pt x="162" y="47"/>
                </a:cubicBezTo>
                <a:cubicBezTo>
                  <a:pt x="115" y="47"/>
                  <a:pt x="115" y="47"/>
                  <a:pt x="115" y="47"/>
                </a:cubicBezTo>
                <a:cubicBezTo>
                  <a:pt x="115" y="16"/>
                  <a:pt x="115" y="16"/>
                  <a:pt x="115" y="16"/>
                </a:cubicBezTo>
                <a:cubicBezTo>
                  <a:pt x="113" y="6"/>
                  <a:pt x="101" y="7"/>
                  <a:pt x="98" y="16"/>
                </a:cubicBezTo>
                <a:cubicBezTo>
                  <a:pt x="98" y="47"/>
                  <a:pt x="98" y="47"/>
                  <a:pt x="98" y="47"/>
                </a:cubicBezTo>
                <a:cubicBezTo>
                  <a:pt x="92" y="47"/>
                  <a:pt x="92" y="47"/>
                  <a:pt x="92" y="47"/>
                </a:cubicBezTo>
                <a:cubicBezTo>
                  <a:pt x="92" y="9"/>
                  <a:pt x="92" y="9"/>
                  <a:pt x="92" y="9"/>
                </a:cubicBezTo>
                <a:cubicBezTo>
                  <a:pt x="88" y="0"/>
                  <a:pt x="79" y="0"/>
                  <a:pt x="75" y="9"/>
                </a:cubicBezTo>
                <a:cubicBezTo>
                  <a:pt x="75" y="47"/>
                  <a:pt x="75" y="47"/>
                  <a:pt x="75" y="47"/>
                </a:cubicBezTo>
                <a:cubicBezTo>
                  <a:pt x="69" y="47"/>
                  <a:pt x="69" y="47"/>
                  <a:pt x="69" y="47"/>
                </a:cubicBezTo>
                <a:cubicBezTo>
                  <a:pt x="69" y="16"/>
                  <a:pt x="69" y="16"/>
                  <a:pt x="69" y="16"/>
                </a:cubicBezTo>
                <a:cubicBezTo>
                  <a:pt x="66" y="8"/>
                  <a:pt x="57" y="6"/>
                  <a:pt x="52" y="16"/>
                </a:cubicBezTo>
                <a:cubicBezTo>
                  <a:pt x="52" y="47"/>
                  <a:pt x="52" y="47"/>
                  <a:pt x="52" y="47"/>
                </a:cubicBezTo>
                <a:cubicBezTo>
                  <a:pt x="46" y="47"/>
                  <a:pt x="46" y="47"/>
                  <a:pt x="46" y="47"/>
                </a:cubicBezTo>
                <a:cubicBezTo>
                  <a:pt x="46" y="23"/>
                  <a:pt x="46" y="23"/>
                  <a:pt x="46" y="23"/>
                </a:cubicBezTo>
                <a:cubicBezTo>
                  <a:pt x="43" y="15"/>
                  <a:pt x="34" y="13"/>
                  <a:pt x="30" y="23"/>
                </a:cubicBezTo>
                <a:close/>
                <a:moveTo>
                  <a:pt x="118" y="90"/>
                </a:moveTo>
                <a:cubicBezTo>
                  <a:pt x="122" y="70"/>
                  <a:pt x="132" y="75"/>
                  <a:pt x="135" y="90"/>
                </a:cubicBezTo>
                <a:cubicBezTo>
                  <a:pt x="135" y="130"/>
                  <a:pt x="135" y="130"/>
                  <a:pt x="135" y="130"/>
                </a:cubicBezTo>
                <a:cubicBezTo>
                  <a:pt x="157" y="130"/>
                  <a:pt x="157" y="130"/>
                  <a:pt x="157" y="130"/>
                </a:cubicBezTo>
                <a:cubicBezTo>
                  <a:pt x="157" y="52"/>
                  <a:pt x="157" y="52"/>
                  <a:pt x="157" y="52"/>
                </a:cubicBezTo>
                <a:cubicBezTo>
                  <a:pt x="5" y="52"/>
                  <a:pt x="5" y="52"/>
                  <a:pt x="5" y="52"/>
                </a:cubicBezTo>
                <a:cubicBezTo>
                  <a:pt x="5" y="130"/>
                  <a:pt x="5" y="130"/>
                  <a:pt x="5" y="130"/>
                </a:cubicBezTo>
                <a:cubicBezTo>
                  <a:pt x="118" y="130"/>
                  <a:pt x="118" y="130"/>
                  <a:pt x="118" y="130"/>
                </a:cubicBezTo>
                <a:lnTo>
                  <a:pt x="118" y="9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43" name="Freeform 385"/>
          <p:cNvSpPr>
            <a:spLocks noEditPoints="1"/>
          </p:cNvSpPr>
          <p:nvPr/>
        </p:nvSpPr>
        <p:spPr bwMode="auto">
          <a:xfrm>
            <a:off x="3597948" y="4420905"/>
            <a:ext cx="156761" cy="156757"/>
          </a:xfrm>
          <a:custGeom>
            <a:avLst/>
            <a:gdLst>
              <a:gd name="T0" fmla="*/ 0 w 69"/>
              <a:gd name="T1" fmla="*/ 29 h 69"/>
              <a:gd name="T2" fmla="*/ 0 w 69"/>
              <a:gd name="T3" fmla="*/ 41 h 69"/>
              <a:gd name="T4" fmla="*/ 16 w 69"/>
              <a:gd name="T5" fmla="*/ 41 h 69"/>
              <a:gd name="T6" fmla="*/ 12 w 69"/>
              <a:gd name="T7" fmla="*/ 44 h 69"/>
              <a:gd name="T8" fmla="*/ 12 w 69"/>
              <a:gd name="T9" fmla="*/ 53 h 69"/>
              <a:gd name="T10" fmla="*/ 47 w 69"/>
              <a:gd name="T11" fmla="*/ 53 h 69"/>
              <a:gd name="T12" fmla="*/ 21 w 69"/>
              <a:gd name="T13" fmla="*/ 58 h 69"/>
              <a:gd name="T14" fmla="*/ 25 w 69"/>
              <a:gd name="T15" fmla="*/ 68 h 69"/>
              <a:gd name="T16" fmla="*/ 57 w 69"/>
              <a:gd name="T17" fmla="*/ 64 h 69"/>
              <a:gd name="T18" fmla="*/ 62 w 69"/>
              <a:gd name="T19" fmla="*/ 43 h 69"/>
              <a:gd name="T20" fmla="*/ 31 w 69"/>
              <a:gd name="T21" fmla="*/ 43 h 69"/>
              <a:gd name="T22" fmla="*/ 33 w 69"/>
              <a:gd name="T23" fmla="*/ 41 h 69"/>
              <a:gd name="T24" fmla="*/ 69 w 69"/>
              <a:gd name="T25" fmla="*/ 41 h 69"/>
              <a:gd name="T26" fmla="*/ 69 w 69"/>
              <a:gd name="T27" fmla="*/ 29 h 69"/>
              <a:gd name="T28" fmla="*/ 0 w 69"/>
              <a:gd name="T29" fmla="*/ 29 h 69"/>
              <a:gd name="T30" fmla="*/ 6 w 69"/>
              <a:gd name="T31" fmla="*/ 0 h 69"/>
              <a:gd name="T32" fmla="*/ 6 w 69"/>
              <a:gd name="T33" fmla="*/ 27 h 69"/>
              <a:gd name="T34" fmla="*/ 62 w 69"/>
              <a:gd name="T35" fmla="*/ 27 h 69"/>
              <a:gd name="T36" fmla="*/ 62 w 69"/>
              <a:gd name="T37" fmla="*/ 0 h 69"/>
              <a:gd name="T38" fmla="*/ 6 w 69"/>
              <a:gd name="T39" fmla="*/ 0 h 69"/>
              <a:gd name="T40" fmla="*/ 48 w 69"/>
              <a:gd name="T41" fmla="*/ 16 h 69"/>
              <a:gd name="T42" fmla="*/ 20 w 69"/>
              <a:gd name="T43" fmla="*/ 16 h 69"/>
              <a:gd name="T44" fmla="*/ 20 w 69"/>
              <a:gd name="T45" fmla="*/ 12 h 69"/>
              <a:gd name="T46" fmla="*/ 48 w 69"/>
              <a:gd name="T47" fmla="*/ 12 h 69"/>
              <a:gd name="T48" fmla="*/ 48 w 69"/>
              <a:gd name="T49" fmla="*/ 16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9" h="69">
                <a:moveTo>
                  <a:pt x="0" y="29"/>
                </a:moveTo>
                <a:cubicBezTo>
                  <a:pt x="0" y="41"/>
                  <a:pt x="0" y="41"/>
                  <a:pt x="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5" y="42"/>
                  <a:pt x="14" y="43"/>
                  <a:pt x="12" y="44"/>
                </a:cubicBezTo>
                <a:cubicBezTo>
                  <a:pt x="12" y="53"/>
                  <a:pt x="12" y="53"/>
                  <a:pt x="12" y="53"/>
                </a:cubicBezTo>
                <a:cubicBezTo>
                  <a:pt x="47" y="53"/>
                  <a:pt x="47" y="53"/>
                  <a:pt x="47" y="53"/>
                </a:cubicBezTo>
                <a:cubicBezTo>
                  <a:pt x="49" y="57"/>
                  <a:pt x="40" y="58"/>
                  <a:pt x="21" y="58"/>
                </a:cubicBezTo>
                <a:cubicBezTo>
                  <a:pt x="25" y="68"/>
                  <a:pt x="25" y="68"/>
                  <a:pt x="25" y="68"/>
                </a:cubicBezTo>
                <a:cubicBezTo>
                  <a:pt x="43" y="69"/>
                  <a:pt x="53" y="67"/>
                  <a:pt x="57" y="64"/>
                </a:cubicBezTo>
                <a:cubicBezTo>
                  <a:pt x="61" y="62"/>
                  <a:pt x="63" y="55"/>
                  <a:pt x="62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3" y="41"/>
                  <a:pt x="33" y="41"/>
                  <a:pt x="33" y="41"/>
                </a:cubicBezTo>
                <a:cubicBezTo>
                  <a:pt x="69" y="41"/>
                  <a:pt x="69" y="41"/>
                  <a:pt x="69" y="41"/>
                </a:cubicBezTo>
                <a:cubicBezTo>
                  <a:pt x="69" y="29"/>
                  <a:pt x="69" y="29"/>
                  <a:pt x="69" y="29"/>
                </a:cubicBezTo>
                <a:lnTo>
                  <a:pt x="0" y="29"/>
                </a:lnTo>
                <a:close/>
                <a:moveTo>
                  <a:pt x="6" y="0"/>
                </a:moveTo>
                <a:cubicBezTo>
                  <a:pt x="6" y="27"/>
                  <a:pt x="6" y="27"/>
                  <a:pt x="6" y="27"/>
                </a:cubicBezTo>
                <a:cubicBezTo>
                  <a:pt x="62" y="27"/>
                  <a:pt x="62" y="27"/>
                  <a:pt x="62" y="27"/>
                </a:cubicBezTo>
                <a:cubicBezTo>
                  <a:pt x="62" y="0"/>
                  <a:pt x="62" y="0"/>
                  <a:pt x="62" y="0"/>
                </a:cubicBezTo>
                <a:lnTo>
                  <a:pt x="6" y="0"/>
                </a:lnTo>
                <a:close/>
                <a:moveTo>
                  <a:pt x="48" y="16"/>
                </a:moveTo>
                <a:cubicBezTo>
                  <a:pt x="20" y="16"/>
                  <a:pt x="20" y="16"/>
                  <a:pt x="20" y="16"/>
                </a:cubicBezTo>
                <a:cubicBezTo>
                  <a:pt x="20" y="12"/>
                  <a:pt x="20" y="12"/>
                  <a:pt x="20" y="12"/>
                </a:cubicBezTo>
                <a:cubicBezTo>
                  <a:pt x="48" y="12"/>
                  <a:pt x="48" y="12"/>
                  <a:pt x="48" y="12"/>
                </a:cubicBezTo>
                <a:lnTo>
                  <a:pt x="48" y="16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44" name="Freeform 386"/>
          <p:cNvSpPr>
            <a:spLocks noEditPoints="1"/>
          </p:cNvSpPr>
          <p:nvPr/>
        </p:nvSpPr>
        <p:spPr bwMode="auto">
          <a:xfrm>
            <a:off x="2824418" y="4315543"/>
            <a:ext cx="439447" cy="390609"/>
          </a:xfrm>
          <a:custGeom>
            <a:avLst/>
            <a:gdLst>
              <a:gd name="T0" fmla="*/ 166 w 193"/>
              <a:gd name="T1" fmla="*/ 98 h 172"/>
              <a:gd name="T2" fmla="*/ 184 w 193"/>
              <a:gd name="T3" fmla="*/ 98 h 172"/>
              <a:gd name="T4" fmla="*/ 193 w 193"/>
              <a:gd name="T5" fmla="*/ 103 h 172"/>
              <a:gd name="T6" fmla="*/ 191 w 193"/>
              <a:gd name="T7" fmla="*/ 111 h 172"/>
              <a:gd name="T8" fmla="*/ 179 w 193"/>
              <a:gd name="T9" fmla="*/ 109 h 172"/>
              <a:gd name="T10" fmla="*/ 166 w 193"/>
              <a:gd name="T11" fmla="*/ 106 h 172"/>
              <a:gd name="T12" fmla="*/ 166 w 193"/>
              <a:gd name="T13" fmla="*/ 152 h 172"/>
              <a:gd name="T14" fmla="*/ 146 w 193"/>
              <a:gd name="T15" fmla="*/ 172 h 172"/>
              <a:gd name="T16" fmla="*/ 47 w 193"/>
              <a:gd name="T17" fmla="*/ 172 h 172"/>
              <a:gd name="T18" fmla="*/ 27 w 193"/>
              <a:gd name="T19" fmla="*/ 152 h 172"/>
              <a:gd name="T20" fmla="*/ 27 w 193"/>
              <a:gd name="T21" fmla="*/ 106 h 172"/>
              <a:gd name="T22" fmla="*/ 15 w 193"/>
              <a:gd name="T23" fmla="*/ 109 h 172"/>
              <a:gd name="T24" fmla="*/ 2 w 193"/>
              <a:gd name="T25" fmla="*/ 111 h 172"/>
              <a:gd name="T26" fmla="*/ 1 w 193"/>
              <a:gd name="T27" fmla="*/ 103 h 172"/>
              <a:gd name="T28" fmla="*/ 9 w 193"/>
              <a:gd name="T29" fmla="*/ 98 h 172"/>
              <a:gd name="T30" fmla="*/ 27 w 193"/>
              <a:gd name="T31" fmla="*/ 98 h 172"/>
              <a:gd name="T32" fmla="*/ 31 w 193"/>
              <a:gd name="T33" fmla="*/ 98 h 172"/>
              <a:gd name="T34" fmla="*/ 162 w 193"/>
              <a:gd name="T35" fmla="*/ 98 h 172"/>
              <a:gd name="T36" fmla="*/ 166 w 193"/>
              <a:gd name="T37" fmla="*/ 98 h 172"/>
              <a:gd name="T38" fmla="*/ 119 w 193"/>
              <a:gd name="T39" fmla="*/ 36 h 172"/>
              <a:gd name="T40" fmla="*/ 122 w 193"/>
              <a:gd name="T41" fmla="*/ 24 h 172"/>
              <a:gd name="T42" fmla="*/ 122 w 193"/>
              <a:gd name="T43" fmla="*/ 0 h 172"/>
              <a:gd name="T44" fmla="*/ 132 w 193"/>
              <a:gd name="T45" fmla="*/ 7 h 172"/>
              <a:gd name="T46" fmla="*/ 133 w 193"/>
              <a:gd name="T47" fmla="*/ 18 h 172"/>
              <a:gd name="T48" fmla="*/ 126 w 193"/>
              <a:gd name="T49" fmla="*/ 46 h 172"/>
              <a:gd name="T50" fmla="*/ 119 w 193"/>
              <a:gd name="T51" fmla="*/ 36 h 172"/>
              <a:gd name="T52" fmla="*/ 86 w 193"/>
              <a:gd name="T53" fmla="*/ 36 h 172"/>
              <a:gd name="T54" fmla="*/ 89 w 193"/>
              <a:gd name="T55" fmla="*/ 24 h 172"/>
              <a:gd name="T56" fmla="*/ 88 w 193"/>
              <a:gd name="T57" fmla="*/ 0 h 172"/>
              <a:gd name="T58" fmla="*/ 99 w 193"/>
              <a:gd name="T59" fmla="*/ 7 h 172"/>
              <a:gd name="T60" fmla="*/ 100 w 193"/>
              <a:gd name="T61" fmla="*/ 18 h 172"/>
              <a:gd name="T62" fmla="*/ 93 w 193"/>
              <a:gd name="T63" fmla="*/ 46 h 172"/>
              <a:gd name="T64" fmla="*/ 86 w 193"/>
              <a:gd name="T65" fmla="*/ 36 h 172"/>
              <a:gd name="T66" fmla="*/ 51 w 193"/>
              <a:gd name="T67" fmla="*/ 36 h 172"/>
              <a:gd name="T68" fmla="*/ 53 w 193"/>
              <a:gd name="T69" fmla="*/ 24 h 172"/>
              <a:gd name="T70" fmla="*/ 53 w 193"/>
              <a:gd name="T71" fmla="*/ 0 h 172"/>
              <a:gd name="T72" fmla="*/ 64 w 193"/>
              <a:gd name="T73" fmla="*/ 7 h 172"/>
              <a:gd name="T74" fmla="*/ 65 w 193"/>
              <a:gd name="T75" fmla="*/ 18 h 172"/>
              <a:gd name="T76" fmla="*/ 58 w 193"/>
              <a:gd name="T77" fmla="*/ 46 h 172"/>
              <a:gd name="T78" fmla="*/ 51 w 193"/>
              <a:gd name="T79" fmla="*/ 36 h 172"/>
              <a:gd name="T80" fmla="*/ 37 w 193"/>
              <a:gd name="T81" fmla="*/ 111 h 172"/>
              <a:gd name="T82" fmla="*/ 37 w 193"/>
              <a:gd name="T83" fmla="*/ 144 h 172"/>
              <a:gd name="T84" fmla="*/ 41 w 193"/>
              <a:gd name="T85" fmla="*/ 149 h 172"/>
              <a:gd name="T86" fmla="*/ 46 w 193"/>
              <a:gd name="T87" fmla="*/ 144 h 172"/>
              <a:gd name="T88" fmla="*/ 46 w 193"/>
              <a:gd name="T89" fmla="*/ 111 h 172"/>
              <a:gd name="T90" fmla="*/ 41 w 193"/>
              <a:gd name="T91" fmla="*/ 107 h 172"/>
              <a:gd name="T92" fmla="*/ 37 w 193"/>
              <a:gd name="T93" fmla="*/ 111 h 172"/>
              <a:gd name="T94" fmla="*/ 47 w 193"/>
              <a:gd name="T95" fmla="*/ 71 h 172"/>
              <a:gd name="T96" fmla="*/ 89 w 193"/>
              <a:gd name="T97" fmla="*/ 71 h 172"/>
              <a:gd name="T98" fmla="*/ 86 w 193"/>
              <a:gd name="T99" fmla="*/ 60 h 172"/>
              <a:gd name="T100" fmla="*/ 92 w 193"/>
              <a:gd name="T101" fmla="*/ 55 h 172"/>
              <a:gd name="T102" fmla="*/ 100 w 193"/>
              <a:gd name="T103" fmla="*/ 55 h 172"/>
              <a:gd name="T104" fmla="*/ 105 w 193"/>
              <a:gd name="T105" fmla="*/ 60 h 172"/>
              <a:gd name="T106" fmla="*/ 103 w 193"/>
              <a:gd name="T107" fmla="*/ 71 h 172"/>
              <a:gd name="T108" fmla="*/ 146 w 193"/>
              <a:gd name="T109" fmla="*/ 71 h 172"/>
              <a:gd name="T110" fmla="*/ 166 w 193"/>
              <a:gd name="T111" fmla="*/ 89 h 172"/>
              <a:gd name="T112" fmla="*/ 27 w 193"/>
              <a:gd name="T113" fmla="*/ 89 h 172"/>
              <a:gd name="T114" fmla="*/ 47 w 193"/>
              <a:gd name="T115" fmla="*/ 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3" h="172">
                <a:moveTo>
                  <a:pt x="166" y="98"/>
                </a:moveTo>
                <a:cubicBezTo>
                  <a:pt x="184" y="98"/>
                  <a:pt x="184" y="98"/>
                  <a:pt x="184" y="98"/>
                </a:cubicBezTo>
                <a:cubicBezTo>
                  <a:pt x="191" y="98"/>
                  <a:pt x="192" y="99"/>
                  <a:pt x="193" y="103"/>
                </a:cubicBezTo>
                <a:cubicBezTo>
                  <a:pt x="193" y="106"/>
                  <a:pt x="193" y="110"/>
                  <a:pt x="191" y="111"/>
                </a:cubicBezTo>
                <a:cubicBezTo>
                  <a:pt x="189" y="114"/>
                  <a:pt x="183" y="113"/>
                  <a:pt x="179" y="109"/>
                </a:cubicBezTo>
                <a:cubicBezTo>
                  <a:pt x="176" y="106"/>
                  <a:pt x="170" y="106"/>
                  <a:pt x="166" y="106"/>
                </a:cubicBezTo>
                <a:cubicBezTo>
                  <a:pt x="166" y="152"/>
                  <a:pt x="166" y="152"/>
                  <a:pt x="166" y="152"/>
                </a:cubicBezTo>
                <a:cubicBezTo>
                  <a:pt x="166" y="163"/>
                  <a:pt x="157" y="172"/>
                  <a:pt x="146" y="172"/>
                </a:cubicBezTo>
                <a:cubicBezTo>
                  <a:pt x="47" y="172"/>
                  <a:pt x="47" y="172"/>
                  <a:pt x="47" y="172"/>
                </a:cubicBezTo>
                <a:cubicBezTo>
                  <a:pt x="36" y="172"/>
                  <a:pt x="27" y="163"/>
                  <a:pt x="27" y="152"/>
                </a:cubicBezTo>
                <a:cubicBezTo>
                  <a:pt x="27" y="106"/>
                  <a:pt x="27" y="106"/>
                  <a:pt x="27" y="106"/>
                </a:cubicBezTo>
                <a:cubicBezTo>
                  <a:pt x="23" y="106"/>
                  <a:pt x="18" y="106"/>
                  <a:pt x="15" y="109"/>
                </a:cubicBezTo>
                <a:cubicBezTo>
                  <a:pt x="10" y="113"/>
                  <a:pt x="4" y="114"/>
                  <a:pt x="2" y="111"/>
                </a:cubicBezTo>
                <a:cubicBezTo>
                  <a:pt x="0" y="110"/>
                  <a:pt x="0" y="106"/>
                  <a:pt x="1" y="103"/>
                </a:cubicBezTo>
                <a:cubicBezTo>
                  <a:pt x="1" y="99"/>
                  <a:pt x="2" y="98"/>
                  <a:pt x="9" y="98"/>
                </a:cubicBezTo>
                <a:cubicBezTo>
                  <a:pt x="27" y="98"/>
                  <a:pt x="27" y="98"/>
                  <a:pt x="27" y="98"/>
                </a:cubicBezTo>
                <a:cubicBezTo>
                  <a:pt x="31" y="98"/>
                  <a:pt x="31" y="98"/>
                  <a:pt x="31" y="98"/>
                </a:cubicBezTo>
                <a:cubicBezTo>
                  <a:pt x="162" y="98"/>
                  <a:pt x="162" y="98"/>
                  <a:pt x="162" y="98"/>
                </a:cubicBezTo>
                <a:cubicBezTo>
                  <a:pt x="166" y="98"/>
                  <a:pt x="166" y="98"/>
                  <a:pt x="166" y="98"/>
                </a:cubicBezTo>
                <a:close/>
                <a:moveTo>
                  <a:pt x="119" y="36"/>
                </a:moveTo>
                <a:cubicBezTo>
                  <a:pt x="125" y="32"/>
                  <a:pt x="124" y="28"/>
                  <a:pt x="122" y="24"/>
                </a:cubicBezTo>
                <a:cubicBezTo>
                  <a:pt x="118" y="16"/>
                  <a:pt x="115" y="9"/>
                  <a:pt x="122" y="0"/>
                </a:cubicBezTo>
                <a:cubicBezTo>
                  <a:pt x="132" y="7"/>
                  <a:pt x="132" y="7"/>
                  <a:pt x="132" y="7"/>
                </a:cubicBezTo>
                <a:cubicBezTo>
                  <a:pt x="130" y="11"/>
                  <a:pt x="131" y="14"/>
                  <a:pt x="133" y="18"/>
                </a:cubicBezTo>
                <a:cubicBezTo>
                  <a:pt x="137" y="28"/>
                  <a:pt x="142" y="37"/>
                  <a:pt x="126" y="46"/>
                </a:cubicBezTo>
                <a:cubicBezTo>
                  <a:pt x="119" y="36"/>
                  <a:pt x="119" y="36"/>
                  <a:pt x="119" y="36"/>
                </a:cubicBezTo>
                <a:close/>
                <a:moveTo>
                  <a:pt x="86" y="36"/>
                </a:moveTo>
                <a:cubicBezTo>
                  <a:pt x="92" y="32"/>
                  <a:pt x="91" y="28"/>
                  <a:pt x="89" y="24"/>
                </a:cubicBezTo>
                <a:cubicBezTo>
                  <a:pt x="85" y="16"/>
                  <a:pt x="82" y="9"/>
                  <a:pt x="88" y="0"/>
                </a:cubicBezTo>
                <a:cubicBezTo>
                  <a:pt x="99" y="7"/>
                  <a:pt x="99" y="7"/>
                  <a:pt x="99" y="7"/>
                </a:cubicBezTo>
                <a:cubicBezTo>
                  <a:pt x="97" y="11"/>
                  <a:pt x="98" y="14"/>
                  <a:pt x="100" y="18"/>
                </a:cubicBezTo>
                <a:cubicBezTo>
                  <a:pt x="104" y="28"/>
                  <a:pt x="109" y="37"/>
                  <a:pt x="93" y="46"/>
                </a:cubicBezTo>
                <a:cubicBezTo>
                  <a:pt x="86" y="36"/>
                  <a:pt x="86" y="36"/>
                  <a:pt x="86" y="36"/>
                </a:cubicBezTo>
                <a:close/>
                <a:moveTo>
                  <a:pt x="51" y="36"/>
                </a:moveTo>
                <a:cubicBezTo>
                  <a:pt x="57" y="32"/>
                  <a:pt x="55" y="28"/>
                  <a:pt x="53" y="24"/>
                </a:cubicBezTo>
                <a:cubicBezTo>
                  <a:pt x="50" y="16"/>
                  <a:pt x="47" y="9"/>
                  <a:pt x="53" y="0"/>
                </a:cubicBezTo>
                <a:cubicBezTo>
                  <a:pt x="64" y="7"/>
                  <a:pt x="64" y="7"/>
                  <a:pt x="64" y="7"/>
                </a:cubicBezTo>
                <a:cubicBezTo>
                  <a:pt x="61" y="11"/>
                  <a:pt x="63" y="14"/>
                  <a:pt x="65" y="18"/>
                </a:cubicBezTo>
                <a:cubicBezTo>
                  <a:pt x="69" y="28"/>
                  <a:pt x="73" y="37"/>
                  <a:pt x="58" y="46"/>
                </a:cubicBezTo>
                <a:cubicBezTo>
                  <a:pt x="51" y="36"/>
                  <a:pt x="51" y="36"/>
                  <a:pt x="51" y="36"/>
                </a:cubicBezTo>
                <a:close/>
                <a:moveTo>
                  <a:pt x="37" y="111"/>
                </a:moveTo>
                <a:cubicBezTo>
                  <a:pt x="37" y="144"/>
                  <a:pt x="37" y="144"/>
                  <a:pt x="37" y="144"/>
                </a:cubicBezTo>
                <a:cubicBezTo>
                  <a:pt x="37" y="147"/>
                  <a:pt x="39" y="149"/>
                  <a:pt x="41" y="149"/>
                </a:cubicBezTo>
                <a:cubicBezTo>
                  <a:pt x="44" y="149"/>
                  <a:pt x="46" y="147"/>
                  <a:pt x="46" y="144"/>
                </a:cubicBezTo>
                <a:cubicBezTo>
                  <a:pt x="46" y="111"/>
                  <a:pt x="46" y="111"/>
                  <a:pt x="46" y="111"/>
                </a:cubicBezTo>
                <a:cubicBezTo>
                  <a:pt x="46" y="109"/>
                  <a:pt x="44" y="107"/>
                  <a:pt x="41" y="107"/>
                </a:cubicBezTo>
                <a:cubicBezTo>
                  <a:pt x="39" y="107"/>
                  <a:pt x="37" y="109"/>
                  <a:pt x="37" y="111"/>
                </a:cubicBezTo>
                <a:close/>
                <a:moveTo>
                  <a:pt x="47" y="71"/>
                </a:moveTo>
                <a:cubicBezTo>
                  <a:pt x="89" y="71"/>
                  <a:pt x="89" y="71"/>
                  <a:pt x="89" y="71"/>
                </a:cubicBezTo>
                <a:cubicBezTo>
                  <a:pt x="86" y="60"/>
                  <a:pt x="86" y="60"/>
                  <a:pt x="86" y="60"/>
                </a:cubicBezTo>
                <a:cubicBezTo>
                  <a:pt x="86" y="57"/>
                  <a:pt x="89" y="55"/>
                  <a:pt x="92" y="55"/>
                </a:cubicBezTo>
                <a:cubicBezTo>
                  <a:pt x="100" y="55"/>
                  <a:pt x="100" y="55"/>
                  <a:pt x="100" y="55"/>
                </a:cubicBezTo>
                <a:cubicBezTo>
                  <a:pt x="103" y="55"/>
                  <a:pt x="106" y="57"/>
                  <a:pt x="105" y="60"/>
                </a:cubicBezTo>
                <a:cubicBezTo>
                  <a:pt x="103" y="71"/>
                  <a:pt x="103" y="71"/>
                  <a:pt x="103" y="71"/>
                </a:cubicBezTo>
                <a:cubicBezTo>
                  <a:pt x="146" y="71"/>
                  <a:pt x="146" y="71"/>
                  <a:pt x="146" y="71"/>
                </a:cubicBezTo>
                <a:cubicBezTo>
                  <a:pt x="157" y="71"/>
                  <a:pt x="165" y="79"/>
                  <a:pt x="166" y="89"/>
                </a:cubicBezTo>
                <a:cubicBezTo>
                  <a:pt x="27" y="89"/>
                  <a:pt x="27" y="89"/>
                  <a:pt x="27" y="89"/>
                </a:cubicBezTo>
                <a:cubicBezTo>
                  <a:pt x="28" y="79"/>
                  <a:pt x="37" y="71"/>
                  <a:pt x="47" y="71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45" name="Freeform 387"/>
          <p:cNvSpPr/>
          <p:nvPr/>
        </p:nvSpPr>
        <p:spPr bwMode="auto">
          <a:xfrm>
            <a:off x="2197372" y="4323253"/>
            <a:ext cx="382909" cy="187597"/>
          </a:xfrm>
          <a:custGeom>
            <a:avLst/>
            <a:gdLst>
              <a:gd name="T0" fmla="*/ 14 w 168"/>
              <a:gd name="T1" fmla="*/ 27 h 82"/>
              <a:gd name="T2" fmla="*/ 27 w 168"/>
              <a:gd name="T3" fmla="*/ 14 h 82"/>
              <a:gd name="T4" fmla="*/ 141 w 168"/>
              <a:gd name="T5" fmla="*/ 14 h 82"/>
              <a:gd name="T6" fmla="*/ 155 w 168"/>
              <a:gd name="T7" fmla="*/ 27 h 82"/>
              <a:gd name="T8" fmla="*/ 155 w 168"/>
              <a:gd name="T9" fmla="*/ 82 h 82"/>
              <a:gd name="T10" fmla="*/ 168 w 168"/>
              <a:gd name="T11" fmla="*/ 82 h 82"/>
              <a:gd name="T12" fmla="*/ 168 w 168"/>
              <a:gd name="T13" fmla="*/ 27 h 82"/>
              <a:gd name="T14" fmla="*/ 141 w 168"/>
              <a:gd name="T15" fmla="*/ 0 h 82"/>
              <a:gd name="T16" fmla="*/ 27 w 168"/>
              <a:gd name="T17" fmla="*/ 0 h 82"/>
              <a:gd name="T18" fmla="*/ 0 w 168"/>
              <a:gd name="T19" fmla="*/ 27 h 82"/>
              <a:gd name="T20" fmla="*/ 0 w 168"/>
              <a:gd name="T21" fmla="*/ 82 h 82"/>
              <a:gd name="T22" fmla="*/ 14 w 168"/>
              <a:gd name="T23" fmla="*/ 82 h 82"/>
              <a:gd name="T24" fmla="*/ 14 w 168"/>
              <a:gd name="T25" fmla="*/ 27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8" h="82">
                <a:moveTo>
                  <a:pt x="14" y="27"/>
                </a:moveTo>
                <a:cubicBezTo>
                  <a:pt x="14" y="20"/>
                  <a:pt x="20" y="14"/>
                  <a:pt x="27" y="14"/>
                </a:cubicBezTo>
                <a:cubicBezTo>
                  <a:pt x="141" y="14"/>
                  <a:pt x="141" y="14"/>
                  <a:pt x="141" y="14"/>
                </a:cubicBezTo>
                <a:cubicBezTo>
                  <a:pt x="149" y="14"/>
                  <a:pt x="155" y="20"/>
                  <a:pt x="155" y="27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68" y="82"/>
                  <a:pt x="168" y="82"/>
                  <a:pt x="168" y="82"/>
                </a:cubicBezTo>
                <a:cubicBezTo>
                  <a:pt x="168" y="27"/>
                  <a:pt x="168" y="27"/>
                  <a:pt x="168" y="27"/>
                </a:cubicBezTo>
                <a:cubicBezTo>
                  <a:pt x="168" y="12"/>
                  <a:pt x="156" y="0"/>
                  <a:pt x="14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3" y="0"/>
                  <a:pt x="0" y="12"/>
                  <a:pt x="0" y="27"/>
                </a:cubicBezTo>
                <a:cubicBezTo>
                  <a:pt x="0" y="82"/>
                  <a:pt x="0" y="82"/>
                  <a:pt x="0" y="82"/>
                </a:cubicBezTo>
                <a:cubicBezTo>
                  <a:pt x="14" y="82"/>
                  <a:pt x="14" y="82"/>
                  <a:pt x="14" y="82"/>
                </a:cubicBezTo>
                <a:lnTo>
                  <a:pt x="14" y="27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46" name="Freeform 388"/>
          <p:cNvSpPr/>
          <p:nvPr/>
        </p:nvSpPr>
        <p:spPr bwMode="auto">
          <a:xfrm>
            <a:off x="2197372" y="4518558"/>
            <a:ext cx="382909" cy="187597"/>
          </a:xfrm>
          <a:custGeom>
            <a:avLst/>
            <a:gdLst>
              <a:gd name="T0" fmla="*/ 155 w 168"/>
              <a:gd name="T1" fmla="*/ 55 h 82"/>
              <a:gd name="T2" fmla="*/ 141 w 168"/>
              <a:gd name="T3" fmla="*/ 68 h 82"/>
              <a:gd name="T4" fmla="*/ 27 w 168"/>
              <a:gd name="T5" fmla="*/ 68 h 82"/>
              <a:gd name="T6" fmla="*/ 14 w 168"/>
              <a:gd name="T7" fmla="*/ 55 h 82"/>
              <a:gd name="T8" fmla="*/ 14 w 168"/>
              <a:gd name="T9" fmla="*/ 0 h 82"/>
              <a:gd name="T10" fmla="*/ 0 w 168"/>
              <a:gd name="T11" fmla="*/ 0 h 82"/>
              <a:gd name="T12" fmla="*/ 0 w 168"/>
              <a:gd name="T13" fmla="*/ 55 h 82"/>
              <a:gd name="T14" fmla="*/ 27 w 168"/>
              <a:gd name="T15" fmla="*/ 82 h 82"/>
              <a:gd name="T16" fmla="*/ 141 w 168"/>
              <a:gd name="T17" fmla="*/ 82 h 82"/>
              <a:gd name="T18" fmla="*/ 168 w 168"/>
              <a:gd name="T19" fmla="*/ 55 h 82"/>
              <a:gd name="T20" fmla="*/ 168 w 168"/>
              <a:gd name="T21" fmla="*/ 0 h 82"/>
              <a:gd name="T22" fmla="*/ 155 w 168"/>
              <a:gd name="T23" fmla="*/ 0 h 82"/>
              <a:gd name="T24" fmla="*/ 155 w 168"/>
              <a:gd name="T25" fmla="*/ 55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8" h="82">
                <a:moveTo>
                  <a:pt x="155" y="55"/>
                </a:moveTo>
                <a:cubicBezTo>
                  <a:pt x="155" y="62"/>
                  <a:pt x="149" y="68"/>
                  <a:pt x="141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0" y="68"/>
                  <a:pt x="14" y="62"/>
                  <a:pt x="14" y="55"/>
                </a:cubicBezTo>
                <a:cubicBezTo>
                  <a:pt x="14" y="0"/>
                  <a:pt x="14" y="0"/>
                  <a:pt x="1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70"/>
                  <a:pt x="13" y="82"/>
                  <a:pt x="27" y="82"/>
                </a:cubicBezTo>
                <a:cubicBezTo>
                  <a:pt x="141" y="82"/>
                  <a:pt x="141" y="82"/>
                  <a:pt x="141" y="82"/>
                </a:cubicBezTo>
                <a:cubicBezTo>
                  <a:pt x="156" y="82"/>
                  <a:pt x="168" y="70"/>
                  <a:pt x="168" y="55"/>
                </a:cubicBezTo>
                <a:cubicBezTo>
                  <a:pt x="168" y="0"/>
                  <a:pt x="168" y="0"/>
                  <a:pt x="168" y="0"/>
                </a:cubicBezTo>
                <a:cubicBezTo>
                  <a:pt x="155" y="0"/>
                  <a:pt x="155" y="0"/>
                  <a:pt x="155" y="0"/>
                </a:cubicBezTo>
                <a:lnTo>
                  <a:pt x="155" y="55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47" name="Freeform 389"/>
          <p:cNvSpPr/>
          <p:nvPr/>
        </p:nvSpPr>
        <p:spPr bwMode="auto">
          <a:xfrm>
            <a:off x="2302736" y="4372079"/>
            <a:ext cx="169611" cy="77093"/>
          </a:xfrm>
          <a:custGeom>
            <a:avLst/>
            <a:gdLst>
              <a:gd name="T0" fmla="*/ 33 w 74"/>
              <a:gd name="T1" fmla="*/ 8 h 34"/>
              <a:gd name="T2" fmla="*/ 18 w 74"/>
              <a:gd name="T3" fmla="*/ 0 h 34"/>
              <a:gd name="T4" fmla="*/ 0 w 74"/>
              <a:gd name="T5" fmla="*/ 15 h 34"/>
              <a:gd name="T6" fmla="*/ 5 w 74"/>
              <a:gd name="T7" fmla="*/ 15 h 34"/>
              <a:gd name="T8" fmla="*/ 10 w 74"/>
              <a:gd name="T9" fmla="*/ 12 h 34"/>
              <a:gd name="T10" fmla="*/ 15 w 74"/>
              <a:gd name="T11" fmla="*/ 17 h 34"/>
              <a:gd name="T12" fmla="*/ 10 w 74"/>
              <a:gd name="T13" fmla="*/ 22 h 34"/>
              <a:gd name="T14" fmla="*/ 5 w 74"/>
              <a:gd name="T15" fmla="*/ 18 h 34"/>
              <a:gd name="T16" fmla="*/ 0 w 74"/>
              <a:gd name="T17" fmla="*/ 18 h 34"/>
              <a:gd name="T18" fmla="*/ 18 w 74"/>
              <a:gd name="T19" fmla="*/ 34 h 34"/>
              <a:gd name="T20" fmla="*/ 33 w 74"/>
              <a:gd name="T21" fmla="*/ 25 h 34"/>
              <a:gd name="T22" fmla="*/ 40 w 74"/>
              <a:gd name="T23" fmla="*/ 25 h 34"/>
              <a:gd name="T24" fmla="*/ 45 w 74"/>
              <a:gd name="T25" fmla="*/ 20 h 34"/>
              <a:gd name="T26" fmla="*/ 49 w 74"/>
              <a:gd name="T27" fmla="*/ 24 h 34"/>
              <a:gd name="T28" fmla="*/ 54 w 74"/>
              <a:gd name="T29" fmla="*/ 20 h 34"/>
              <a:gd name="T30" fmla="*/ 58 w 74"/>
              <a:gd name="T31" fmla="*/ 24 h 34"/>
              <a:gd name="T32" fmla="*/ 62 w 74"/>
              <a:gd name="T33" fmla="*/ 20 h 34"/>
              <a:gd name="T34" fmla="*/ 66 w 74"/>
              <a:gd name="T35" fmla="*/ 24 h 34"/>
              <a:gd name="T36" fmla="*/ 74 w 74"/>
              <a:gd name="T37" fmla="*/ 16 h 34"/>
              <a:gd name="T38" fmla="*/ 66 w 74"/>
              <a:gd name="T39" fmla="*/ 8 h 34"/>
              <a:gd name="T40" fmla="*/ 33 w 74"/>
              <a:gd name="T41" fmla="*/ 8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4" h="34">
                <a:moveTo>
                  <a:pt x="33" y="8"/>
                </a:moveTo>
                <a:cubicBezTo>
                  <a:pt x="30" y="3"/>
                  <a:pt x="24" y="0"/>
                  <a:pt x="18" y="0"/>
                </a:cubicBezTo>
                <a:cubicBezTo>
                  <a:pt x="9" y="0"/>
                  <a:pt x="1" y="7"/>
                  <a:pt x="0" y="15"/>
                </a:cubicBezTo>
                <a:cubicBezTo>
                  <a:pt x="5" y="15"/>
                  <a:pt x="5" y="15"/>
                  <a:pt x="5" y="15"/>
                </a:cubicBezTo>
                <a:cubicBezTo>
                  <a:pt x="6" y="13"/>
                  <a:pt x="8" y="12"/>
                  <a:pt x="10" y="12"/>
                </a:cubicBezTo>
                <a:cubicBezTo>
                  <a:pt x="13" y="12"/>
                  <a:pt x="15" y="14"/>
                  <a:pt x="15" y="17"/>
                </a:cubicBezTo>
                <a:cubicBezTo>
                  <a:pt x="15" y="19"/>
                  <a:pt x="13" y="22"/>
                  <a:pt x="10" y="22"/>
                </a:cubicBezTo>
                <a:cubicBezTo>
                  <a:pt x="8" y="22"/>
                  <a:pt x="6" y="20"/>
                  <a:pt x="5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27"/>
                  <a:pt x="9" y="34"/>
                  <a:pt x="18" y="34"/>
                </a:cubicBezTo>
                <a:cubicBezTo>
                  <a:pt x="24" y="34"/>
                  <a:pt x="30" y="30"/>
                  <a:pt x="33" y="25"/>
                </a:cubicBezTo>
                <a:cubicBezTo>
                  <a:pt x="40" y="25"/>
                  <a:pt x="40" y="25"/>
                  <a:pt x="40" y="25"/>
                </a:cubicBezTo>
                <a:cubicBezTo>
                  <a:pt x="45" y="20"/>
                  <a:pt x="45" y="20"/>
                  <a:pt x="45" y="20"/>
                </a:cubicBezTo>
                <a:cubicBezTo>
                  <a:pt x="49" y="24"/>
                  <a:pt x="49" y="24"/>
                  <a:pt x="49" y="24"/>
                </a:cubicBezTo>
                <a:cubicBezTo>
                  <a:pt x="54" y="20"/>
                  <a:pt x="54" y="20"/>
                  <a:pt x="54" y="20"/>
                </a:cubicBezTo>
                <a:cubicBezTo>
                  <a:pt x="58" y="24"/>
                  <a:pt x="58" y="24"/>
                  <a:pt x="58" y="24"/>
                </a:cubicBezTo>
                <a:cubicBezTo>
                  <a:pt x="62" y="20"/>
                  <a:pt x="62" y="20"/>
                  <a:pt x="62" y="20"/>
                </a:cubicBezTo>
                <a:cubicBezTo>
                  <a:pt x="66" y="24"/>
                  <a:pt x="66" y="24"/>
                  <a:pt x="66" y="24"/>
                </a:cubicBezTo>
                <a:cubicBezTo>
                  <a:pt x="74" y="16"/>
                  <a:pt x="74" y="16"/>
                  <a:pt x="74" y="16"/>
                </a:cubicBezTo>
                <a:cubicBezTo>
                  <a:pt x="66" y="8"/>
                  <a:pt x="66" y="8"/>
                  <a:pt x="66" y="8"/>
                </a:cubicBezTo>
                <a:lnTo>
                  <a:pt x="33" y="8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48" name="Freeform 390"/>
          <p:cNvSpPr/>
          <p:nvPr/>
        </p:nvSpPr>
        <p:spPr bwMode="auto">
          <a:xfrm>
            <a:off x="2264189" y="4521126"/>
            <a:ext cx="38549" cy="138771"/>
          </a:xfrm>
          <a:custGeom>
            <a:avLst/>
            <a:gdLst>
              <a:gd name="T0" fmla="*/ 10 w 18"/>
              <a:gd name="T1" fmla="*/ 61 h 61"/>
              <a:gd name="T2" fmla="*/ 18 w 18"/>
              <a:gd name="T3" fmla="*/ 61 h 61"/>
              <a:gd name="T4" fmla="*/ 18 w 18"/>
              <a:gd name="T5" fmla="*/ 0 h 61"/>
              <a:gd name="T6" fmla="*/ 10 w 18"/>
              <a:gd name="T7" fmla="*/ 0 h 61"/>
              <a:gd name="T8" fmla="*/ 0 w 18"/>
              <a:gd name="T9" fmla="*/ 8 h 61"/>
              <a:gd name="T10" fmla="*/ 0 w 18"/>
              <a:gd name="T11" fmla="*/ 52 h 61"/>
              <a:gd name="T12" fmla="*/ 10 w 18"/>
              <a:gd name="T13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" h="61">
                <a:moveTo>
                  <a:pt x="10" y="61"/>
                </a:moveTo>
                <a:cubicBezTo>
                  <a:pt x="18" y="61"/>
                  <a:pt x="18" y="61"/>
                  <a:pt x="18" y="61"/>
                </a:cubicBezTo>
                <a:cubicBezTo>
                  <a:pt x="18" y="0"/>
                  <a:pt x="18" y="0"/>
                  <a:pt x="18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7"/>
                  <a:pt x="4" y="61"/>
                  <a:pt x="10" y="61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49" name="Freeform 391"/>
          <p:cNvSpPr/>
          <p:nvPr/>
        </p:nvSpPr>
        <p:spPr bwMode="auto">
          <a:xfrm>
            <a:off x="2464638" y="4521126"/>
            <a:ext cx="41117" cy="138771"/>
          </a:xfrm>
          <a:custGeom>
            <a:avLst/>
            <a:gdLst>
              <a:gd name="T0" fmla="*/ 18 w 18"/>
              <a:gd name="T1" fmla="*/ 52 h 61"/>
              <a:gd name="T2" fmla="*/ 18 w 18"/>
              <a:gd name="T3" fmla="*/ 8 h 61"/>
              <a:gd name="T4" fmla="*/ 8 w 18"/>
              <a:gd name="T5" fmla="*/ 0 h 61"/>
              <a:gd name="T6" fmla="*/ 0 w 18"/>
              <a:gd name="T7" fmla="*/ 0 h 61"/>
              <a:gd name="T8" fmla="*/ 0 w 18"/>
              <a:gd name="T9" fmla="*/ 61 h 61"/>
              <a:gd name="T10" fmla="*/ 8 w 18"/>
              <a:gd name="T11" fmla="*/ 61 h 61"/>
              <a:gd name="T12" fmla="*/ 18 w 18"/>
              <a:gd name="T13" fmla="*/ 5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" h="61">
                <a:moveTo>
                  <a:pt x="18" y="52"/>
                </a:moveTo>
                <a:cubicBezTo>
                  <a:pt x="18" y="8"/>
                  <a:pt x="18" y="8"/>
                  <a:pt x="18" y="8"/>
                </a:cubicBezTo>
                <a:cubicBezTo>
                  <a:pt x="18" y="3"/>
                  <a:pt x="14" y="0"/>
                  <a:pt x="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1"/>
                  <a:pt x="0" y="61"/>
                  <a:pt x="0" y="61"/>
                </a:cubicBezTo>
                <a:cubicBezTo>
                  <a:pt x="8" y="61"/>
                  <a:pt x="8" y="61"/>
                  <a:pt x="8" y="61"/>
                </a:cubicBezTo>
                <a:cubicBezTo>
                  <a:pt x="14" y="61"/>
                  <a:pt x="18" y="57"/>
                  <a:pt x="18" y="52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50" name="Rectangle 392"/>
          <p:cNvSpPr>
            <a:spLocks noChangeArrowheads="1"/>
          </p:cNvSpPr>
          <p:nvPr/>
        </p:nvSpPr>
        <p:spPr bwMode="auto">
          <a:xfrm>
            <a:off x="2325865" y="4521126"/>
            <a:ext cx="115644" cy="13877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51" name="Freeform 393"/>
          <p:cNvSpPr/>
          <p:nvPr/>
        </p:nvSpPr>
        <p:spPr bwMode="auto">
          <a:xfrm>
            <a:off x="2328436" y="4469731"/>
            <a:ext cx="113075" cy="43687"/>
          </a:xfrm>
          <a:custGeom>
            <a:avLst/>
            <a:gdLst>
              <a:gd name="T0" fmla="*/ 0 w 49"/>
              <a:gd name="T1" fmla="*/ 15 h 19"/>
              <a:gd name="T2" fmla="*/ 0 w 49"/>
              <a:gd name="T3" fmla="*/ 19 h 19"/>
              <a:gd name="T4" fmla="*/ 11 w 49"/>
              <a:gd name="T5" fmla="*/ 19 h 19"/>
              <a:gd name="T6" fmla="*/ 11 w 49"/>
              <a:gd name="T7" fmla="*/ 15 h 19"/>
              <a:gd name="T8" fmla="*/ 11 w 49"/>
              <a:gd name="T9" fmla="*/ 10 h 19"/>
              <a:gd name="T10" fmla="*/ 13 w 49"/>
              <a:gd name="T11" fmla="*/ 9 h 19"/>
              <a:gd name="T12" fmla="*/ 36 w 49"/>
              <a:gd name="T13" fmla="*/ 9 h 19"/>
              <a:gd name="T14" fmla="*/ 38 w 49"/>
              <a:gd name="T15" fmla="*/ 10 h 19"/>
              <a:gd name="T16" fmla="*/ 38 w 49"/>
              <a:gd name="T17" fmla="*/ 15 h 19"/>
              <a:gd name="T18" fmla="*/ 38 w 49"/>
              <a:gd name="T19" fmla="*/ 19 h 19"/>
              <a:gd name="T20" fmla="*/ 49 w 49"/>
              <a:gd name="T21" fmla="*/ 19 h 19"/>
              <a:gd name="T22" fmla="*/ 49 w 49"/>
              <a:gd name="T23" fmla="*/ 15 h 19"/>
              <a:gd name="T24" fmla="*/ 49 w 49"/>
              <a:gd name="T25" fmla="*/ 10 h 19"/>
              <a:gd name="T26" fmla="*/ 49 w 49"/>
              <a:gd name="T27" fmla="*/ 9 h 19"/>
              <a:gd name="T28" fmla="*/ 36 w 49"/>
              <a:gd name="T29" fmla="*/ 0 h 19"/>
              <a:gd name="T30" fmla="*/ 13 w 49"/>
              <a:gd name="T31" fmla="*/ 0 h 19"/>
              <a:gd name="T32" fmla="*/ 0 w 49"/>
              <a:gd name="T33" fmla="*/ 9 h 19"/>
              <a:gd name="T34" fmla="*/ 0 w 49"/>
              <a:gd name="T35" fmla="*/ 10 h 19"/>
              <a:gd name="T36" fmla="*/ 0 w 49"/>
              <a:gd name="T37" fmla="*/ 15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9" h="19">
                <a:moveTo>
                  <a:pt x="0" y="15"/>
                </a:moveTo>
                <a:cubicBezTo>
                  <a:pt x="0" y="19"/>
                  <a:pt x="0" y="19"/>
                  <a:pt x="0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2" y="9"/>
                  <a:pt x="1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7" y="9"/>
                  <a:pt x="38" y="10"/>
                  <a:pt x="38" y="10"/>
                </a:cubicBezTo>
                <a:cubicBezTo>
                  <a:pt x="38" y="15"/>
                  <a:pt x="38" y="15"/>
                  <a:pt x="38" y="15"/>
                </a:cubicBezTo>
                <a:cubicBezTo>
                  <a:pt x="38" y="19"/>
                  <a:pt x="38" y="19"/>
                  <a:pt x="38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0"/>
                  <a:pt x="49" y="10"/>
                  <a:pt x="49" y="10"/>
                </a:cubicBezTo>
                <a:cubicBezTo>
                  <a:pt x="49" y="10"/>
                  <a:pt x="49" y="9"/>
                  <a:pt x="49" y="9"/>
                </a:cubicBezTo>
                <a:cubicBezTo>
                  <a:pt x="48" y="4"/>
                  <a:pt x="43" y="0"/>
                  <a:pt x="36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1" y="4"/>
                  <a:pt x="0" y="9"/>
                </a:cubicBezTo>
                <a:cubicBezTo>
                  <a:pt x="0" y="9"/>
                  <a:pt x="0" y="10"/>
                  <a:pt x="0" y="10"/>
                </a:cubicBezTo>
                <a:lnTo>
                  <a:pt x="0" y="15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reeform 5"/>
          <p:cNvSpPr/>
          <p:nvPr/>
        </p:nvSpPr>
        <p:spPr bwMode="auto">
          <a:xfrm>
            <a:off x="1023165" y="1345105"/>
            <a:ext cx="36512" cy="65088"/>
          </a:xfrm>
          <a:custGeom>
            <a:avLst/>
            <a:gdLst>
              <a:gd name="T0" fmla="*/ 23 w 23"/>
              <a:gd name="T1" fmla="*/ 3 h 41"/>
              <a:gd name="T2" fmla="*/ 16 w 23"/>
              <a:gd name="T3" fmla="*/ 0 h 41"/>
              <a:gd name="T4" fmla="*/ 0 w 23"/>
              <a:gd name="T5" fmla="*/ 41 h 41"/>
              <a:gd name="T6" fmla="*/ 9 w 23"/>
              <a:gd name="T7" fmla="*/ 41 h 41"/>
              <a:gd name="T8" fmla="*/ 23 w 23"/>
              <a:gd name="T9" fmla="*/ 3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41">
                <a:moveTo>
                  <a:pt x="23" y="3"/>
                </a:moveTo>
                <a:lnTo>
                  <a:pt x="16" y="0"/>
                </a:lnTo>
                <a:lnTo>
                  <a:pt x="0" y="41"/>
                </a:lnTo>
                <a:lnTo>
                  <a:pt x="9" y="41"/>
                </a:lnTo>
                <a:lnTo>
                  <a:pt x="23" y="3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61" name="Freeform 6"/>
          <p:cNvSpPr/>
          <p:nvPr/>
        </p:nvSpPr>
        <p:spPr bwMode="auto">
          <a:xfrm>
            <a:off x="807265" y="1410192"/>
            <a:ext cx="320675" cy="309563"/>
          </a:xfrm>
          <a:custGeom>
            <a:avLst/>
            <a:gdLst>
              <a:gd name="T0" fmla="*/ 114 w 142"/>
              <a:gd name="T1" fmla="*/ 124 h 137"/>
              <a:gd name="T2" fmla="*/ 78 w 142"/>
              <a:gd name="T3" fmla="*/ 124 h 137"/>
              <a:gd name="T4" fmla="*/ 78 w 142"/>
              <a:gd name="T5" fmla="*/ 76 h 137"/>
              <a:gd name="T6" fmla="*/ 142 w 142"/>
              <a:gd name="T7" fmla="*/ 0 h 137"/>
              <a:gd name="T8" fmla="*/ 102 w 142"/>
              <a:gd name="T9" fmla="*/ 0 h 137"/>
              <a:gd name="T10" fmla="*/ 88 w 142"/>
              <a:gd name="T11" fmla="*/ 39 h 137"/>
              <a:gd name="T12" fmla="*/ 92 w 142"/>
              <a:gd name="T13" fmla="*/ 52 h 137"/>
              <a:gd name="T14" fmla="*/ 77 w 142"/>
              <a:gd name="T15" fmla="*/ 58 h 137"/>
              <a:gd name="T16" fmla="*/ 71 w 142"/>
              <a:gd name="T17" fmla="*/ 44 h 137"/>
              <a:gd name="T18" fmla="*/ 82 w 142"/>
              <a:gd name="T19" fmla="*/ 37 h 137"/>
              <a:gd name="T20" fmla="*/ 96 w 142"/>
              <a:gd name="T21" fmla="*/ 0 h 137"/>
              <a:gd name="T22" fmla="*/ 0 w 142"/>
              <a:gd name="T23" fmla="*/ 0 h 137"/>
              <a:gd name="T24" fmla="*/ 65 w 142"/>
              <a:gd name="T25" fmla="*/ 75 h 137"/>
              <a:gd name="T26" fmla="*/ 65 w 142"/>
              <a:gd name="T27" fmla="*/ 124 h 137"/>
              <a:gd name="T28" fmla="*/ 29 w 142"/>
              <a:gd name="T29" fmla="*/ 124 h 137"/>
              <a:gd name="T30" fmla="*/ 29 w 142"/>
              <a:gd name="T31" fmla="*/ 137 h 137"/>
              <a:gd name="T32" fmla="*/ 114 w 142"/>
              <a:gd name="T33" fmla="*/ 137 h 137"/>
              <a:gd name="T34" fmla="*/ 114 w 142"/>
              <a:gd name="T35" fmla="*/ 124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37">
                <a:moveTo>
                  <a:pt x="114" y="124"/>
                </a:moveTo>
                <a:cubicBezTo>
                  <a:pt x="78" y="124"/>
                  <a:pt x="78" y="124"/>
                  <a:pt x="78" y="124"/>
                </a:cubicBezTo>
                <a:cubicBezTo>
                  <a:pt x="78" y="76"/>
                  <a:pt x="78" y="76"/>
                  <a:pt x="78" y="76"/>
                </a:cubicBezTo>
                <a:cubicBezTo>
                  <a:pt x="142" y="0"/>
                  <a:pt x="142" y="0"/>
                  <a:pt x="142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88" y="39"/>
                  <a:pt x="88" y="39"/>
                  <a:pt x="88" y="39"/>
                </a:cubicBezTo>
                <a:cubicBezTo>
                  <a:pt x="92" y="42"/>
                  <a:pt x="93" y="47"/>
                  <a:pt x="92" y="52"/>
                </a:cubicBezTo>
                <a:cubicBezTo>
                  <a:pt x="89" y="57"/>
                  <a:pt x="83" y="60"/>
                  <a:pt x="77" y="58"/>
                </a:cubicBezTo>
                <a:cubicBezTo>
                  <a:pt x="72" y="56"/>
                  <a:pt x="69" y="50"/>
                  <a:pt x="71" y="44"/>
                </a:cubicBezTo>
                <a:cubicBezTo>
                  <a:pt x="73" y="39"/>
                  <a:pt x="77" y="36"/>
                  <a:pt x="82" y="37"/>
                </a:cubicBezTo>
                <a:cubicBezTo>
                  <a:pt x="96" y="0"/>
                  <a:pt x="96" y="0"/>
                  <a:pt x="96" y="0"/>
                </a:cubicBezTo>
                <a:cubicBezTo>
                  <a:pt x="0" y="0"/>
                  <a:pt x="0" y="0"/>
                  <a:pt x="0" y="0"/>
                </a:cubicBezTo>
                <a:cubicBezTo>
                  <a:pt x="65" y="75"/>
                  <a:pt x="65" y="75"/>
                  <a:pt x="65" y="75"/>
                </a:cubicBezTo>
                <a:cubicBezTo>
                  <a:pt x="65" y="124"/>
                  <a:pt x="65" y="124"/>
                  <a:pt x="65" y="124"/>
                </a:cubicBezTo>
                <a:cubicBezTo>
                  <a:pt x="29" y="124"/>
                  <a:pt x="29" y="124"/>
                  <a:pt x="29" y="124"/>
                </a:cubicBezTo>
                <a:cubicBezTo>
                  <a:pt x="18" y="124"/>
                  <a:pt x="18" y="137"/>
                  <a:pt x="29" y="137"/>
                </a:cubicBezTo>
                <a:cubicBezTo>
                  <a:pt x="114" y="137"/>
                  <a:pt x="114" y="137"/>
                  <a:pt x="114" y="137"/>
                </a:cubicBezTo>
                <a:cubicBezTo>
                  <a:pt x="126" y="137"/>
                  <a:pt x="126" y="124"/>
                  <a:pt x="114" y="1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62" name="Oval 7"/>
          <p:cNvSpPr>
            <a:spLocks noChangeArrowheads="1"/>
          </p:cNvSpPr>
          <p:nvPr/>
        </p:nvSpPr>
        <p:spPr bwMode="auto">
          <a:xfrm>
            <a:off x="1597840" y="1343517"/>
            <a:ext cx="31750" cy="3175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63" name="Oval 8"/>
          <p:cNvSpPr>
            <a:spLocks noChangeArrowheads="1"/>
          </p:cNvSpPr>
          <p:nvPr/>
        </p:nvSpPr>
        <p:spPr bwMode="auto">
          <a:xfrm>
            <a:off x="1639115" y="1343517"/>
            <a:ext cx="31750" cy="3175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76" name="Freeform 9"/>
          <p:cNvSpPr>
            <a:spLocks noEditPoints="1"/>
          </p:cNvSpPr>
          <p:nvPr/>
        </p:nvSpPr>
        <p:spPr bwMode="auto">
          <a:xfrm>
            <a:off x="1501003" y="1376855"/>
            <a:ext cx="266700" cy="363538"/>
          </a:xfrm>
          <a:custGeom>
            <a:avLst/>
            <a:gdLst>
              <a:gd name="T0" fmla="*/ 92 w 118"/>
              <a:gd name="T1" fmla="*/ 125 h 161"/>
              <a:gd name="T2" fmla="*/ 110 w 118"/>
              <a:gd name="T3" fmla="*/ 103 h 161"/>
              <a:gd name="T4" fmla="*/ 110 w 118"/>
              <a:gd name="T5" fmla="*/ 22 h 161"/>
              <a:gd name="T6" fmla="*/ 87 w 118"/>
              <a:gd name="T7" fmla="*/ 0 h 161"/>
              <a:gd name="T8" fmla="*/ 59 w 118"/>
              <a:gd name="T9" fmla="*/ 0 h 161"/>
              <a:gd name="T10" fmla="*/ 31 w 118"/>
              <a:gd name="T11" fmla="*/ 0 h 161"/>
              <a:gd name="T12" fmla="*/ 8 w 118"/>
              <a:gd name="T13" fmla="*/ 22 h 161"/>
              <a:gd name="T14" fmla="*/ 8 w 118"/>
              <a:gd name="T15" fmla="*/ 103 h 161"/>
              <a:gd name="T16" fmla="*/ 26 w 118"/>
              <a:gd name="T17" fmla="*/ 125 h 161"/>
              <a:gd name="T18" fmla="*/ 0 w 118"/>
              <a:gd name="T19" fmla="*/ 161 h 161"/>
              <a:gd name="T20" fmla="*/ 15 w 118"/>
              <a:gd name="T21" fmla="*/ 161 h 161"/>
              <a:gd name="T22" fmla="*/ 33 w 118"/>
              <a:gd name="T23" fmla="*/ 136 h 161"/>
              <a:gd name="T24" fmla="*/ 85 w 118"/>
              <a:gd name="T25" fmla="*/ 136 h 161"/>
              <a:gd name="T26" fmla="*/ 103 w 118"/>
              <a:gd name="T27" fmla="*/ 161 h 161"/>
              <a:gd name="T28" fmla="*/ 118 w 118"/>
              <a:gd name="T29" fmla="*/ 161 h 161"/>
              <a:gd name="T30" fmla="*/ 92 w 118"/>
              <a:gd name="T31" fmla="*/ 125 h 161"/>
              <a:gd name="T32" fmla="*/ 42 w 118"/>
              <a:gd name="T33" fmla="*/ 8 h 161"/>
              <a:gd name="T34" fmla="*/ 46 w 118"/>
              <a:gd name="T35" fmla="*/ 5 h 161"/>
              <a:gd name="T36" fmla="*/ 72 w 118"/>
              <a:gd name="T37" fmla="*/ 5 h 161"/>
              <a:gd name="T38" fmla="*/ 76 w 118"/>
              <a:gd name="T39" fmla="*/ 8 h 161"/>
              <a:gd name="T40" fmla="*/ 76 w 118"/>
              <a:gd name="T41" fmla="*/ 13 h 161"/>
              <a:gd name="T42" fmla="*/ 72 w 118"/>
              <a:gd name="T43" fmla="*/ 16 h 161"/>
              <a:gd name="T44" fmla="*/ 46 w 118"/>
              <a:gd name="T45" fmla="*/ 16 h 161"/>
              <a:gd name="T46" fmla="*/ 42 w 118"/>
              <a:gd name="T47" fmla="*/ 13 h 161"/>
              <a:gd name="T48" fmla="*/ 42 w 118"/>
              <a:gd name="T49" fmla="*/ 8 h 161"/>
              <a:gd name="T50" fmla="*/ 31 w 118"/>
              <a:gd name="T51" fmla="*/ 113 h 161"/>
              <a:gd name="T52" fmla="*/ 21 w 118"/>
              <a:gd name="T53" fmla="*/ 103 h 161"/>
              <a:gd name="T54" fmla="*/ 31 w 118"/>
              <a:gd name="T55" fmla="*/ 93 h 161"/>
              <a:gd name="T56" fmla="*/ 41 w 118"/>
              <a:gd name="T57" fmla="*/ 103 h 161"/>
              <a:gd name="T58" fmla="*/ 31 w 118"/>
              <a:gd name="T59" fmla="*/ 113 h 161"/>
              <a:gd name="T60" fmla="*/ 32 w 118"/>
              <a:gd name="T61" fmla="*/ 60 h 161"/>
              <a:gd name="T62" fmla="*/ 21 w 118"/>
              <a:gd name="T63" fmla="*/ 49 h 161"/>
              <a:gd name="T64" fmla="*/ 21 w 118"/>
              <a:gd name="T65" fmla="*/ 35 h 161"/>
              <a:gd name="T66" fmla="*/ 32 w 118"/>
              <a:gd name="T67" fmla="*/ 23 h 161"/>
              <a:gd name="T68" fmla="*/ 86 w 118"/>
              <a:gd name="T69" fmla="*/ 23 h 161"/>
              <a:gd name="T70" fmla="*/ 97 w 118"/>
              <a:gd name="T71" fmla="*/ 35 h 161"/>
              <a:gd name="T72" fmla="*/ 97 w 118"/>
              <a:gd name="T73" fmla="*/ 49 h 161"/>
              <a:gd name="T74" fmla="*/ 86 w 118"/>
              <a:gd name="T75" fmla="*/ 60 h 161"/>
              <a:gd name="T76" fmla="*/ 32 w 118"/>
              <a:gd name="T77" fmla="*/ 60 h 161"/>
              <a:gd name="T78" fmla="*/ 76 w 118"/>
              <a:gd name="T79" fmla="*/ 103 h 161"/>
              <a:gd name="T80" fmla="*/ 86 w 118"/>
              <a:gd name="T81" fmla="*/ 93 h 161"/>
              <a:gd name="T82" fmla="*/ 96 w 118"/>
              <a:gd name="T83" fmla="*/ 103 h 161"/>
              <a:gd name="T84" fmla="*/ 86 w 118"/>
              <a:gd name="T85" fmla="*/ 113 h 161"/>
              <a:gd name="T86" fmla="*/ 76 w 118"/>
              <a:gd name="T87" fmla="*/ 103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8" h="161">
                <a:moveTo>
                  <a:pt x="92" y="125"/>
                </a:moveTo>
                <a:cubicBezTo>
                  <a:pt x="101" y="123"/>
                  <a:pt x="110" y="114"/>
                  <a:pt x="110" y="103"/>
                </a:cubicBezTo>
                <a:cubicBezTo>
                  <a:pt x="110" y="22"/>
                  <a:pt x="110" y="22"/>
                  <a:pt x="110" y="22"/>
                </a:cubicBezTo>
                <a:cubicBezTo>
                  <a:pt x="110" y="11"/>
                  <a:pt x="100" y="0"/>
                  <a:pt x="87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18" y="0"/>
                  <a:pt x="8" y="11"/>
                  <a:pt x="8" y="22"/>
                </a:cubicBezTo>
                <a:cubicBezTo>
                  <a:pt x="8" y="103"/>
                  <a:pt x="8" y="103"/>
                  <a:pt x="8" y="103"/>
                </a:cubicBezTo>
                <a:cubicBezTo>
                  <a:pt x="8" y="114"/>
                  <a:pt x="17" y="123"/>
                  <a:pt x="26" y="125"/>
                </a:cubicBezTo>
                <a:cubicBezTo>
                  <a:pt x="0" y="161"/>
                  <a:pt x="0" y="161"/>
                  <a:pt x="0" y="161"/>
                </a:cubicBezTo>
                <a:cubicBezTo>
                  <a:pt x="15" y="161"/>
                  <a:pt x="15" y="161"/>
                  <a:pt x="15" y="161"/>
                </a:cubicBezTo>
                <a:cubicBezTo>
                  <a:pt x="33" y="136"/>
                  <a:pt x="33" y="136"/>
                  <a:pt x="33" y="136"/>
                </a:cubicBezTo>
                <a:cubicBezTo>
                  <a:pt x="85" y="136"/>
                  <a:pt x="85" y="136"/>
                  <a:pt x="85" y="136"/>
                </a:cubicBezTo>
                <a:cubicBezTo>
                  <a:pt x="103" y="161"/>
                  <a:pt x="103" y="161"/>
                  <a:pt x="103" y="161"/>
                </a:cubicBezTo>
                <a:cubicBezTo>
                  <a:pt x="118" y="161"/>
                  <a:pt x="118" y="161"/>
                  <a:pt x="118" y="161"/>
                </a:cubicBezTo>
                <a:lnTo>
                  <a:pt x="92" y="125"/>
                </a:lnTo>
                <a:close/>
                <a:moveTo>
                  <a:pt x="42" y="8"/>
                </a:moveTo>
                <a:cubicBezTo>
                  <a:pt x="42" y="6"/>
                  <a:pt x="44" y="5"/>
                  <a:pt x="46" y="5"/>
                </a:cubicBezTo>
                <a:cubicBezTo>
                  <a:pt x="72" y="5"/>
                  <a:pt x="72" y="5"/>
                  <a:pt x="72" y="5"/>
                </a:cubicBezTo>
                <a:cubicBezTo>
                  <a:pt x="74" y="5"/>
                  <a:pt x="76" y="6"/>
                  <a:pt x="76" y="8"/>
                </a:cubicBezTo>
                <a:cubicBezTo>
                  <a:pt x="76" y="13"/>
                  <a:pt x="76" y="13"/>
                  <a:pt x="76" y="13"/>
                </a:cubicBezTo>
                <a:cubicBezTo>
                  <a:pt x="76" y="15"/>
                  <a:pt x="74" y="16"/>
                  <a:pt x="72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4" y="16"/>
                  <a:pt x="42" y="15"/>
                  <a:pt x="42" y="13"/>
                </a:cubicBezTo>
                <a:lnTo>
                  <a:pt x="42" y="8"/>
                </a:lnTo>
                <a:close/>
                <a:moveTo>
                  <a:pt x="31" y="113"/>
                </a:moveTo>
                <a:cubicBezTo>
                  <a:pt x="26" y="113"/>
                  <a:pt x="21" y="108"/>
                  <a:pt x="21" y="103"/>
                </a:cubicBezTo>
                <a:cubicBezTo>
                  <a:pt x="21" y="97"/>
                  <a:pt x="26" y="93"/>
                  <a:pt x="31" y="93"/>
                </a:cubicBezTo>
                <a:cubicBezTo>
                  <a:pt x="37" y="93"/>
                  <a:pt x="41" y="97"/>
                  <a:pt x="41" y="103"/>
                </a:cubicBezTo>
                <a:cubicBezTo>
                  <a:pt x="41" y="108"/>
                  <a:pt x="37" y="113"/>
                  <a:pt x="31" y="113"/>
                </a:cubicBezTo>
                <a:close/>
                <a:moveTo>
                  <a:pt x="32" y="60"/>
                </a:moveTo>
                <a:cubicBezTo>
                  <a:pt x="26" y="60"/>
                  <a:pt x="21" y="56"/>
                  <a:pt x="21" y="49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29"/>
                  <a:pt x="25" y="23"/>
                  <a:pt x="32" y="23"/>
                </a:cubicBezTo>
                <a:cubicBezTo>
                  <a:pt x="86" y="23"/>
                  <a:pt x="86" y="23"/>
                  <a:pt x="86" y="23"/>
                </a:cubicBezTo>
                <a:cubicBezTo>
                  <a:pt x="93" y="23"/>
                  <a:pt x="97" y="29"/>
                  <a:pt x="97" y="35"/>
                </a:cubicBezTo>
                <a:cubicBezTo>
                  <a:pt x="97" y="49"/>
                  <a:pt x="97" y="49"/>
                  <a:pt x="97" y="49"/>
                </a:cubicBezTo>
                <a:cubicBezTo>
                  <a:pt x="97" y="56"/>
                  <a:pt x="92" y="60"/>
                  <a:pt x="86" y="60"/>
                </a:cubicBezTo>
                <a:lnTo>
                  <a:pt x="32" y="60"/>
                </a:lnTo>
                <a:close/>
                <a:moveTo>
                  <a:pt x="76" y="103"/>
                </a:moveTo>
                <a:cubicBezTo>
                  <a:pt x="76" y="98"/>
                  <a:pt x="81" y="93"/>
                  <a:pt x="86" y="93"/>
                </a:cubicBezTo>
                <a:cubicBezTo>
                  <a:pt x="92" y="93"/>
                  <a:pt x="96" y="98"/>
                  <a:pt x="96" y="103"/>
                </a:cubicBezTo>
                <a:cubicBezTo>
                  <a:pt x="96" y="108"/>
                  <a:pt x="92" y="113"/>
                  <a:pt x="86" y="113"/>
                </a:cubicBezTo>
                <a:cubicBezTo>
                  <a:pt x="81" y="113"/>
                  <a:pt x="76" y="108"/>
                  <a:pt x="76" y="103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77" name="Freeform 10"/>
          <p:cNvSpPr>
            <a:spLocks noEditPoints="1"/>
          </p:cNvSpPr>
          <p:nvPr/>
        </p:nvSpPr>
        <p:spPr bwMode="auto">
          <a:xfrm>
            <a:off x="2074090" y="1381617"/>
            <a:ext cx="401637" cy="284163"/>
          </a:xfrm>
          <a:custGeom>
            <a:avLst/>
            <a:gdLst>
              <a:gd name="T0" fmla="*/ 169 w 178"/>
              <a:gd name="T1" fmla="*/ 94 h 126"/>
              <a:gd name="T2" fmla="*/ 94 w 178"/>
              <a:gd name="T3" fmla="*/ 48 h 126"/>
              <a:gd name="T4" fmla="*/ 94 w 178"/>
              <a:gd name="T5" fmla="*/ 43 h 126"/>
              <a:gd name="T6" fmla="*/ 98 w 178"/>
              <a:gd name="T7" fmla="*/ 37 h 126"/>
              <a:gd name="T8" fmla="*/ 110 w 178"/>
              <a:gd name="T9" fmla="*/ 20 h 126"/>
              <a:gd name="T10" fmla="*/ 94 w 178"/>
              <a:gd name="T11" fmla="*/ 1 h 126"/>
              <a:gd name="T12" fmla="*/ 73 w 178"/>
              <a:gd name="T13" fmla="*/ 7 h 126"/>
              <a:gd name="T14" fmla="*/ 67 w 178"/>
              <a:gd name="T15" fmla="*/ 26 h 126"/>
              <a:gd name="T16" fmla="*/ 78 w 178"/>
              <a:gd name="T17" fmla="*/ 26 h 126"/>
              <a:gd name="T18" fmla="*/ 78 w 178"/>
              <a:gd name="T19" fmla="*/ 24 h 126"/>
              <a:gd name="T20" fmla="*/ 86 w 178"/>
              <a:gd name="T21" fmla="*/ 12 h 126"/>
              <a:gd name="T22" fmla="*/ 96 w 178"/>
              <a:gd name="T23" fmla="*/ 15 h 126"/>
              <a:gd name="T24" fmla="*/ 94 w 178"/>
              <a:gd name="T25" fmla="*/ 26 h 126"/>
              <a:gd name="T26" fmla="*/ 88 w 178"/>
              <a:gd name="T27" fmla="*/ 30 h 126"/>
              <a:gd name="T28" fmla="*/ 83 w 178"/>
              <a:gd name="T29" fmla="*/ 39 h 126"/>
              <a:gd name="T30" fmla="*/ 83 w 178"/>
              <a:gd name="T31" fmla="*/ 48 h 126"/>
              <a:gd name="T32" fmla="*/ 9 w 178"/>
              <a:gd name="T33" fmla="*/ 94 h 126"/>
              <a:gd name="T34" fmla="*/ 2 w 178"/>
              <a:gd name="T35" fmla="*/ 114 h 126"/>
              <a:gd name="T36" fmla="*/ 20 w 178"/>
              <a:gd name="T37" fmla="*/ 126 h 126"/>
              <a:gd name="T38" fmla="*/ 159 w 178"/>
              <a:gd name="T39" fmla="*/ 126 h 126"/>
              <a:gd name="T40" fmla="*/ 159 w 178"/>
              <a:gd name="T41" fmla="*/ 126 h 126"/>
              <a:gd name="T42" fmla="*/ 176 w 178"/>
              <a:gd name="T43" fmla="*/ 114 h 126"/>
              <a:gd name="T44" fmla="*/ 169 w 178"/>
              <a:gd name="T45" fmla="*/ 94 h 126"/>
              <a:gd name="T46" fmla="*/ 159 w 178"/>
              <a:gd name="T47" fmla="*/ 113 h 126"/>
              <a:gd name="T48" fmla="*/ 19 w 178"/>
              <a:gd name="T49" fmla="*/ 113 h 126"/>
              <a:gd name="T50" fmla="*/ 17 w 178"/>
              <a:gd name="T51" fmla="*/ 104 h 126"/>
              <a:gd name="T52" fmla="*/ 89 w 178"/>
              <a:gd name="T53" fmla="*/ 59 h 126"/>
              <a:gd name="T54" fmla="*/ 162 w 178"/>
              <a:gd name="T55" fmla="*/ 104 h 126"/>
              <a:gd name="T56" fmla="*/ 159 w 178"/>
              <a:gd name="T57" fmla="*/ 113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8" h="126">
                <a:moveTo>
                  <a:pt x="169" y="94"/>
                </a:moveTo>
                <a:cubicBezTo>
                  <a:pt x="94" y="48"/>
                  <a:pt x="94" y="48"/>
                  <a:pt x="94" y="48"/>
                </a:cubicBezTo>
                <a:cubicBezTo>
                  <a:pt x="94" y="43"/>
                  <a:pt x="94" y="43"/>
                  <a:pt x="94" y="43"/>
                </a:cubicBezTo>
                <a:cubicBezTo>
                  <a:pt x="94" y="41"/>
                  <a:pt x="95" y="38"/>
                  <a:pt x="98" y="37"/>
                </a:cubicBezTo>
                <a:cubicBezTo>
                  <a:pt x="101" y="35"/>
                  <a:pt x="110" y="31"/>
                  <a:pt x="110" y="20"/>
                </a:cubicBezTo>
                <a:cubicBezTo>
                  <a:pt x="110" y="10"/>
                  <a:pt x="101" y="3"/>
                  <a:pt x="94" y="1"/>
                </a:cubicBezTo>
                <a:cubicBezTo>
                  <a:pt x="86" y="0"/>
                  <a:pt x="78" y="1"/>
                  <a:pt x="73" y="7"/>
                </a:cubicBezTo>
                <a:cubicBezTo>
                  <a:pt x="68" y="12"/>
                  <a:pt x="67" y="17"/>
                  <a:pt x="67" y="26"/>
                </a:cubicBezTo>
                <a:cubicBezTo>
                  <a:pt x="78" y="26"/>
                  <a:pt x="78" y="26"/>
                  <a:pt x="78" y="26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19"/>
                  <a:pt x="78" y="14"/>
                  <a:pt x="86" y="12"/>
                </a:cubicBezTo>
                <a:cubicBezTo>
                  <a:pt x="90" y="11"/>
                  <a:pt x="94" y="12"/>
                  <a:pt x="96" y="15"/>
                </a:cubicBezTo>
                <a:cubicBezTo>
                  <a:pt x="98" y="17"/>
                  <a:pt x="98" y="23"/>
                  <a:pt x="94" y="26"/>
                </a:cubicBezTo>
                <a:cubicBezTo>
                  <a:pt x="88" y="30"/>
                  <a:pt x="88" y="30"/>
                  <a:pt x="88" y="30"/>
                </a:cubicBezTo>
                <a:cubicBezTo>
                  <a:pt x="84" y="32"/>
                  <a:pt x="83" y="35"/>
                  <a:pt x="83" y="39"/>
                </a:cubicBezTo>
                <a:cubicBezTo>
                  <a:pt x="83" y="48"/>
                  <a:pt x="83" y="48"/>
                  <a:pt x="83" y="48"/>
                </a:cubicBezTo>
                <a:cubicBezTo>
                  <a:pt x="9" y="94"/>
                  <a:pt x="9" y="94"/>
                  <a:pt x="9" y="94"/>
                </a:cubicBezTo>
                <a:cubicBezTo>
                  <a:pt x="0" y="99"/>
                  <a:pt x="0" y="108"/>
                  <a:pt x="2" y="114"/>
                </a:cubicBezTo>
                <a:cubicBezTo>
                  <a:pt x="4" y="119"/>
                  <a:pt x="9" y="126"/>
                  <a:pt x="20" y="126"/>
                </a:cubicBezTo>
                <a:cubicBezTo>
                  <a:pt x="32" y="126"/>
                  <a:pt x="159" y="126"/>
                  <a:pt x="159" y="126"/>
                </a:cubicBezTo>
                <a:cubicBezTo>
                  <a:pt x="159" y="126"/>
                  <a:pt x="159" y="126"/>
                  <a:pt x="159" y="126"/>
                </a:cubicBezTo>
                <a:cubicBezTo>
                  <a:pt x="169" y="126"/>
                  <a:pt x="175" y="119"/>
                  <a:pt x="176" y="114"/>
                </a:cubicBezTo>
                <a:cubicBezTo>
                  <a:pt x="178" y="108"/>
                  <a:pt x="176" y="99"/>
                  <a:pt x="169" y="94"/>
                </a:cubicBezTo>
                <a:close/>
                <a:moveTo>
                  <a:pt x="159" y="113"/>
                </a:moveTo>
                <a:cubicBezTo>
                  <a:pt x="19" y="113"/>
                  <a:pt x="19" y="113"/>
                  <a:pt x="19" y="113"/>
                </a:cubicBezTo>
                <a:cubicBezTo>
                  <a:pt x="15" y="113"/>
                  <a:pt x="12" y="107"/>
                  <a:pt x="17" y="104"/>
                </a:cubicBezTo>
                <a:cubicBezTo>
                  <a:pt x="89" y="59"/>
                  <a:pt x="89" y="59"/>
                  <a:pt x="89" y="59"/>
                </a:cubicBezTo>
                <a:cubicBezTo>
                  <a:pt x="162" y="104"/>
                  <a:pt x="162" y="104"/>
                  <a:pt x="162" y="104"/>
                </a:cubicBezTo>
                <a:cubicBezTo>
                  <a:pt x="166" y="107"/>
                  <a:pt x="164" y="113"/>
                  <a:pt x="159" y="113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78" name="Freeform 11"/>
          <p:cNvSpPr>
            <a:spLocks noEditPoints="1"/>
          </p:cNvSpPr>
          <p:nvPr/>
        </p:nvSpPr>
        <p:spPr bwMode="auto">
          <a:xfrm>
            <a:off x="2759890" y="1351455"/>
            <a:ext cx="293687" cy="368300"/>
          </a:xfrm>
          <a:custGeom>
            <a:avLst/>
            <a:gdLst>
              <a:gd name="T0" fmla="*/ 64 w 130"/>
              <a:gd name="T1" fmla="*/ 0 h 163"/>
              <a:gd name="T2" fmla="*/ 65 w 130"/>
              <a:gd name="T3" fmla="*/ 0 h 163"/>
              <a:gd name="T4" fmla="*/ 66 w 130"/>
              <a:gd name="T5" fmla="*/ 0 h 163"/>
              <a:gd name="T6" fmla="*/ 64 w 130"/>
              <a:gd name="T7" fmla="*/ 0 h 163"/>
              <a:gd name="T8" fmla="*/ 126 w 130"/>
              <a:gd name="T9" fmla="*/ 23 h 163"/>
              <a:gd name="T10" fmla="*/ 108 w 130"/>
              <a:gd name="T11" fmla="*/ 8 h 163"/>
              <a:gd name="T12" fmla="*/ 65 w 130"/>
              <a:gd name="T13" fmla="*/ 0 h 163"/>
              <a:gd name="T14" fmla="*/ 22 w 130"/>
              <a:gd name="T15" fmla="*/ 8 h 163"/>
              <a:gd name="T16" fmla="*/ 4 w 130"/>
              <a:gd name="T17" fmla="*/ 23 h 163"/>
              <a:gd name="T18" fmla="*/ 0 w 130"/>
              <a:gd name="T19" fmla="*/ 72 h 163"/>
              <a:gd name="T20" fmla="*/ 0 w 130"/>
              <a:gd name="T21" fmla="*/ 140 h 163"/>
              <a:gd name="T22" fmla="*/ 10 w 130"/>
              <a:gd name="T23" fmla="*/ 140 h 163"/>
              <a:gd name="T24" fmla="*/ 10 w 130"/>
              <a:gd name="T25" fmla="*/ 151 h 163"/>
              <a:gd name="T26" fmla="*/ 29 w 130"/>
              <a:gd name="T27" fmla="*/ 151 h 163"/>
              <a:gd name="T28" fmla="*/ 29 w 130"/>
              <a:gd name="T29" fmla="*/ 140 h 163"/>
              <a:gd name="T30" fmla="*/ 101 w 130"/>
              <a:gd name="T31" fmla="*/ 140 h 163"/>
              <a:gd name="T32" fmla="*/ 101 w 130"/>
              <a:gd name="T33" fmla="*/ 151 h 163"/>
              <a:gd name="T34" fmla="*/ 120 w 130"/>
              <a:gd name="T35" fmla="*/ 151 h 163"/>
              <a:gd name="T36" fmla="*/ 120 w 130"/>
              <a:gd name="T37" fmla="*/ 140 h 163"/>
              <a:gd name="T38" fmla="*/ 130 w 130"/>
              <a:gd name="T39" fmla="*/ 140 h 163"/>
              <a:gd name="T40" fmla="*/ 130 w 130"/>
              <a:gd name="T41" fmla="*/ 72 h 163"/>
              <a:gd name="T42" fmla="*/ 126 w 130"/>
              <a:gd name="T43" fmla="*/ 23 h 163"/>
              <a:gd name="T44" fmla="*/ 38 w 130"/>
              <a:gd name="T45" fmla="*/ 12 h 163"/>
              <a:gd name="T46" fmla="*/ 92 w 130"/>
              <a:gd name="T47" fmla="*/ 12 h 163"/>
              <a:gd name="T48" fmla="*/ 92 w 130"/>
              <a:gd name="T49" fmla="*/ 20 h 163"/>
              <a:gd name="T50" fmla="*/ 38 w 130"/>
              <a:gd name="T51" fmla="*/ 20 h 163"/>
              <a:gd name="T52" fmla="*/ 38 w 130"/>
              <a:gd name="T53" fmla="*/ 12 h 163"/>
              <a:gd name="T54" fmla="*/ 11 w 130"/>
              <a:gd name="T55" fmla="*/ 71 h 163"/>
              <a:gd name="T56" fmla="*/ 16 w 130"/>
              <a:gd name="T57" fmla="*/ 35 h 163"/>
              <a:gd name="T58" fmla="*/ 24 w 130"/>
              <a:gd name="T59" fmla="*/ 28 h 163"/>
              <a:gd name="T60" fmla="*/ 106 w 130"/>
              <a:gd name="T61" fmla="*/ 28 h 163"/>
              <a:gd name="T62" fmla="*/ 114 w 130"/>
              <a:gd name="T63" fmla="*/ 35 h 163"/>
              <a:gd name="T64" fmla="*/ 119 w 130"/>
              <a:gd name="T65" fmla="*/ 71 h 163"/>
              <a:gd name="T66" fmla="*/ 114 w 130"/>
              <a:gd name="T67" fmla="*/ 78 h 163"/>
              <a:gd name="T68" fmla="*/ 16 w 130"/>
              <a:gd name="T69" fmla="*/ 78 h 163"/>
              <a:gd name="T70" fmla="*/ 11 w 130"/>
              <a:gd name="T71" fmla="*/ 71 h 163"/>
              <a:gd name="T72" fmla="*/ 31 w 130"/>
              <a:gd name="T73" fmla="*/ 113 h 163"/>
              <a:gd name="T74" fmla="*/ 27 w 130"/>
              <a:gd name="T75" fmla="*/ 117 h 163"/>
              <a:gd name="T76" fmla="*/ 12 w 130"/>
              <a:gd name="T77" fmla="*/ 117 h 163"/>
              <a:gd name="T78" fmla="*/ 9 w 130"/>
              <a:gd name="T79" fmla="*/ 113 h 163"/>
              <a:gd name="T80" fmla="*/ 9 w 130"/>
              <a:gd name="T81" fmla="*/ 107 h 163"/>
              <a:gd name="T82" fmla="*/ 12 w 130"/>
              <a:gd name="T83" fmla="*/ 103 h 163"/>
              <a:gd name="T84" fmla="*/ 27 w 130"/>
              <a:gd name="T85" fmla="*/ 103 h 163"/>
              <a:gd name="T86" fmla="*/ 31 w 130"/>
              <a:gd name="T87" fmla="*/ 107 h 163"/>
              <a:gd name="T88" fmla="*/ 31 w 130"/>
              <a:gd name="T89" fmla="*/ 113 h 163"/>
              <a:gd name="T90" fmla="*/ 121 w 130"/>
              <a:gd name="T91" fmla="*/ 113 h 163"/>
              <a:gd name="T92" fmla="*/ 118 w 130"/>
              <a:gd name="T93" fmla="*/ 117 h 163"/>
              <a:gd name="T94" fmla="*/ 103 w 130"/>
              <a:gd name="T95" fmla="*/ 117 h 163"/>
              <a:gd name="T96" fmla="*/ 99 w 130"/>
              <a:gd name="T97" fmla="*/ 113 h 163"/>
              <a:gd name="T98" fmla="*/ 99 w 130"/>
              <a:gd name="T99" fmla="*/ 107 h 163"/>
              <a:gd name="T100" fmla="*/ 103 w 130"/>
              <a:gd name="T101" fmla="*/ 103 h 163"/>
              <a:gd name="T102" fmla="*/ 118 w 130"/>
              <a:gd name="T103" fmla="*/ 103 h 163"/>
              <a:gd name="T104" fmla="*/ 121 w 130"/>
              <a:gd name="T105" fmla="*/ 107 h 163"/>
              <a:gd name="T106" fmla="*/ 121 w 130"/>
              <a:gd name="T107" fmla="*/ 11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30" h="163">
                <a:moveTo>
                  <a:pt x="64" y="0"/>
                </a:move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6" y="0"/>
                </a:cubicBezTo>
                <a:lnTo>
                  <a:pt x="64" y="0"/>
                </a:lnTo>
                <a:close/>
                <a:moveTo>
                  <a:pt x="126" y="23"/>
                </a:moveTo>
                <a:cubicBezTo>
                  <a:pt x="125" y="15"/>
                  <a:pt x="117" y="11"/>
                  <a:pt x="108" y="8"/>
                </a:cubicBezTo>
                <a:cubicBezTo>
                  <a:pt x="100" y="4"/>
                  <a:pt x="80" y="0"/>
                  <a:pt x="65" y="0"/>
                </a:cubicBezTo>
                <a:cubicBezTo>
                  <a:pt x="50" y="0"/>
                  <a:pt x="30" y="4"/>
                  <a:pt x="22" y="8"/>
                </a:cubicBezTo>
                <a:cubicBezTo>
                  <a:pt x="13" y="11"/>
                  <a:pt x="5" y="15"/>
                  <a:pt x="4" y="23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140"/>
                  <a:pt x="0" y="140"/>
                  <a:pt x="0" y="140"/>
                </a:cubicBezTo>
                <a:cubicBezTo>
                  <a:pt x="10" y="140"/>
                  <a:pt x="10" y="140"/>
                  <a:pt x="10" y="140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0" y="163"/>
                  <a:pt x="29" y="163"/>
                  <a:pt x="29" y="151"/>
                </a:cubicBezTo>
                <a:cubicBezTo>
                  <a:pt x="29" y="140"/>
                  <a:pt x="29" y="140"/>
                  <a:pt x="29" y="140"/>
                </a:cubicBezTo>
                <a:cubicBezTo>
                  <a:pt x="101" y="140"/>
                  <a:pt x="101" y="140"/>
                  <a:pt x="101" y="140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01" y="163"/>
                  <a:pt x="120" y="163"/>
                  <a:pt x="120" y="151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30" y="140"/>
                  <a:pt x="130" y="140"/>
                  <a:pt x="130" y="140"/>
                </a:cubicBezTo>
                <a:cubicBezTo>
                  <a:pt x="130" y="72"/>
                  <a:pt x="130" y="72"/>
                  <a:pt x="130" y="72"/>
                </a:cubicBezTo>
                <a:lnTo>
                  <a:pt x="126" y="23"/>
                </a:lnTo>
                <a:close/>
                <a:moveTo>
                  <a:pt x="38" y="12"/>
                </a:moveTo>
                <a:cubicBezTo>
                  <a:pt x="92" y="12"/>
                  <a:pt x="92" y="12"/>
                  <a:pt x="92" y="12"/>
                </a:cubicBezTo>
                <a:cubicBezTo>
                  <a:pt x="97" y="12"/>
                  <a:pt x="97" y="20"/>
                  <a:pt x="92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3" y="20"/>
                  <a:pt x="33" y="12"/>
                  <a:pt x="38" y="12"/>
                </a:cubicBezTo>
                <a:close/>
                <a:moveTo>
                  <a:pt x="11" y="71"/>
                </a:moveTo>
                <a:cubicBezTo>
                  <a:pt x="16" y="35"/>
                  <a:pt x="16" y="35"/>
                  <a:pt x="16" y="35"/>
                </a:cubicBezTo>
                <a:cubicBezTo>
                  <a:pt x="17" y="31"/>
                  <a:pt x="18" y="28"/>
                  <a:pt x="24" y="28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12" y="28"/>
                  <a:pt x="113" y="31"/>
                  <a:pt x="114" y="35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4"/>
                  <a:pt x="118" y="78"/>
                  <a:pt x="114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12" y="78"/>
                  <a:pt x="11" y="74"/>
                  <a:pt x="11" y="71"/>
                </a:cubicBezTo>
                <a:close/>
                <a:moveTo>
                  <a:pt x="31" y="113"/>
                </a:moveTo>
                <a:cubicBezTo>
                  <a:pt x="31" y="115"/>
                  <a:pt x="29" y="117"/>
                  <a:pt x="27" y="117"/>
                </a:cubicBezTo>
                <a:cubicBezTo>
                  <a:pt x="12" y="117"/>
                  <a:pt x="12" y="117"/>
                  <a:pt x="12" y="117"/>
                </a:cubicBezTo>
                <a:cubicBezTo>
                  <a:pt x="10" y="117"/>
                  <a:pt x="9" y="115"/>
                  <a:pt x="9" y="113"/>
                </a:cubicBezTo>
                <a:cubicBezTo>
                  <a:pt x="9" y="107"/>
                  <a:pt x="9" y="107"/>
                  <a:pt x="9" y="107"/>
                </a:cubicBezTo>
                <a:cubicBezTo>
                  <a:pt x="9" y="105"/>
                  <a:pt x="10" y="103"/>
                  <a:pt x="12" y="103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9" y="103"/>
                  <a:pt x="31" y="105"/>
                  <a:pt x="31" y="107"/>
                </a:cubicBezTo>
                <a:lnTo>
                  <a:pt x="31" y="113"/>
                </a:lnTo>
                <a:close/>
                <a:moveTo>
                  <a:pt x="121" y="113"/>
                </a:moveTo>
                <a:cubicBezTo>
                  <a:pt x="121" y="115"/>
                  <a:pt x="120" y="117"/>
                  <a:pt x="118" y="117"/>
                </a:cubicBezTo>
                <a:cubicBezTo>
                  <a:pt x="103" y="117"/>
                  <a:pt x="103" y="117"/>
                  <a:pt x="103" y="117"/>
                </a:cubicBezTo>
                <a:cubicBezTo>
                  <a:pt x="101" y="117"/>
                  <a:pt x="99" y="115"/>
                  <a:pt x="99" y="113"/>
                </a:cubicBezTo>
                <a:cubicBezTo>
                  <a:pt x="99" y="107"/>
                  <a:pt x="99" y="107"/>
                  <a:pt x="99" y="107"/>
                </a:cubicBezTo>
                <a:cubicBezTo>
                  <a:pt x="99" y="105"/>
                  <a:pt x="101" y="103"/>
                  <a:pt x="103" y="103"/>
                </a:cubicBezTo>
                <a:cubicBezTo>
                  <a:pt x="118" y="103"/>
                  <a:pt x="118" y="103"/>
                  <a:pt x="118" y="103"/>
                </a:cubicBezTo>
                <a:cubicBezTo>
                  <a:pt x="120" y="103"/>
                  <a:pt x="121" y="105"/>
                  <a:pt x="121" y="107"/>
                </a:cubicBezTo>
                <a:cubicBezTo>
                  <a:pt x="121" y="113"/>
                  <a:pt x="121" y="113"/>
                  <a:pt x="121" y="113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79" name="Oval 12"/>
          <p:cNvSpPr>
            <a:spLocks noChangeArrowheads="1"/>
          </p:cNvSpPr>
          <p:nvPr/>
        </p:nvSpPr>
        <p:spPr bwMode="auto">
          <a:xfrm>
            <a:off x="3494903" y="1333992"/>
            <a:ext cx="68262" cy="65088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80" name="Line 13"/>
          <p:cNvSpPr>
            <a:spLocks noChangeShapeType="1"/>
          </p:cNvSpPr>
          <p:nvPr/>
        </p:nvSpPr>
        <p:spPr bwMode="auto">
          <a:xfrm>
            <a:off x="3529828" y="1365742"/>
            <a:ext cx="0" cy="0"/>
          </a:xfrm>
          <a:prstGeom prst="lin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81" name="Line 14"/>
          <p:cNvSpPr>
            <a:spLocks noChangeShapeType="1"/>
          </p:cNvSpPr>
          <p:nvPr/>
        </p:nvSpPr>
        <p:spPr bwMode="auto">
          <a:xfrm>
            <a:off x="3529828" y="1365742"/>
            <a:ext cx="0" cy="0"/>
          </a:xfrm>
          <a:prstGeom prst="lin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82" name="Freeform 15"/>
          <p:cNvSpPr/>
          <p:nvPr/>
        </p:nvSpPr>
        <p:spPr bwMode="auto">
          <a:xfrm>
            <a:off x="3450453" y="1407017"/>
            <a:ext cx="157162" cy="331788"/>
          </a:xfrm>
          <a:custGeom>
            <a:avLst/>
            <a:gdLst>
              <a:gd name="T0" fmla="*/ 51 w 70"/>
              <a:gd name="T1" fmla="*/ 0 h 147"/>
              <a:gd name="T2" fmla="*/ 35 w 70"/>
              <a:gd name="T3" fmla="*/ 0 h 147"/>
              <a:gd name="T4" fmla="*/ 19 w 70"/>
              <a:gd name="T5" fmla="*/ 0 h 147"/>
              <a:gd name="T6" fmla="*/ 0 w 70"/>
              <a:gd name="T7" fmla="*/ 19 h 147"/>
              <a:gd name="T8" fmla="*/ 0 w 70"/>
              <a:gd name="T9" fmla="*/ 64 h 147"/>
              <a:gd name="T10" fmla="*/ 12 w 70"/>
              <a:gd name="T11" fmla="*/ 64 h 147"/>
              <a:gd name="T12" fmla="*/ 13 w 70"/>
              <a:gd name="T13" fmla="*/ 23 h 147"/>
              <a:gd name="T14" fmla="*/ 16 w 70"/>
              <a:gd name="T15" fmla="*/ 23 h 147"/>
              <a:gd name="T16" fmla="*/ 16 w 70"/>
              <a:gd name="T17" fmla="*/ 136 h 147"/>
              <a:gd name="T18" fmla="*/ 32 w 70"/>
              <a:gd name="T19" fmla="*/ 136 h 147"/>
              <a:gd name="T20" fmla="*/ 33 w 70"/>
              <a:gd name="T21" fmla="*/ 70 h 147"/>
              <a:gd name="T22" fmla="*/ 37 w 70"/>
              <a:gd name="T23" fmla="*/ 70 h 147"/>
              <a:gd name="T24" fmla="*/ 38 w 70"/>
              <a:gd name="T25" fmla="*/ 136 h 147"/>
              <a:gd name="T26" fmla="*/ 54 w 70"/>
              <a:gd name="T27" fmla="*/ 136 h 147"/>
              <a:gd name="T28" fmla="*/ 54 w 70"/>
              <a:gd name="T29" fmla="*/ 23 h 147"/>
              <a:gd name="T30" fmla="*/ 57 w 70"/>
              <a:gd name="T31" fmla="*/ 23 h 147"/>
              <a:gd name="T32" fmla="*/ 58 w 70"/>
              <a:gd name="T33" fmla="*/ 64 h 147"/>
              <a:gd name="T34" fmla="*/ 70 w 70"/>
              <a:gd name="T35" fmla="*/ 64 h 147"/>
              <a:gd name="T36" fmla="*/ 70 w 70"/>
              <a:gd name="T37" fmla="*/ 19 h 147"/>
              <a:gd name="T38" fmla="*/ 51 w 70"/>
              <a:gd name="T39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0" h="147">
                <a:moveTo>
                  <a:pt x="51" y="0"/>
                </a:moveTo>
                <a:cubicBezTo>
                  <a:pt x="35" y="0"/>
                  <a:pt x="35" y="0"/>
                  <a:pt x="35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5" y="0"/>
                  <a:pt x="0" y="4"/>
                  <a:pt x="0" y="19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73"/>
                  <a:pt x="12" y="73"/>
                  <a:pt x="12" y="64"/>
                </a:cubicBezTo>
                <a:cubicBezTo>
                  <a:pt x="13" y="23"/>
                  <a:pt x="13" y="23"/>
                  <a:pt x="13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136"/>
                  <a:pt x="16" y="136"/>
                  <a:pt x="16" y="136"/>
                </a:cubicBezTo>
                <a:cubicBezTo>
                  <a:pt x="16" y="147"/>
                  <a:pt x="32" y="147"/>
                  <a:pt x="32" y="136"/>
                </a:cubicBezTo>
                <a:cubicBezTo>
                  <a:pt x="33" y="70"/>
                  <a:pt x="33" y="70"/>
                  <a:pt x="33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38" y="136"/>
                  <a:pt x="38" y="136"/>
                  <a:pt x="38" y="136"/>
                </a:cubicBezTo>
                <a:cubicBezTo>
                  <a:pt x="38" y="147"/>
                  <a:pt x="54" y="147"/>
                  <a:pt x="54" y="136"/>
                </a:cubicBezTo>
                <a:cubicBezTo>
                  <a:pt x="54" y="23"/>
                  <a:pt x="54" y="23"/>
                  <a:pt x="54" y="23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64"/>
                  <a:pt x="58" y="64"/>
                  <a:pt x="58" y="64"/>
                </a:cubicBezTo>
                <a:cubicBezTo>
                  <a:pt x="58" y="73"/>
                  <a:pt x="70" y="73"/>
                  <a:pt x="70" y="64"/>
                </a:cubicBezTo>
                <a:cubicBezTo>
                  <a:pt x="70" y="19"/>
                  <a:pt x="70" y="19"/>
                  <a:pt x="70" y="19"/>
                </a:cubicBezTo>
                <a:cubicBezTo>
                  <a:pt x="70" y="4"/>
                  <a:pt x="65" y="0"/>
                  <a:pt x="51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83" name="Oval 16"/>
          <p:cNvSpPr>
            <a:spLocks noChangeArrowheads="1"/>
          </p:cNvSpPr>
          <p:nvPr/>
        </p:nvSpPr>
        <p:spPr bwMode="auto">
          <a:xfrm>
            <a:off x="4117203" y="1343517"/>
            <a:ext cx="68262" cy="65088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84" name="Line 17"/>
          <p:cNvSpPr>
            <a:spLocks noChangeShapeType="1"/>
          </p:cNvSpPr>
          <p:nvPr/>
        </p:nvSpPr>
        <p:spPr bwMode="auto">
          <a:xfrm>
            <a:off x="4152128" y="1375267"/>
            <a:ext cx="0" cy="0"/>
          </a:xfrm>
          <a:prstGeom prst="lin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85" name="Line 18"/>
          <p:cNvSpPr>
            <a:spLocks noChangeShapeType="1"/>
          </p:cNvSpPr>
          <p:nvPr/>
        </p:nvSpPr>
        <p:spPr bwMode="auto">
          <a:xfrm>
            <a:off x="4152128" y="1375267"/>
            <a:ext cx="0" cy="0"/>
          </a:xfrm>
          <a:prstGeom prst="lin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86" name="Freeform 19"/>
          <p:cNvSpPr/>
          <p:nvPr/>
        </p:nvSpPr>
        <p:spPr bwMode="auto">
          <a:xfrm>
            <a:off x="4056878" y="1414955"/>
            <a:ext cx="188912" cy="331788"/>
          </a:xfrm>
          <a:custGeom>
            <a:avLst/>
            <a:gdLst>
              <a:gd name="T0" fmla="*/ 82 w 84"/>
              <a:gd name="T1" fmla="*/ 54 h 147"/>
              <a:gd name="T2" fmla="*/ 69 w 84"/>
              <a:gd name="T3" fmla="*/ 13 h 147"/>
              <a:gd name="T4" fmla="*/ 49 w 84"/>
              <a:gd name="T5" fmla="*/ 0 h 147"/>
              <a:gd name="T6" fmla="*/ 35 w 84"/>
              <a:gd name="T7" fmla="*/ 0 h 147"/>
              <a:gd name="T8" fmla="*/ 15 w 84"/>
              <a:gd name="T9" fmla="*/ 13 h 147"/>
              <a:gd name="T10" fmla="*/ 2 w 84"/>
              <a:gd name="T11" fmla="*/ 54 h 147"/>
              <a:gd name="T12" fmla="*/ 13 w 84"/>
              <a:gd name="T13" fmla="*/ 58 h 147"/>
              <a:gd name="T14" fmla="*/ 26 w 84"/>
              <a:gd name="T15" fmla="*/ 20 h 147"/>
              <a:gd name="T16" fmla="*/ 27 w 84"/>
              <a:gd name="T17" fmla="*/ 20 h 147"/>
              <a:gd name="T18" fmla="*/ 9 w 84"/>
              <a:gd name="T19" fmla="*/ 91 h 147"/>
              <a:gd name="T20" fmla="*/ 11 w 84"/>
              <a:gd name="T21" fmla="*/ 93 h 147"/>
              <a:gd name="T22" fmla="*/ 26 w 84"/>
              <a:gd name="T23" fmla="*/ 93 h 147"/>
              <a:gd name="T24" fmla="*/ 26 w 84"/>
              <a:gd name="T25" fmla="*/ 137 h 147"/>
              <a:gd name="T26" fmla="*/ 39 w 84"/>
              <a:gd name="T27" fmla="*/ 137 h 147"/>
              <a:gd name="T28" fmla="*/ 39 w 84"/>
              <a:gd name="T29" fmla="*/ 93 h 147"/>
              <a:gd name="T30" fmla="*/ 45 w 84"/>
              <a:gd name="T31" fmla="*/ 93 h 147"/>
              <a:gd name="T32" fmla="*/ 45 w 84"/>
              <a:gd name="T33" fmla="*/ 137 h 147"/>
              <a:gd name="T34" fmla="*/ 58 w 84"/>
              <a:gd name="T35" fmla="*/ 137 h 147"/>
              <a:gd name="T36" fmla="*/ 58 w 84"/>
              <a:gd name="T37" fmla="*/ 93 h 147"/>
              <a:gd name="T38" fmla="*/ 73 w 84"/>
              <a:gd name="T39" fmla="*/ 93 h 147"/>
              <a:gd name="T40" fmla="*/ 75 w 84"/>
              <a:gd name="T41" fmla="*/ 91 h 147"/>
              <a:gd name="T42" fmla="*/ 57 w 84"/>
              <a:gd name="T43" fmla="*/ 20 h 147"/>
              <a:gd name="T44" fmla="*/ 58 w 84"/>
              <a:gd name="T45" fmla="*/ 20 h 147"/>
              <a:gd name="T46" fmla="*/ 71 w 84"/>
              <a:gd name="T47" fmla="*/ 58 h 147"/>
              <a:gd name="T48" fmla="*/ 82 w 84"/>
              <a:gd name="T49" fmla="*/ 54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4" h="147">
                <a:moveTo>
                  <a:pt x="82" y="54"/>
                </a:moveTo>
                <a:cubicBezTo>
                  <a:pt x="69" y="13"/>
                  <a:pt x="69" y="13"/>
                  <a:pt x="69" y="13"/>
                </a:cubicBezTo>
                <a:cubicBezTo>
                  <a:pt x="67" y="6"/>
                  <a:pt x="59" y="0"/>
                  <a:pt x="49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5" y="0"/>
                  <a:pt x="17" y="6"/>
                  <a:pt x="15" y="13"/>
                </a:cubicBezTo>
                <a:cubicBezTo>
                  <a:pt x="2" y="54"/>
                  <a:pt x="2" y="54"/>
                  <a:pt x="2" y="54"/>
                </a:cubicBezTo>
                <a:cubicBezTo>
                  <a:pt x="0" y="63"/>
                  <a:pt x="10" y="67"/>
                  <a:pt x="13" y="58"/>
                </a:cubicBezTo>
                <a:cubicBezTo>
                  <a:pt x="26" y="20"/>
                  <a:pt x="26" y="20"/>
                  <a:pt x="26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10" y="88"/>
                  <a:pt x="9" y="91"/>
                </a:cubicBezTo>
                <a:cubicBezTo>
                  <a:pt x="9" y="92"/>
                  <a:pt x="9" y="93"/>
                  <a:pt x="11" y="93"/>
                </a:cubicBezTo>
                <a:cubicBezTo>
                  <a:pt x="12" y="93"/>
                  <a:pt x="26" y="93"/>
                  <a:pt x="26" y="93"/>
                </a:cubicBezTo>
                <a:cubicBezTo>
                  <a:pt x="26" y="137"/>
                  <a:pt x="26" y="137"/>
                  <a:pt x="26" y="137"/>
                </a:cubicBezTo>
                <a:cubicBezTo>
                  <a:pt x="26" y="147"/>
                  <a:pt x="39" y="147"/>
                  <a:pt x="39" y="137"/>
                </a:cubicBezTo>
                <a:cubicBezTo>
                  <a:pt x="39" y="93"/>
                  <a:pt x="39" y="93"/>
                  <a:pt x="39" y="93"/>
                </a:cubicBezTo>
                <a:cubicBezTo>
                  <a:pt x="45" y="93"/>
                  <a:pt x="45" y="93"/>
                  <a:pt x="45" y="93"/>
                </a:cubicBezTo>
                <a:cubicBezTo>
                  <a:pt x="45" y="137"/>
                  <a:pt x="45" y="137"/>
                  <a:pt x="45" y="137"/>
                </a:cubicBezTo>
                <a:cubicBezTo>
                  <a:pt x="45" y="147"/>
                  <a:pt x="58" y="147"/>
                  <a:pt x="58" y="137"/>
                </a:cubicBezTo>
                <a:cubicBezTo>
                  <a:pt x="58" y="93"/>
                  <a:pt x="58" y="93"/>
                  <a:pt x="58" y="93"/>
                </a:cubicBezTo>
                <a:cubicBezTo>
                  <a:pt x="58" y="93"/>
                  <a:pt x="72" y="93"/>
                  <a:pt x="73" y="93"/>
                </a:cubicBezTo>
                <a:cubicBezTo>
                  <a:pt x="75" y="93"/>
                  <a:pt x="75" y="92"/>
                  <a:pt x="75" y="91"/>
                </a:cubicBezTo>
                <a:cubicBezTo>
                  <a:pt x="74" y="88"/>
                  <a:pt x="57" y="20"/>
                  <a:pt x="57" y="20"/>
                </a:cubicBezTo>
                <a:cubicBezTo>
                  <a:pt x="58" y="20"/>
                  <a:pt x="58" y="20"/>
                  <a:pt x="58" y="20"/>
                </a:cubicBezTo>
                <a:cubicBezTo>
                  <a:pt x="71" y="58"/>
                  <a:pt x="71" y="58"/>
                  <a:pt x="71" y="58"/>
                </a:cubicBezTo>
                <a:cubicBezTo>
                  <a:pt x="74" y="67"/>
                  <a:pt x="84" y="63"/>
                  <a:pt x="82" y="5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87" name="Freeform 20"/>
          <p:cNvSpPr>
            <a:spLocks noEditPoints="1"/>
          </p:cNvSpPr>
          <p:nvPr/>
        </p:nvSpPr>
        <p:spPr bwMode="auto">
          <a:xfrm>
            <a:off x="4583928" y="1370505"/>
            <a:ext cx="361950" cy="333375"/>
          </a:xfrm>
          <a:custGeom>
            <a:avLst/>
            <a:gdLst>
              <a:gd name="T0" fmla="*/ 146 w 160"/>
              <a:gd name="T1" fmla="*/ 60 h 148"/>
              <a:gd name="T2" fmla="*/ 133 w 160"/>
              <a:gd name="T3" fmla="*/ 26 h 148"/>
              <a:gd name="T4" fmla="*/ 115 w 160"/>
              <a:gd name="T5" fmla="*/ 14 h 148"/>
              <a:gd name="T6" fmla="*/ 96 w 160"/>
              <a:gd name="T7" fmla="*/ 14 h 148"/>
              <a:gd name="T8" fmla="*/ 87 w 160"/>
              <a:gd name="T9" fmla="*/ 0 h 148"/>
              <a:gd name="T10" fmla="*/ 73 w 160"/>
              <a:gd name="T11" fmla="*/ 0 h 148"/>
              <a:gd name="T12" fmla="*/ 64 w 160"/>
              <a:gd name="T13" fmla="*/ 14 h 148"/>
              <a:gd name="T14" fmla="*/ 45 w 160"/>
              <a:gd name="T15" fmla="*/ 14 h 148"/>
              <a:gd name="T16" fmla="*/ 27 w 160"/>
              <a:gd name="T17" fmla="*/ 26 h 148"/>
              <a:gd name="T18" fmla="*/ 14 w 160"/>
              <a:gd name="T19" fmla="*/ 60 h 148"/>
              <a:gd name="T20" fmla="*/ 0 w 160"/>
              <a:gd name="T21" fmla="*/ 78 h 148"/>
              <a:gd name="T22" fmla="*/ 0 w 160"/>
              <a:gd name="T23" fmla="*/ 121 h 148"/>
              <a:gd name="T24" fmla="*/ 15 w 160"/>
              <a:gd name="T25" fmla="*/ 121 h 148"/>
              <a:gd name="T26" fmla="*/ 15 w 160"/>
              <a:gd name="T27" fmla="*/ 131 h 148"/>
              <a:gd name="T28" fmla="*/ 35 w 160"/>
              <a:gd name="T29" fmla="*/ 131 h 148"/>
              <a:gd name="T30" fmla="*/ 35 w 160"/>
              <a:gd name="T31" fmla="*/ 121 h 148"/>
              <a:gd name="T32" fmla="*/ 125 w 160"/>
              <a:gd name="T33" fmla="*/ 121 h 148"/>
              <a:gd name="T34" fmla="*/ 125 w 160"/>
              <a:gd name="T35" fmla="*/ 131 h 148"/>
              <a:gd name="T36" fmla="*/ 145 w 160"/>
              <a:gd name="T37" fmla="*/ 131 h 148"/>
              <a:gd name="T38" fmla="*/ 145 w 160"/>
              <a:gd name="T39" fmla="*/ 121 h 148"/>
              <a:gd name="T40" fmla="*/ 160 w 160"/>
              <a:gd name="T41" fmla="*/ 121 h 148"/>
              <a:gd name="T42" fmla="*/ 160 w 160"/>
              <a:gd name="T43" fmla="*/ 78 h 148"/>
              <a:gd name="T44" fmla="*/ 146 w 160"/>
              <a:gd name="T45" fmla="*/ 60 h 148"/>
              <a:gd name="T46" fmla="*/ 32 w 160"/>
              <a:gd name="T47" fmla="*/ 95 h 148"/>
              <a:gd name="T48" fmla="*/ 21 w 160"/>
              <a:gd name="T49" fmla="*/ 83 h 148"/>
              <a:gd name="T50" fmla="*/ 32 w 160"/>
              <a:gd name="T51" fmla="*/ 72 h 148"/>
              <a:gd name="T52" fmla="*/ 43 w 160"/>
              <a:gd name="T53" fmla="*/ 83 h 148"/>
              <a:gd name="T54" fmla="*/ 32 w 160"/>
              <a:gd name="T55" fmla="*/ 95 h 148"/>
              <a:gd name="T56" fmla="*/ 28 w 160"/>
              <a:gd name="T57" fmla="*/ 59 h 148"/>
              <a:gd name="T58" fmla="*/ 38 w 160"/>
              <a:gd name="T59" fmla="*/ 33 h 148"/>
              <a:gd name="T60" fmla="*/ 45 w 160"/>
              <a:gd name="T61" fmla="*/ 26 h 148"/>
              <a:gd name="T62" fmla="*/ 115 w 160"/>
              <a:gd name="T63" fmla="*/ 26 h 148"/>
              <a:gd name="T64" fmla="*/ 122 w 160"/>
              <a:gd name="T65" fmla="*/ 33 h 148"/>
              <a:gd name="T66" fmla="*/ 132 w 160"/>
              <a:gd name="T67" fmla="*/ 59 h 148"/>
              <a:gd name="T68" fmla="*/ 28 w 160"/>
              <a:gd name="T69" fmla="*/ 59 h 148"/>
              <a:gd name="T70" fmla="*/ 128 w 160"/>
              <a:gd name="T71" fmla="*/ 95 h 148"/>
              <a:gd name="T72" fmla="*/ 117 w 160"/>
              <a:gd name="T73" fmla="*/ 83 h 148"/>
              <a:gd name="T74" fmla="*/ 128 w 160"/>
              <a:gd name="T75" fmla="*/ 72 h 148"/>
              <a:gd name="T76" fmla="*/ 139 w 160"/>
              <a:gd name="T77" fmla="*/ 83 h 148"/>
              <a:gd name="T78" fmla="*/ 128 w 160"/>
              <a:gd name="T79" fmla="*/ 95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0" h="148">
                <a:moveTo>
                  <a:pt x="146" y="60"/>
                </a:moveTo>
                <a:cubicBezTo>
                  <a:pt x="133" y="26"/>
                  <a:pt x="133" y="26"/>
                  <a:pt x="133" y="26"/>
                </a:cubicBezTo>
                <a:cubicBezTo>
                  <a:pt x="130" y="20"/>
                  <a:pt x="125" y="14"/>
                  <a:pt x="115" y="14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14"/>
                  <a:pt x="90" y="0"/>
                  <a:pt x="87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0" y="0"/>
                  <a:pt x="64" y="14"/>
                  <a:pt x="64" y="14"/>
                </a:cubicBezTo>
                <a:cubicBezTo>
                  <a:pt x="45" y="14"/>
                  <a:pt x="45" y="14"/>
                  <a:pt x="45" y="14"/>
                </a:cubicBezTo>
                <a:cubicBezTo>
                  <a:pt x="35" y="14"/>
                  <a:pt x="30" y="20"/>
                  <a:pt x="27" y="26"/>
                </a:cubicBezTo>
                <a:cubicBezTo>
                  <a:pt x="14" y="60"/>
                  <a:pt x="14" y="60"/>
                  <a:pt x="14" y="60"/>
                </a:cubicBezTo>
                <a:cubicBezTo>
                  <a:pt x="9" y="60"/>
                  <a:pt x="0" y="66"/>
                  <a:pt x="0" y="78"/>
                </a:cubicBezTo>
                <a:cubicBezTo>
                  <a:pt x="0" y="121"/>
                  <a:pt x="0" y="121"/>
                  <a:pt x="0" y="121"/>
                </a:cubicBezTo>
                <a:cubicBezTo>
                  <a:pt x="15" y="121"/>
                  <a:pt x="15" y="121"/>
                  <a:pt x="15" y="121"/>
                </a:cubicBezTo>
                <a:cubicBezTo>
                  <a:pt x="15" y="131"/>
                  <a:pt x="15" y="131"/>
                  <a:pt x="15" y="131"/>
                </a:cubicBezTo>
                <a:cubicBezTo>
                  <a:pt x="15" y="148"/>
                  <a:pt x="35" y="148"/>
                  <a:pt x="35" y="131"/>
                </a:cubicBezTo>
                <a:cubicBezTo>
                  <a:pt x="35" y="121"/>
                  <a:pt x="35" y="121"/>
                  <a:pt x="35" y="121"/>
                </a:cubicBezTo>
                <a:cubicBezTo>
                  <a:pt x="125" y="121"/>
                  <a:pt x="125" y="121"/>
                  <a:pt x="125" y="121"/>
                </a:cubicBezTo>
                <a:cubicBezTo>
                  <a:pt x="125" y="131"/>
                  <a:pt x="125" y="131"/>
                  <a:pt x="125" y="131"/>
                </a:cubicBezTo>
                <a:cubicBezTo>
                  <a:pt x="125" y="148"/>
                  <a:pt x="145" y="148"/>
                  <a:pt x="145" y="131"/>
                </a:cubicBezTo>
                <a:cubicBezTo>
                  <a:pt x="145" y="121"/>
                  <a:pt x="145" y="121"/>
                  <a:pt x="145" y="121"/>
                </a:cubicBezTo>
                <a:cubicBezTo>
                  <a:pt x="160" y="121"/>
                  <a:pt x="160" y="121"/>
                  <a:pt x="160" y="121"/>
                </a:cubicBezTo>
                <a:cubicBezTo>
                  <a:pt x="160" y="78"/>
                  <a:pt x="160" y="78"/>
                  <a:pt x="160" y="78"/>
                </a:cubicBezTo>
                <a:cubicBezTo>
                  <a:pt x="160" y="66"/>
                  <a:pt x="151" y="60"/>
                  <a:pt x="146" y="60"/>
                </a:cubicBezTo>
                <a:close/>
                <a:moveTo>
                  <a:pt x="32" y="95"/>
                </a:moveTo>
                <a:cubicBezTo>
                  <a:pt x="26" y="95"/>
                  <a:pt x="21" y="90"/>
                  <a:pt x="21" y="83"/>
                </a:cubicBezTo>
                <a:cubicBezTo>
                  <a:pt x="21" y="77"/>
                  <a:pt x="26" y="72"/>
                  <a:pt x="32" y="72"/>
                </a:cubicBezTo>
                <a:cubicBezTo>
                  <a:pt x="38" y="72"/>
                  <a:pt x="43" y="77"/>
                  <a:pt x="43" y="83"/>
                </a:cubicBezTo>
                <a:cubicBezTo>
                  <a:pt x="43" y="90"/>
                  <a:pt x="38" y="95"/>
                  <a:pt x="32" y="95"/>
                </a:cubicBezTo>
                <a:close/>
                <a:moveTo>
                  <a:pt x="28" y="59"/>
                </a:moveTo>
                <a:cubicBezTo>
                  <a:pt x="38" y="33"/>
                  <a:pt x="38" y="33"/>
                  <a:pt x="38" y="33"/>
                </a:cubicBezTo>
                <a:cubicBezTo>
                  <a:pt x="39" y="29"/>
                  <a:pt x="41" y="26"/>
                  <a:pt x="45" y="26"/>
                </a:cubicBezTo>
                <a:cubicBezTo>
                  <a:pt x="115" y="26"/>
                  <a:pt x="115" y="26"/>
                  <a:pt x="115" y="26"/>
                </a:cubicBezTo>
                <a:cubicBezTo>
                  <a:pt x="119" y="26"/>
                  <a:pt x="121" y="29"/>
                  <a:pt x="122" y="33"/>
                </a:cubicBezTo>
                <a:cubicBezTo>
                  <a:pt x="132" y="59"/>
                  <a:pt x="132" y="59"/>
                  <a:pt x="132" y="59"/>
                </a:cubicBezTo>
                <a:lnTo>
                  <a:pt x="28" y="59"/>
                </a:lnTo>
                <a:close/>
                <a:moveTo>
                  <a:pt x="128" y="95"/>
                </a:moveTo>
                <a:cubicBezTo>
                  <a:pt x="122" y="95"/>
                  <a:pt x="117" y="90"/>
                  <a:pt x="117" y="83"/>
                </a:cubicBezTo>
                <a:cubicBezTo>
                  <a:pt x="117" y="77"/>
                  <a:pt x="122" y="72"/>
                  <a:pt x="128" y="72"/>
                </a:cubicBezTo>
                <a:cubicBezTo>
                  <a:pt x="134" y="72"/>
                  <a:pt x="139" y="77"/>
                  <a:pt x="139" y="83"/>
                </a:cubicBezTo>
                <a:cubicBezTo>
                  <a:pt x="139" y="90"/>
                  <a:pt x="134" y="95"/>
                  <a:pt x="128" y="95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88" name="Freeform 21"/>
          <p:cNvSpPr/>
          <p:nvPr/>
        </p:nvSpPr>
        <p:spPr bwMode="auto">
          <a:xfrm>
            <a:off x="5430065" y="1578467"/>
            <a:ext cx="153987" cy="136525"/>
          </a:xfrm>
          <a:custGeom>
            <a:avLst/>
            <a:gdLst>
              <a:gd name="T0" fmla="*/ 18 w 68"/>
              <a:gd name="T1" fmla="*/ 13 h 61"/>
              <a:gd name="T2" fmla="*/ 18 w 68"/>
              <a:gd name="T3" fmla="*/ 0 h 61"/>
              <a:gd name="T4" fmla="*/ 0 w 68"/>
              <a:gd name="T5" fmla="*/ 31 h 61"/>
              <a:gd name="T6" fmla="*/ 18 w 68"/>
              <a:gd name="T7" fmla="*/ 61 h 61"/>
              <a:gd name="T8" fmla="*/ 18 w 68"/>
              <a:gd name="T9" fmla="*/ 48 h 61"/>
              <a:gd name="T10" fmla="*/ 36 w 68"/>
              <a:gd name="T11" fmla="*/ 48 h 61"/>
              <a:gd name="T12" fmla="*/ 46 w 68"/>
              <a:gd name="T13" fmla="*/ 42 h 61"/>
              <a:gd name="T14" fmla="*/ 68 w 68"/>
              <a:gd name="T15" fmla="*/ 4 h 61"/>
              <a:gd name="T16" fmla="*/ 53 w 68"/>
              <a:gd name="T17" fmla="*/ 13 h 61"/>
              <a:gd name="T18" fmla="*/ 18 w 68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" h="61">
                <a:moveTo>
                  <a:pt x="18" y="13"/>
                </a:move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0" y="22"/>
                  <a:pt x="0" y="31"/>
                </a:cubicBezTo>
                <a:cubicBezTo>
                  <a:pt x="0" y="39"/>
                  <a:pt x="18" y="61"/>
                  <a:pt x="18" y="61"/>
                </a:cubicBezTo>
                <a:cubicBezTo>
                  <a:pt x="18" y="48"/>
                  <a:pt x="18" y="48"/>
                  <a:pt x="18" y="48"/>
                </a:cubicBezTo>
                <a:cubicBezTo>
                  <a:pt x="36" y="48"/>
                  <a:pt x="36" y="48"/>
                  <a:pt x="36" y="48"/>
                </a:cubicBezTo>
                <a:cubicBezTo>
                  <a:pt x="40" y="48"/>
                  <a:pt x="44" y="46"/>
                  <a:pt x="46" y="42"/>
                </a:cubicBezTo>
                <a:cubicBezTo>
                  <a:pt x="68" y="4"/>
                  <a:pt x="68" y="4"/>
                  <a:pt x="68" y="4"/>
                </a:cubicBezTo>
                <a:cubicBezTo>
                  <a:pt x="65" y="10"/>
                  <a:pt x="59" y="13"/>
                  <a:pt x="53" y="13"/>
                </a:cubicBezTo>
                <a:cubicBezTo>
                  <a:pt x="18" y="13"/>
                  <a:pt x="18" y="13"/>
                  <a:pt x="18" y="13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89" name="Freeform 22"/>
          <p:cNvSpPr/>
          <p:nvPr/>
        </p:nvSpPr>
        <p:spPr bwMode="auto">
          <a:xfrm>
            <a:off x="5412603" y="1392730"/>
            <a:ext cx="120650" cy="106363"/>
          </a:xfrm>
          <a:custGeom>
            <a:avLst/>
            <a:gdLst>
              <a:gd name="T0" fmla="*/ 36 w 54"/>
              <a:gd name="T1" fmla="*/ 7 h 47"/>
              <a:gd name="T2" fmla="*/ 24 w 54"/>
              <a:gd name="T3" fmla="*/ 0 h 47"/>
              <a:gd name="T4" fmla="*/ 12 w 54"/>
              <a:gd name="T5" fmla="*/ 7 h 47"/>
              <a:gd name="T6" fmla="*/ 4 w 54"/>
              <a:gd name="T7" fmla="*/ 22 h 47"/>
              <a:gd name="T8" fmla="*/ 12 w 54"/>
              <a:gd name="T9" fmla="*/ 36 h 47"/>
              <a:gd name="T10" fmla="*/ 0 w 54"/>
              <a:gd name="T11" fmla="*/ 42 h 47"/>
              <a:gd name="T12" fmla="*/ 36 w 54"/>
              <a:gd name="T13" fmla="*/ 42 h 47"/>
              <a:gd name="T14" fmla="*/ 54 w 54"/>
              <a:gd name="T15" fmla="*/ 12 h 47"/>
              <a:gd name="T16" fmla="*/ 42 w 54"/>
              <a:gd name="T17" fmla="*/ 18 h 47"/>
              <a:gd name="T18" fmla="*/ 36 w 54"/>
              <a:gd name="T19" fmla="*/ 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" h="47">
                <a:moveTo>
                  <a:pt x="36" y="7"/>
                </a:moveTo>
                <a:cubicBezTo>
                  <a:pt x="33" y="3"/>
                  <a:pt x="29" y="0"/>
                  <a:pt x="24" y="0"/>
                </a:cubicBezTo>
                <a:cubicBezTo>
                  <a:pt x="19" y="0"/>
                  <a:pt x="14" y="3"/>
                  <a:pt x="12" y="7"/>
                </a:cubicBezTo>
                <a:cubicBezTo>
                  <a:pt x="12" y="7"/>
                  <a:pt x="8" y="14"/>
                  <a:pt x="4" y="22"/>
                </a:cubicBezTo>
                <a:cubicBezTo>
                  <a:pt x="12" y="36"/>
                  <a:pt x="12" y="36"/>
                  <a:pt x="12" y="36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2"/>
                  <a:pt x="28" y="47"/>
                  <a:pt x="36" y="42"/>
                </a:cubicBezTo>
                <a:cubicBezTo>
                  <a:pt x="44" y="38"/>
                  <a:pt x="54" y="12"/>
                  <a:pt x="54" y="12"/>
                </a:cubicBezTo>
                <a:cubicBezTo>
                  <a:pt x="42" y="18"/>
                  <a:pt x="42" y="18"/>
                  <a:pt x="42" y="18"/>
                </a:cubicBezTo>
                <a:cubicBezTo>
                  <a:pt x="42" y="18"/>
                  <a:pt x="38" y="10"/>
                  <a:pt x="36" y="7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90" name="Freeform 23"/>
          <p:cNvSpPr/>
          <p:nvPr/>
        </p:nvSpPr>
        <p:spPr bwMode="auto">
          <a:xfrm>
            <a:off x="5472928" y="1489567"/>
            <a:ext cx="111125" cy="107950"/>
          </a:xfrm>
          <a:custGeom>
            <a:avLst/>
            <a:gdLst>
              <a:gd name="T0" fmla="*/ 46 w 49"/>
              <a:gd name="T1" fmla="*/ 41 h 48"/>
              <a:gd name="T2" fmla="*/ 46 w 49"/>
              <a:gd name="T3" fmla="*/ 27 h 48"/>
              <a:gd name="T4" fmla="*/ 31 w 49"/>
              <a:gd name="T5" fmla="*/ 0 h 48"/>
              <a:gd name="T6" fmla="*/ 0 w 49"/>
              <a:gd name="T7" fmla="*/ 18 h 48"/>
              <a:gd name="T8" fmla="*/ 18 w 49"/>
              <a:gd name="T9" fmla="*/ 48 h 48"/>
              <a:gd name="T10" fmla="*/ 34 w 49"/>
              <a:gd name="T11" fmla="*/ 48 h 48"/>
              <a:gd name="T12" fmla="*/ 46 w 49"/>
              <a:gd name="T13" fmla="*/ 4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48">
                <a:moveTo>
                  <a:pt x="46" y="41"/>
                </a:moveTo>
                <a:cubicBezTo>
                  <a:pt x="49" y="37"/>
                  <a:pt x="49" y="32"/>
                  <a:pt x="46" y="27"/>
                </a:cubicBezTo>
                <a:cubicBezTo>
                  <a:pt x="46" y="27"/>
                  <a:pt x="37" y="12"/>
                  <a:pt x="31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18" y="48"/>
                  <a:pt x="18" y="48"/>
                  <a:pt x="18" y="48"/>
                </a:cubicBezTo>
                <a:cubicBezTo>
                  <a:pt x="26" y="48"/>
                  <a:pt x="34" y="48"/>
                  <a:pt x="34" y="48"/>
                </a:cubicBezTo>
                <a:cubicBezTo>
                  <a:pt x="39" y="48"/>
                  <a:pt x="44" y="46"/>
                  <a:pt x="46" y="41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91" name="Freeform 24"/>
          <p:cNvSpPr/>
          <p:nvPr/>
        </p:nvSpPr>
        <p:spPr bwMode="auto">
          <a:xfrm>
            <a:off x="5245915" y="1503855"/>
            <a:ext cx="119062" cy="171450"/>
          </a:xfrm>
          <a:custGeom>
            <a:avLst/>
            <a:gdLst>
              <a:gd name="T0" fmla="*/ 42 w 53"/>
              <a:gd name="T1" fmla="*/ 28 h 76"/>
              <a:gd name="T2" fmla="*/ 53 w 53"/>
              <a:gd name="T3" fmla="*/ 35 h 76"/>
              <a:gd name="T4" fmla="*/ 35 w 53"/>
              <a:gd name="T5" fmla="*/ 4 h 76"/>
              <a:gd name="T6" fmla="*/ 0 w 53"/>
              <a:gd name="T7" fmla="*/ 4 h 76"/>
              <a:gd name="T8" fmla="*/ 11 w 53"/>
              <a:gd name="T9" fmla="*/ 11 h 76"/>
              <a:gd name="T10" fmla="*/ 2 w 53"/>
              <a:gd name="T11" fmla="*/ 26 h 76"/>
              <a:gd name="T12" fmla="*/ 2 w 53"/>
              <a:gd name="T13" fmla="*/ 38 h 76"/>
              <a:gd name="T14" fmla="*/ 24 w 53"/>
              <a:gd name="T15" fmla="*/ 76 h 76"/>
              <a:gd name="T16" fmla="*/ 24 w 53"/>
              <a:gd name="T17" fmla="*/ 58 h 76"/>
              <a:gd name="T18" fmla="*/ 42 w 53"/>
              <a:gd name="T19" fmla="*/ 2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" h="76">
                <a:moveTo>
                  <a:pt x="42" y="28"/>
                </a:moveTo>
                <a:cubicBezTo>
                  <a:pt x="53" y="35"/>
                  <a:pt x="53" y="35"/>
                  <a:pt x="53" y="35"/>
                </a:cubicBezTo>
                <a:cubicBezTo>
                  <a:pt x="53" y="35"/>
                  <a:pt x="43" y="9"/>
                  <a:pt x="35" y="4"/>
                </a:cubicBezTo>
                <a:cubicBezTo>
                  <a:pt x="28" y="0"/>
                  <a:pt x="0" y="4"/>
                  <a:pt x="0" y="4"/>
                </a:cubicBezTo>
                <a:cubicBezTo>
                  <a:pt x="11" y="11"/>
                  <a:pt x="11" y="11"/>
                  <a:pt x="11" y="11"/>
                </a:cubicBezTo>
                <a:cubicBezTo>
                  <a:pt x="2" y="26"/>
                  <a:pt x="2" y="26"/>
                  <a:pt x="2" y="26"/>
                </a:cubicBezTo>
                <a:cubicBezTo>
                  <a:pt x="0" y="30"/>
                  <a:pt x="0" y="34"/>
                  <a:pt x="2" y="38"/>
                </a:cubicBezTo>
                <a:cubicBezTo>
                  <a:pt x="24" y="76"/>
                  <a:pt x="24" y="76"/>
                  <a:pt x="24" y="76"/>
                </a:cubicBezTo>
                <a:cubicBezTo>
                  <a:pt x="21" y="71"/>
                  <a:pt x="21" y="64"/>
                  <a:pt x="24" y="58"/>
                </a:cubicBezTo>
                <a:lnTo>
                  <a:pt x="42" y="28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92" name="Freeform 25"/>
          <p:cNvSpPr/>
          <p:nvPr/>
        </p:nvSpPr>
        <p:spPr bwMode="auto">
          <a:xfrm>
            <a:off x="5301478" y="1607042"/>
            <a:ext cx="104775" cy="80963"/>
          </a:xfrm>
          <a:custGeom>
            <a:avLst/>
            <a:gdLst>
              <a:gd name="T0" fmla="*/ 2 w 46"/>
              <a:gd name="T1" fmla="*/ 29 h 36"/>
              <a:gd name="T2" fmla="*/ 14 w 46"/>
              <a:gd name="T3" fmla="*/ 36 h 36"/>
              <a:gd name="T4" fmla="*/ 46 w 46"/>
              <a:gd name="T5" fmla="*/ 36 h 36"/>
              <a:gd name="T6" fmla="*/ 46 w 46"/>
              <a:gd name="T7" fmla="*/ 0 h 36"/>
              <a:gd name="T8" fmla="*/ 10 w 46"/>
              <a:gd name="T9" fmla="*/ 0 h 36"/>
              <a:gd name="T10" fmla="*/ 2 w 46"/>
              <a:gd name="T11" fmla="*/ 15 h 36"/>
              <a:gd name="T12" fmla="*/ 2 w 46"/>
              <a:gd name="T13" fmla="*/ 2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36">
                <a:moveTo>
                  <a:pt x="2" y="29"/>
                </a:moveTo>
                <a:cubicBezTo>
                  <a:pt x="5" y="33"/>
                  <a:pt x="9" y="36"/>
                  <a:pt x="14" y="36"/>
                </a:cubicBezTo>
                <a:cubicBezTo>
                  <a:pt x="14" y="36"/>
                  <a:pt x="32" y="36"/>
                  <a:pt x="46" y="36"/>
                </a:cubicBezTo>
                <a:cubicBezTo>
                  <a:pt x="46" y="0"/>
                  <a:pt x="46" y="0"/>
                  <a:pt x="46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6" y="8"/>
                  <a:pt x="2" y="15"/>
                  <a:pt x="2" y="15"/>
                </a:cubicBezTo>
                <a:cubicBezTo>
                  <a:pt x="0" y="19"/>
                  <a:pt x="0" y="24"/>
                  <a:pt x="2" y="29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93" name="Freeform 26"/>
          <p:cNvSpPr/>
          <p:nvPr/>
        </p:nvSpPr>
        <p:spPr bwMode="auto">
          <a:xfrm>
            <a:off x="5301478" y="1386380"/>
            <a:ext cx="165100" cy="123825"/>
          </a:xfrm>
          <a:custGeom>
            <a:avLst/>
            <a:gdLst>
              <a:gd name="T0" fmla="*/ 0 w 73"/>
              <a:gd name="T1" fmla="*/ 38 h 55"/>
              <a:gd name="T2" fmla="*/ 31 w 73"/>
              <a:gd name="T3" fmla="*/ 55 h 55"/>
              <a:gd name="T4" fmla="*/ 58 w 73"/>
              <a:gd name="T5" fmla="*/ 9 h 55"/>
              <a:gd name="T6" fmla="*/ 73 w 73"/>
              <a:gd name="T7" fmla="*/ 0 h 55"/>
              <a:gd name="T8" fmla="*/ 29 w 73"/>
              <a:gd name="T9" fmla="*/ 0 h 55"/>
              <a:gd name="T10" fmla="*/ 19 w 73"/>
              <a:gd name="T11" fmla="*/ 6 h 55"/>
              <a:gd name="T12" fmla="*/ 0 w 73"/>
              <a:gd name="T13" fmla="*/ 38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3" h="55">
                <a:moveTo>
                  <a:pt x="0" y="38"/>
                </a:moveTo>
                <a:cubicBezTo>
                  <a:pt x="31" y="55"/>
                  <a:pt x="31" y="55"/>
                  <a:pt x="31" y="55"/>
                </a:cubicBezTo>
                <a:cubicBezTo>
                  <a:pt x="31" y="55"/>
                  <a:pt x="54" y="16"/>
                  <a:pt x="58" y="9"/>
                </a:cubicBezTo>
                <a:cubicBezTo>
                  <a:pt x="61" y="3"/>
                  <a:pt x="67" y="0"/>
                  <a:pt x="73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5" y="0"/>
                  <a:pt x="21" y="2"/>
                  <a:pt x="19" y="6"/>
                </a:cubicBezTo>
                <a:cubicBezTo>
                  <a:pt x="15" y="12"/>
                  <a:pt x="0" y="38"/>
                  <a:pt x="0" y="38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94" name="Freeform 27"/>
          <p:cNvSpPr>
            <a:spLocks noEditPoints="1"/>
          </p:cNvSpPr>
          <p:nvPr/>
        </p:nvSpPr>
        <p:spPr bwMode="auto">
          <a:xfrm>
            <a:off x="5865040" y="1376855"/>
            <a:ext cx="396875" cy="331788"/>
          </a:xfrm>
          <a:custGeom>
            <a:avLst/>
            <a:gdLst>
              <a:gd name="T0" fmla="*/ 95 w 176"/>
              <a:gd name="T1" fmla="*/ 0 h 147"/>
              <a:gd name="T2" fmla="*/ 81 w 176"/>
              <a:gd name="T3" fmla="*/ 14 h 147"/>
              <a:gd name="T4" fmla="*/ 95 w 176"/>
              <a:gd name="T5" fmla="*/ 29 h 147"/>
              <a:gd name="T6" fmla="*/ 110 w 176"/>
              <a:gd name="T7" fmla="*/ 14 h 147"/>
              <a:gd name="T8" fmla="*/ 95 w 176"/>
              <a:gd name="T9" fmla="*/ 0 h 147"/>
              <a:gd name="T10" fmla="*/ 28 w 176"/>
              <a:gd name="T11" fmla="*/ 6 h 147"/>
              <a:gd name="T12" fmla="*/ 20 w 176"/>
              <a:gd name="T13" fmla="*/ 12 h 147"/>
              <a:gd name="T14" fmla="*/ 14 w 176"/>
              <a:gd name="T15" fmla="*/ 36 h 147"/>
              <a:gd name="T16" fmla="*/ 9 w 176"/>
              <a:gd name="T17" fmla="*/ 32 h 147"/>
              <a:gd name="T18" fmla="*/ 6 w 176"/>
              <a:gd name="T19" fmla="*/ 32 h 147"/>
              <a:gd name="T20" fmla="*/ 4 w 176"/>
              <a:gd name="T21" fmla="*/ 34 h 147"/>
              <a:gd name="T22" fmla="*/ 5 w 176"/>
              <a:gd name="T23" fmla="*/ 37 h 147"/>
              <a:gd name="T24" fmla="*/ 12 w 176"/>
              <a:gd name="T25" fmla="*/ 43 h 147"/>
              <a:gd name="T26" fmla="*/ 14 w 176"/>
              <a:gd name="T27" fmla="*/ 49 h 147"/>
              <a:gd name="T28" fmla="*/ 16 w 176"/>
              <a:gd name="T29" fmla="*/ 51 h 147"/>
              <a:gd name="T30" fmla="*/ 12 w 176"/>
              <a:gd name="T31" fmla="*/ 55 h 147"/>
              <a:gd name="T32" fmla="*/ 10 w 176"/>
              <a:gd name="T33" fmla="*/ 61 h 147"/>
              <a:gd name="T34" fmla="*/ 10 w 176"/>
              <a:gd name="T35" fmla="*/ 98 h 147"/>
              <a:gd name="T36" fmla="*/ 1 w 176"/>
              <a:gd name="T37" fmla="*/ 134 h 147"/>
              <a:gd name="T38" fmla="*/ 3 w 176"/>
              <a:gd name="T39" fmla="*/ 143 h 147"/>
              <a:gd name="T40" fmla="*/ 12 w 176"/>
              <a:gd name="T41" fmla="*/ 145 h 147"/>
              <a:gd name="T42" fmla="*/ 18 w 176"/>
              <a:gd name="T43" fmla="*/ 139 h 147"/>
              <a:gd name="T44" fmla="*/ 28 w 176"/>
              <a:gd name="T45" fmla="*/ 102 h 147"/>
              <a:gd name="T46" fmla="*/ 28 w 176"/>
              <a:gd name="T47" fmla="*/ 100 h 147"/>
              <a:gd name="T48" fmla="*/ 28 w 176"/>
              <a:gd name="T49" fmla="*/ 72 h 147"/>
              <a:gd name="T50" fmla="*/ 49 w 176"/>
              <a:gd name="T51" fmla="*/ 98 h 147"/>
              <a:gd name="T52" fmla="*/ 31 w 176"/>
              <a:gd name="T53" fmla="*/ 133 h 147"/>
              <a:gd name="T54" fmla="*/ 35 w 176"/>
              <a:gd name="T55" fmla="*/ 145 h 147"/>
              <a:gd name="T56" fmla="*/ 47 w 176"/>
              <a:gd name="T57" fmla="*/ 141 h 147"/>
              <a:gd name="T58" fmla="*/ 68 w 176"/>
              <a:gd name="T59" fmla="*/ 101 h 147"/>
              <a:gd name="T60" fmla="*/ 67 w 176"/>
              <a:gd name="T61" fmla="*/ 91 h 147"/>
              <a:gd name="T62" fmla="*/ 63 w 176"/>
              <a:gd name="T63" fmla="*/ 86 h 147"/>
              <a:gd name="T64" fmla="*/ 64 w 176"/>
              <a:gd name="T65" fmla="*/ 85 h 147"/>
              <a:gd name="T66" fmla="*/ 64 w 176"/>
              <a:gd name="T67" fmla="*/ 85 h 147"/>
              <a:gd name="T68" fmla="*/ 106 w 176"/>
              <a:gd name="T69" fmla="*/ 118 h 147"/>
              <a:gd name="T70" fmla="*/ 67 w 176"/>
              <a:gd name="T71" fmla="*/ 145 h 147"/>
              <a:gd name="T72" fmla="*/ 176 w 176"/>
              <a:gd name="T73" fmla="*/ 145 h 147"/>
              <a:gd name="T74" fmla="*/ 125 w 176"/>
              <a:gd name="T75" fmla="*/ 105 h 147"/>
              <a:gd name="T76" fmla="*/ 111 w 176"/>
              <a:gd name="T77" fmla="*/ 114 h 147"/>
              <a:gd name="T78" fmla="*/ 67 w 176"/>
              <a:gd name="T79" fmla="*/ 79 h 147"/>
              <a:gd name="T80" fmla="*/ 87 w 176"/>
              <a:gd name="T81" fmla="*/ 42 h 147"/>
              <a:gd name="T82" fmla="*/ 87 w 176"/>
              <a:gd name="T83" fmla="*/ 34 h 147"/>
              <a:gd name="T84" fmla="*/ 70 w 176"/>
              <a:gd name="T85" fmla="*/ 10 h 147"/>
              <a:gd name="T86" fmla="*/ 63 w 176"/>
              <a:gd name="T87" fmla="*/ 6 h 147"/>
              <a:gd name="T88" fmla="*/ 28 w 176"/>
              <a:gd name="T89" fmla="*/ 6 h 147"/>
              <a:gd name="T90" fmla="*/ 34 w 176"/>
              <a:gd name="T91" fmla="*/ 21 h 147"/>
              <a:gd name="T92" fmla="*/ 45 w 176"/>
              <a:gd name="T93" fmla="*/ 22 h 147"/>
              <a:gd name="T94" fmla="*/ 31 w 176"/>
              <a:gd name="T95" fmla="*/ 36 h 147"/>
              <a:gd name="T96" fmla="*/ 34 w 176"/>
              <a:gd name="T97" fmla="*/ 21 h 147"/>
              <a:gd name="T98" fmla="*/ 64 w 176"/>
              <a:gd name="T99" fmla="*/ 52 h 147"/>
              <a:gd name="T100" fmla="*/ 54 w 176"/>
              <a:gd name="T101" fmla="*/ 68 h 147"/>
              <a:gd name="T102" fmla="*/ 47 w 176"/>
              <a:gd name="T103" fmla="*/ 63 h 147"/>
              <a:gd name="T104" fmla="*/ 64 w 176"/>
              <a:gd name="T105" fmla="*/ 52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47">
                <a:moveTo>
                  <a:pt x="95" y="0"/>
                </a:moveTo>
                <a:cubicBezTo>
                  <a:pt x="87" y="0"/>
                  <a:pt x="81" y="6"/>
                  <a:pt x="81" y="14"/>
                </a:cubicBezTo>
                <a:cubicBezTo>
                  <a:pt x="81" y="23"/>
                  <a:pt x="87" y="29"/>
                  <a:pt x="95" y="29"/>
                </a:cubicBezTo>
                <a:cubicBezTo>
                  <a:pt x="103" y="29"/>
                  <a:pt x="110" y="23"/>
                  <a:pt x="110" y="14"/>
                </a:cubicBezTo>
                <a:cubicBezTo>
                  <a:pt x="110" y="6"/>
                  <a:pt x="103" y="0"/>
                  <a:pt x="95" y="0"/>
                </a:cubicBezTo>
                <a:close/>
                <a:moveTo>
                  <a:pt x="28" y="6"/>
                </a:moveTo>
                <a:cubicBezTo>
                  <a:pt x="24" y="6"/>
                  <a:pt x="21" y="8"/>
                  <a:pt x="20" y="12"/>
                </a:cubicBezTo>
                <a:cubicBezTo>
                  <a:pt x="14" y="36"/>
                  <a:pt x="14" y="36"/>
                  <a:pt x="14" y="36"/>
                </a:cubicBezTo>
                <a:cubicBezTo>
                  <a:pt x="9" y="32"/>
                  <a:pt x="9" y="32"/>
                  <a:pt x="9" y="32"/>
                </a:cubicBezTo>
                <a:cubicBezTo>
                  <a:pt x="8" y="32"/>
                  <a:pt x="7" y="32"/>
                  <a:pt x="6" y="32"/>
                </a:cubicBezTo>
                <a:cubicBezTo>
                  <a:pt x="5" y="32"/>
                  <a:pt x="4" y="33"/>
                  <a:pt x="4" y="34"/>
                </a:cubicBezTo>
                <a:cubicBezTo>
                  <a:pt x="3" y="35"/>
                  <a:pt x="4" y="37"/>
                  <a:pt x="5" y="37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45"/>
                  <a:pt x="13" y="47"/>
                  <a:pt x="14" y="49"/>
                </a:cubicBezTo>
                <a:cubicBezTo>
                  <a:pt x="15" y="50"/>
                  <a:pt x="16" y="50"/>
                  <a:pt x="16" y="51"/>
                </a:cubicBezTo>
                <a:cubicBezTo>
                  <a:pt x="12" y="55"/>
                  <a:pt x="12" y="55"/>
                  <a:pt x="12" y="55"/>
                </a:cubicBezTo>
                <a:cubicBezTo>
                  <a:pt x="11" y="56"/>
                  <a:pt x="10" y="59"/>
                  <a:pt x="10" y="61"/>
                </a:cubicBezTo>
                <a:cubicBezTo>
                  <a:pt x="10" y="61"/>
                  <a:pt x="10" y="96"/>
                  <a:pt x="10" y="98"/>
                </a:cubicBezTo>
                <a:cubicBezTo>
                  <a:pt x="1" y="134"/>
                  <a:pt x="1" y="134"/>
                  <a:pt x="1" y="134"/>
                </a:cubicBezTo>
                <a:cubicBezTo>
                  <a:pt x="0" y="137"/>
                  <a:pt x="1" y="141"/>
                  <a:pt x="3" y="143"/>
                </a:cubicBezTo>
                <a:cubicBezTo>
                  <a:pt x="5" y="145"/>
                  <a:pt x="9" y="146"/>
                  <a:pt x="12" y="145"/>
                </a:cubicBezTo>
                <a:cubicBezTo>
                  <a:pt x="15" y="144"/>
                  <a:pt x="17" y="142"/>
                  <a:pt x="18" y="139"/>
                </a:cubicBezTo>
                <a:cubicBezTo>
                  <a:pt x="28" y="102"/>
                  <a:pt x="28" y="102"/>
                  <a:pt x="28" y="102"/>
                </a:cubicBezTo>
                <a:cubicBezTo>
                  <a:pt x="28" y="101"/>
                  <a:pt x="28" y="100"/>
                  <a:pt x="28" y="100"/>
                </a:cubicBezTo>
                <a:cubicBezTo>
                  <a:pt x="28" y="100"/>
                  <a:pt x="28" y="82"/>
                  <a:pt x="28" y="72"/>
                </a:cubicBezTo>
                <a:cubicBezTo>
                  <a:pt x="49" y="98"/>
                  <a:pt x="49" y="98"/>
                  <a:pt x="49" y="98"/>
                </a:cubicBezTo>
                <a:cubicBezTo>
                  <a:pt x="31" y="133"/>
                  <a:pt x="31" y="133"/>
                  <a:pt x="31" y="133"/>
                </a:cubicBezTo>
                <a:cubicBezTo>
                  <a:pt x="29" y="137"/>
                  <a:pt x="31" y="143"/>
                  <a:pt x="35" y="145"/>
                </a:cubicBezTo>
                <a:cubicBezTo>
                  <a:pt x="39" y="147"/>
                  <a:pt x="45" y="146"/>
                  <a:pt x="47" y="141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70" y="98"/>
                  <a:pt x="69" y="94"/>
                  <a:pt x="67" y="91"/>
                </a:cubicBezTo>
                <a:cubicBezTo>
                  <a:pt x="63" y="86"/>
                  <a:pt x="63" y="86"/>
                  <a:pt x="63" y="86"/>
                </a:cubicBezTo>
                <a:cubicBezTo>
                  <a:pt x="64" y="86"/>
                  <a:pt x="64" y="86"/>
                  <a:pt x="64" y="85"/>
                </a:cubicBezTo>
                <a:cubicBezTo>
                  <a:pt x="64" y="85"/>
                  <a:pt x="64" y="85"/>
                  <a:pt x="64" y="85"/>
                </a:cubicBezTo>
                <a:cubicBezTo>
                  <a:pt x="106" y="118"/>
                  <a:pt x="106" y="118"/>
                  <a:pt x="106" y="118"/>
                </a:cubicBezTo>
                <a:cubicBezTo>
                  <a:pt x="67" y="145"/>
                  <a:pt x="67" y="145"/>
                  <a:pt x="67" y="145"/>
                </a:cubicBezTo>
                <a:cubicBezTo>
                  <a:pt x="176" y="145"/>
                  <a:pt x="176" y="145"/>
                  <a:pt x="176" y="145"/>
                </a:cubicBezTo>
                <a:cubicBezTo>
                  <a:pt x="125" y="105"/>
                  <a:pt x="125" y="105"/>
                  <a:pt x="125" y="105"/>
                </a:cubicBezTo>
                <a:cubicBezTo>
                  <a:pt x="111" y="114"/>
                  <a:pt x="111" y="114"/>
                  <a:pt x="111" y="114"/>
                </a:cubicBezTo>
                <a:cubicBezTo>
                  <a:pt x="67" y="79"/>
                  <a:pt x="67" y="79"/>
                  <a:pt x="67" y="79"/>
                </a:cubicBezTo>
                <a:cubicBezTo>
                  <a:pt x="87" y="42"/>
                  <a:pt x="87" y="42"/>
                  <a:pt x="87" y="42"/>
                </a:cubicBezTo>
                <a:cubicBezTo>
                  <a:pt x="89" y="40"/>
                  <a:pt x="88" y="36"/>
                  <a:pt x="87" y="34"/>
                </a:cubicBezTo>
                <a:cubicBezTo>
                  <a:pt x="70" y="10"/>
                  <a:pt x="70" y="10"/>
                  <a:pt x="70" y="10"/>
                </a:cubicBezTo>
                <a:cubicBezTo>
                  <a:pt x="69" y="7"/>
                  <a:pt x="66" y="6"/>
                  <a:pt x="63" y="6"/>
                </a:cubicBezTo>
                <a:cubicBezTo>
                  <a:pt x="28" y="6"/>
                  <a:pt x="28" y="6"/>
                  <a:pt x="28" y="6"/>
                </a:cubicBezTo>
                <a:close/>
                <a:moveTo>
                  <a:pt x="34" y="21"/>
                </a:moveTo>
                <a:cubicBezTo>
                  <a:pt x="45" y="22"/>
                  <a:pt x="45" y="22"/>
                  <a:pt x="45" y="22"/>
                </a:cubicBezTo>
                <a:cubicBezTo>
                  <a:pt x="31" y="36"/>
                  <a:pt x="31" y="36"/>
                  <a:pt x="31" y="36"/>
                </a:cubicBezTo>
                <a:lnTo>
                  <a:pt x="34" y="21"/>
                </a:lnTo>
                <a:close/>
                <a:moveTo>
                  <a:pt x="64" y="52"/>
                </a:moveTo>
                <a:cubicBezTo>
                  <a:pt x="54" y="68"/>
                  <a:pt x="54" y="68"/>
                  <a:pt x="54" y="68"/>
                </a:cubicBezTo>
                <a:cubicBezTo>
                  <a:pt x="47" y="63"/>
                  <a:pt x="47" y="63"/>
                  <a:pt x="47" y="63"/>
                </a:cubicBezTo>
                <a:lnTo>
                  <a:pt x="64" y="52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95" name="Freeform 28"/>
          <p:cNvSpPr/>
          <p:nvPr/>
        </p:nvSpPr>
        <p:spPr bwMode="auto">
          <a:xfrm>
            <a:off x="6507978" y="1538780"/>
            <a:ext cx="166687" cy="147638"/>
          </a:xfrm>
          <a:custGeom>
            <a:avLst/>
            <a:gdLst>
              <a:gd name="T0" fmla="*/ 4 w 74"/>
              <a:gd name="T1" fmla="*/ 27 h 65"/>
              <a:gd name="T2" fmla="*/ 25 w 74"/>
              <a:gd name="T3" fmla="*/ 6 h 65"/>
              <a:gd name="T4" fmla="*/ 34 w 74"/>
              <a:gd name="T5" fmla="*/ 15 h 65"/>
              <a:gd name="T6" fmla="*/ 23 w 74"/>
              <a:gd name="T7" fmla="*/ 26 h 65"/>
              <a:gd name="T8" fmla="*/ 65 w 74"/>
              <a:gd name="T9" fmla="*/ 26 h 65"/>
              <a:gd name="T10" fmla="*/ 64 w 74"/>
              <a:gd name="T11" fmla="*/ 39 h 65"/>
              <a:gd name="T12" fmla="*/ 23 w 74"/>
              <a:gd name="T13" fmla="*/ 39 h 65"/>
              <a:gd name="T14" fmla="*/ 34 w 74"/>
              <a:gd name="T15" fmla="*/ 50 h 65"/>
              <a:gd name="T16" fmla="*/ 25 w 74"/>
              <a:gd name="T17" fmla="*/ 59 h 65"/>
              <a:gd name="T18" fmla="*/ 4 w 74"/>
              <a:gd name="T19" fmla="*/ 38 h 65"/>
              <a:gd name="T20" fmla="*/ 4 w 74"/>
              <a:gd name="T21" fmla="*/ 2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4" h="65">
                <a:moveTo>
                  <a:pt x="4" y="27"/>
                </a:moveTo>
                <a:cubicBezTo>
                  <a:pt x="25" y="6"/>
                  <a:pt x="25" y="6"/>
                  <a:pt x="25" y="6"/>
                </a:cubicBezTo>
                <a:cubicBezTo>
                  <a:pt x="31" y="0"/>
                  <a:pt x="40" y="9"/>
                  <a:pt x="34" y="15"/>
                </a:cubicBezTo>
                <a:cubicBezTo>
                  <a:pt x="23" y="26"/>
                  <a:pt x="23" y="26"/>
                  <a:pt x="23" y="26"/>
                </a:cubicBezTo>
                <a:cubicBezTo>
                  <a:pt x="65" y="26"/>
                  <a:pt x="65" y="26"/>
                  <a:pt x="65" y="26"/>
                </a:cubicBezTo>
                <a:cubicBezTo>
                  <a:pt x="74" y="26"/>
                  <a:pt x="74" y="39"/>
                  <a:pt x="64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34" y="50"/>
                  <a:pt x="34" y="50"/>
                  <a:pt x="34" y="50"/>
                </a:cubicBezTo>
                <a:cubicBezTo>
                  <a:pt x="40" y="56"/>
                  <a:pt x="31" y="65"/>
                  <a:pt x="25" y="59"/>
                </a:cubicBezTo>
                <a:cubicBezTo>
                  <a:pt x="4" y="38"/>
                  <a:pt x="4" y="38"/>
                  <a:pt x="4" y="38"/>
                </a:cubicBezTo>
                <a:cubicBezTo>
                  <a:pt x="1" y="35"/>
                  <a:pt x="0" y="30"/>
                  <a:pt x="4" y="27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96" name="Oval 29"/>
          <p:cNvSpPr>
            <a:spLocks noChangeArrowheads="1"/>
          </p:cNvSpPr>
          <p:nvPr/>
        </p:nvSpPr>
        <p:spPr bwMode="auto">
          <a:xfrm>
            <a:off x="6639740" y="1399080"/>
            <a:ext cx="53975" cy="53975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97" name="Freeform 30"/>
          <p:cNvSpPr/>
          <p:nvPr/>
        </p:nvSpPr>
        <p:spPr bwMode="auto">
          <a:xfrm>
            <a:off x="6598465" y="1434005"/>
            <a:ext cx="317500" cy="258763"/>
          </a:xfrm>
          <a:custGeom>
            <a:avLst/>
            <a:gdLst>
              <a:gd name="T0" fmla="*/ 135 w 141"/>
              <a:gd name="T1" fmla="*/ 60 h 115"/>
              <a:gd name="T2" fmla="*/ 133 w 141"/>
              <a:gd name="T3" fmla="*/ 60 h 115"/>
              <a:gd name="T4" fmla="*/ 105 w 141"/>
              <a:gd name="T5" fmla="*/ 60 h 115"/>
              <a:gd name="T6" fmla="*/ 64 w 141"/>
              <a:gd name="T7" fmla="*/ 12 h 115"/>
              <a:gd name="T8" fmla="*/ 75 w 141"/>
              <a:gd name="T9" fmla="*/ 12 h 115"/>
              <a:gd name="T10" fmla="*/ 93 w 141"/>
              <a:gd name="T11" fmla="*/ 34 h 115"/>
              <a:gd name="T12" fmla="*/ 98 w 141"/>
              <a:gd name="T13" fmla="*/ 36 h 115"/>
              <a:gd name="T14" fmla="*/ 104 w 141"/>
              <a:gd name="T15" fmla="*/ 30 h 115"/>
              <a:gd name="T16" fmla="*/ 102 w 141"/>
              <a:gd name="T17" fmla="*/ 25 h 115"/>
              <a:gd name="T18" fmla="*/ 82 w 141"/>
              <a:gd name="T19" fmla="*/ 2 h 115"/>
              <a:gd name="T20" fmla="*/ 77 w 141"/>
              <a:gd name="T21" fmla="*/ 0 h 115"/>
              <a:gd name="T22" fmla="*/ 48 w 141"/>
              <a:gd name="T23" fmla="*/ 0 h 115"/>
              <a:gd name="T24" fmla="*/ 28 w 141"/>
              <a:gd name="T25" fmla="*/ 15 h 115"/>
              <a:gd name="T26" fmla="*/ 28 w 141"/>
              <a:gd name="T27" fmla="*/ 32 h 115"/>
              <a:gd name="T28" fmla="*/ 6 w 141"/>
              <a:gd name="T29" fmla="*/ 32 h 115"/>
              <a:gd name="T30" fmla="*/ 2 w 141"/>
              <a:gd name="T31" fmla="*/ 34 h 115"/>
              <a:gd name="T32" fmla="*/ 2 w 141"/>
              <a:gd name="T33" fmla="*/ 43 h 115"/>
              <a:gd name="T34" fmla="*/ 6 w 141"/>
              <a:gd name="T35" fmla="*/ 45 h 115"/>
              <a:gd name="T36" fmla="*/ 32 w 141"/>
              <a:gd name="T37" fmla="*/ 45 h 115"/>
              <a:gd name="T38" fmla="*/ 40 w 141"/>
              <a:gd name="T39" fmla="*/ 38 h 115"/>
              <a:gd name="T40" fmla="*/ 40 w 141"/>
              <a:gd name="T41" fmla="*/ 27 h 115"/>
              <a:gd name="T42" fmla="*/ 55 w 141"/>
              <a:gd name="T43" fmla="*/ 45 h 115"/>
              <a:gd name="T44" fmla="*/ 41 w 141"/>
              <a:gd name="T45" fmla="*/ 59 h 115"/>
              <a:gd name="T46" fmla="*/ 40 w 141"/>
              <a:gd name="T47" fmla="*/ 69 h 115"/>
              <a:gd name="T48" fmla="*/ 49 w 141"/>
              <a:gd name="T49" fmla="*/ 109 h 115"/>
              <a:gd name="T50" fmla="*/ 57 w 141"/>
              <a:gd name="T51" fmla="*/ 115 h 115"/>
              <a:gd name="T52" fmla="*/ 64 w 141"/>
              <a:gd name="T53" fmla="*/ 108 h 115"/>
              <a:gd name="T54" fmla="*/ 64 w 141"/>
              <a:gd name="T55" fmla="*/ 106 h 115"/>
              <a:gd name="T56" fmla="*/ 57 w 141"/>
              <a:gd name="T57" fmla="*/ 72 h 115"/>
              <a:gd name="T58" fmla="*/ 75 w 141"/>
              <a:gd name="T59" fmla="*/ 54 h 115"/>
              <a:gd name="T60" fmla="*/ 91 w 141"/>
              <a:gd name="T61" fmla="*/ 72 h 115"/>
              <a:gd name="T62" fmla="*/ 101 w 141"/>
              <a:gd name="T63" fmla="*/ 75 h 115"/>
              <a:gd name="T64" fmla="*/ 133 w 141"/>
              <a:gd name="T65" fmla="*/ 75 h 115"/>
              <a:gd name="T66" fmla="*/ 141 w 141"/>
              <a:gd name="T67" fmla="*/ 69 h 115"/>
              <a:gd name="T68" fmla="*/ 135 w 141"/>
              <a:gd name="T69" fmla="*/ 6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1" h="115">
                <a:moveTo>
                  <a:pt x="135" y="60"/>
                </a:moveTo>
                <a:cubicBezTo>
                  <a:pt x="134" y="60"/>
                  <a:pt x="133" y="60"/>
                  <a:pt x="133" y="60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64" y="12"/>
                  <a:pt x="64" y="12"/>
                  <a:pt x="64" y="12"/>
                </a:cubicBezTo>
                <a:cubicBezTo>
                  <a:pt x="75" y="12"/>
                  <a:pt x="75" y="12"/>
                  <a:pt x="75" y="12"/>
                </a:cubicBezTo>
                <a:cubicBezTo>
                  <a:pt x="93" y="34"/>
                  <a:pt x="93" y="34"/>
                  <a:pt x="93" y="34"/>
                </a:cubicBezTo>
                <a:cubicBezTo>
                  <a:pt x="94" y="35"/>
                  <a:pt x="96" y="36"/>
                  <a:pt x="98" y="36"/>
                </a:cubicBezTo>
                <a:cubicBezTo>
                  <a:pt x="101" y="36"/>
                  <a:pt x="104" y="33"/>
                  <a:pt x="104" y="30"/>
                </a:cubicBezTo>
                <a:cubicBezTo>
                  <a:pt x="104" y="28"/>
                  <a:pt x="103" y="26"/>
                  <a:pt x="102" y="25"/>
                </a:cubicBezTo>
                <a:cubicBezTo>
                  <a:pt x="82" y="2"/>
                  <a:pt x="82" y="2"/>
                  <a:pt x="82" y="2"/>
                </a:cubicBezTo>
                <a:cubicBezTo>
                  <a:pt x="81" y="1"/>
                  <a:pt x="79" y="0"/>
                  <a:pt x="77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8" y="0"/>
                  <a:pt x="29" y="14"/>
                  <a:pt x="28" y="15"/>
                </a:cubicBezTo>
                <a:cubicBezTo>
                  <a:pt x="28" y="32"/>
                  <a:pt x="28" y="32"/>
                  <a:pt x="28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5" y="32"/>
                  <a:pt x="3" y="33"/>
                  <a:pt x="2" y="34"/>
                </a:cubicBezTo>
                <a:cubicBezTo>
                  <a:pt x="0" y="36"/>
                  <a:pt x="0" y="40"/>
                  <a:pt x="2" y="43"/>
                </a:cubicBezTo>
                <a:cubicBezTo>
                  <a:pt x="3" y="44"/>
                  <a:pt x="5" y="44"/>
                  <a:pt x="6" y="45"/>
                </a:cubicBezTo>
                <a:cubicBezTo>
                  <a:pt x="32" y="45"/>
                  <a:pt x="32" y="45"/>
                  <a:pt x="32" y="45"/>
                </a:cubicBezTo>
                <a:cubicBezTo>
                  <a:pt x="40" y="44"/>
                  <a:pt x="40" y="38"/>
                  <a:pt x="40" y="38"/>
                </a:cubicBezTo>
                <a:cubicBezTo>
                  <a:pt x="40" y="27"/>
                  <a:pt x="40" y="27"/>
                  <a:pt x="40" y="27"/>
                </a:cubicBezTo>
                <a:cubicBezTo>
                  <a:pt x="55" y="45"/>
                  <a:pt x="55" y="45"/>
                  <a:pt x="55" y="45"/>
                </a:cubicBezTo>
                <a:cubicBezTo>
                  <a:pt x="41" y="59"/>
                  <a:pt x="41" y="59"/>
                  <a:pt x="41" y="59"/>
                </a:cubicBezTo>
                <a:cubicBezTo>
                  <a:pt x="41" y="59"/>
                  <a:pt x="38" y="62"/>
                  <a:pt x="40" y="69"/>
                </a:cubicBezTo>
                <a:cubicBezTo>
                  <a:pt x="49" y="109"/>
                  <a:pt x="49" y="109"/>
                  <a:pt x="49" y="109"/>
                </a:cubicBezTo>
                <a:cubicBezTo>
                  <a:pt x="50" y="113"/>
                  <a:pt x="53" y="115"/>
                  <a:pt x="57" y="115"/>
                </a:cubicBezTo>
                <a:cubicBezTo>
                  <a:pt x="61" y="115"/>
                  <a:pt x="64" y="112"/>
                  <a:pt x="64" y="108"/>
                </a:cubicBezTo>
                <a:cubicBezTo>
                  <a:pt x="64" y="107"/>
                  <a:pt x="64" y="106"/>
                  <a:pt x="64" y="106"/>
                </a:cubicBezTo>
                <a:cubicBezTo>
                  <a:pt x="57" y="72"/>
                  <a:pt x="57" y="72"/>
                  <a:pt x="57" y="72"/>
                </a:cubicBezTo>
                <a:cubicBezTo>
                  <a:pt x="75" y="54"/>
                  <a:pt x="75" y="54"/>
                  <a:pt x="75" y="54"/>
                </a:cubicBezTo>
                <a:cubicBezTo>
                  <a:pt x="91" y="72"/>
                  <a:pt x="91" y="72"/>
                  <a:pt x="91" y="72"/>
                </a:cubicBezTo>
                <a:cubicBezTo>
                  <a:pt x="91" y="72"/>
                  <a:pt x="94" y="75"/>
                  <a:pt x="101" y="75"/>
                </a:cubicBezTo>
                <a:cubicBezTo>
                  <a:pt x="133" y="75"/>
                  <a:pt x="133" y="75"/>
                  <a:pt x="133" y="75"/>
                </a:cubicBezTo>
                <a:cubicBezTo>
                  <a:pt x="136" y="75"/>
                  <a:pt x="140" y="73"/>
                  <a:pt x="141" y="69"/>
                </a:cubicBezTo>
                <a:cubicBezTo>
                  <a:pt x="141" y="65"/>
                  <a:pt x="139" y="61"/>
                  <a:pt x="135" y="6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98" name="Freeform 31"/>
          <p:cNvSpPr>
            <a:spLocks noEditPoints="1"/>
          </p:cNvSpPr>
          <p:nvPr/>
        </p:nvSpPr>
        <p:spPr bwMode="auto">
          <a:xfrm>
            <a:off x="7155678" y="1456230"/>
            <a:ext cx="396875" cy="188913"/>
          </a:xfrm>
          <a:custGeom>
            <a:avLst/>
            <a:gdLst>
              <a:gd name="T0" fmla="*/ 0 w 250"/>
              <a:gd name="T1" fmla="*/ 119 h 119"/>
              <a:gd name="T2" fmla="*/ 0 w 250"/>
              <a:gd name="T3" fmla="*/ 0 h 119"/>
              <a:gd name="T4" fmla="*/ 250 w 250"/>
              <a:gd name="T5" fmla="*/ 0 h 119"/>
              <a:gd name="T6" fmla="*/ 250 w 250"/>
              <a:gd name="T7" fmla="*/ 119 h 119"/>
              <a:gd name="T8" fmla="*/ 0 w 250"/>
              <a:gd name="T9" fmla="*/ 119 h 119"/>
              <a:gd name="T10" fmla="*/ 0 w 250"/>
              <a:gd name="T11" fmla="*/ 119 h 119"/>
              <a:gd name="T12" fmla="*/ 17 w 250"/>
              <a:gd name="T13" fmla="*/ 102 h 119"/>
              <a:gd name="T14" fmla="*/ 233 w 250"/>
              <a:gd name="T15" fmla="*/ 102 h 119"/>
              <a:gd name="T16" fmla="*/ 233 w 250"/>
              <a:gd name="T17" fmla="*/ 17 h 119"/>
              <a:gd name="T18" fmla="*/ 17 w 250"/>
              <a:gd name="T19" fmla="*/ 17 h 119"/>
              <a:gd name="T20" fmla="*/ 17 w 250"/>
              <a:gd name="T21" fmla="*/ 102 h 119"/>
              <a:gd name="T22" fmla="*/ 17 w 250"/>
              <a:gd name="T23" fmla="*/ 102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0" h="119">
                <a:moveTo>
                  <a:pt x="0" y="119"/>
                </a:moveTo>
                <a:lnTo>
                  <a:pt x="0" y="0"/>
                </a:lnTo>
                <a:lnTo>
                  <a:pt x="250" y="0"/>
                </a:lnTo>
                <a:lnTo>
                  <a:pt x="250" y="119"/>
                </a:lnTo>
                <a:lnTo>
                  <a:pt x="0" y="119"/>
                </a:lnTo>
                <a:lnTo>
                  <a:pt x="0" y="119"/>
                </a:lnTo>
                <a:close/>
                <a:moveTo>
                  <a:pt x="17" y="102"/>
                </a:moveTo>
                <a:lnTo>
                  <a:pt x="233" y="102"/>
                </a:lnTo>
                <a:lnTo>
                  <a:pt x="233" y="17"/>
                </a:lnTo>
                <a:lnTo>
                  <a:pt x="17" y="17"/>
                </a:lnTo>
                <a:lnTo>
                  <a:pt x="17" y="102"/>
                </a:lnTo>
                <a:lnTo>
                  <a:pt x="17" y="102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99" name="Line 32"/>
          <p:cNvSpPr>
            <a:spLocks noChangeShapeType="1"/>
          </p:cNvSpPr>
          <p:nvPr/>
        </p:nvSpPr>
        <p:spPr bwMode="auto">
          <a:xfrm>
            <a:off x="7354115" y="1551480"/>
            <a:ext cx="0" cy="0"/>
          </a:xfrm>
          <a:prstGeom prst="lin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00" name="Line 33"/>
          <p:cNvSpPr>
            <a:spLocks noChangeShapeType="1"/>
          </p:cNvSpPr>
          <p:nvPr/>
        </p:nvSpPr>
        <p:spPr bwMode="auto">
          <a:xfrm>
            <a:off x="7354115" y="1551480"/>
            <a:ext cx="0" cy="0"/>
          </a:xfrm>
          <a:prstGeom prst="lin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01" name="Line 34"/>
          <p:cNvSpPr>
            <a:spLocks noChangeShapeType="1"/>
          </p:cNvSpPr>
          <p:nvPr/>
        </p:nvSpPr>
        <p:spPr bwMode="auto">
          <a:xfrm>
            <a:off x="7300140" y="1602280"/>
            <a:ext cx="0" cy="0"/>
          </a:xfrm>
          <a:prstGeom prst="lin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02" name="Line 35"/>
          <p:cNvSpPr>
            <a:spLocks noChangeShapeType="1"/>
          </p:cNvSpPr>
          <p:nvPr/>
        </p:nvSpPr>
        <p:spPr bwMode="auto">
          <a:xfrm>
            <a:off x="7300140" y="1602280"/>
            <a:ext cx="0" cy="0"/>
          </a:xfrm>
          <a:prstGeom prst="lin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03" name="Freeform 36"/>
          <p:cNvSpPr>
            <a:spLocks noEditPoints="1"/>
          </p:cNvSpPr>
          <p:nvPr/>
        </p:nvSpPr>
        <p:spPr bwMode="auto">
          <a:xfrm>
            <a:off x="7301728" y="1499092"/>
            <a:ext cx="104775" cy="103188"/>
          </a:xfrm>
          <a:custGeom>
            <a:avLst/>
            <a:gdLst>
              <a:gd name="T0" fmla="*/ 20 w 46"/>
              <a:gd name="T1" fmla="*/ 19 h 46"/>
              <a:gd name="T2" fmla="*/ 20 w 46"/>
              <a:gd name="T3" fmla="*/ 14 h 46"/>
              <a:gd name="T4" fmla="*/ 20 w 46"/>
              <a:gd name="T5" fmla="*/ 19 h 46"/>
              <a:gd name="T6" fmla="*/ 23 w 46"/>
              <a:gd name="T7" fmla="*/ 0 h 46"/>
              <a:gd name="T8" fmla="*/ 0 w 46"/>
              <a:gd name="T9" fmla="*/ 23 h 46"/>
              <a:gd name="T10" fmla="*/ 23 w 46"/>
              <a:gd name="T11" fmla="*/ 46 h 46"/>
              <a:gd name="T12" fmla="*/ 46 w 46"/>
              <a:gd name="T13" fmla="*/ 23 h 46"/>
              <a:gd name="T14" fmla="*/ 23 w 46"/>
              <a:gd name="T15" fmla="*/ 0 h 46"/>
              <a:gd name="T16" fmla="*/ 26 w 46"/>
              <a:gd name="T17" fmla="*/ 38 h 46"/>
              <a:gd name="T18" fmla="*/ 26 w 46"/>
              <a:gd name="T19" fmla="*/ 42 h 46"/>
              <a:gd name="T20" fmla="*/ 20 w 46"/>
              <a:gd name="T21" fmla="*/ 42 h 46"/>
              <a:gd name="T22" fmla="*/ 20 w 46"/>
              <a:gd name="T23" fmla="*/ 37 h 46"/>
              <a:gd name="T24" fmla="*/ 11 w 46"/>
              <a:gd name="T25" fmla="*/ 27 h 46"/>
              <a:gd name="T26" fmla="*/ 17 w 46"/>
              <a:gd name="T27" fmla="*/ 27 h 46"/>
              <a:gd name="T28" fmla="*/ 20 w 46"/>
              <a:gd name="T29" fmla="*/ 32 h 46"/>
              <a:gd name="T30" fmla="*/ 20 w 46"/>
              <a:gd name="T31" fmla="*/ 25 h 46"/>
              <a:gd name="T32" fmla="*/ 11 w 46"/>
              <a:gd name="T33" fmla="*/ 17 h 46"/>
              <a:gd name="T34" fmla="*/ 20 w 46"/>
              <a:gd name="T35" fmla="*/ 8 h 46"/>
              <a:gd name="T36" fmla="*/ 20 w 46"/>
              <a:gd name="T37" fmla="*/ 4 h 46"/>
              <a:gd name="T38" fmla="*/ 26 w 46"/>
              <a:gd name="T39" fmla="*/ 4 h 46"/>
              <a:gd name="T40" fmla="*/ 26 w 46"/>
              <a:gd name="T41" fmla="*/ 8 h 46"/>
              <a:gd name="T42" fmla="*/ 35 w 46"/>
              <a:gd name="T43" fmla="*/ 17 h 46"/>
              <a:gd name="T44" fmla="*/ 29 w 46"/>
              <a:gd name="T45" fmla="*/ 17 h 46"/>
              <a:gd name="T46" fmla="*/ 26 w 46"/>
              <a:gd name="T47" fmla="*/ 14 h 46"/>
              <a:gd name="T48" fmla="*/ 26 w 46"/>
              <a:gd name="T49" fmla="*/ 20 h 46"/>
              <a:gd name="T50" fmla="*/ 36 w 46"/>
              <a:gd name="T51" fmla="*/ 28 h 46"/>
              <a:gd name="T52" fmla="*/ 26 w 46"/>
              <a:gd name="T53" fmla="*/ 38 h 46"/>
              <a:gd name="T54" fmla="*/ 26 w 46"/>
              <a:gd name="T55" fmla="*/ 26 h 46"/>
              <a:gd name="T56" fmla="*/ 26 w 46"/>
              <a:gd name="T57" fmla="*/ 32 h 46"/>
              <a:gd name="T58" fmla="*/ 26 w 46"/>
              <a:gd name="T59" fmla="*/ 2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" h="46">
                <a:moveTo>
                  <a:pt x="20" y="19"/>
                </a:moveTo>
                <a:cubicBezTo>
                  <a:pt x="20" y="14"/>
                  <a:pt x="20" y="14"/>
                  <a:pt x="20" y="14"/>
                </a:cubicBezTo>
                <a:cubicBezTo>
                  <a:pt x="16" y="14"/>
                  <a:pt x="16" y="19"/>
                  <a:pt x="20" y="19"/>
                </a:cubicBezTo>
                <a:close/>
                <a:moveTo>
                  <a:pt x="23" y="0"/>
                </a:moveTo>
                <a:cubicBezTo>
                  <a:pt x="10" y="0"/>
                  <a:pt x="0" y="10"/>
                  <a:pt x="0" y="23"/>
                </a:cubicBezTo>
                <a:cubicBezTo>
                  <a:pt x="0" y="36"/>
                  <a:pt x="10" y="46"/>
                  <a:pt x="23" y="46"/>
                </a:cubicBezTo>
                <a:cubicBezTo>
                  <a:pt x="36" y="46"/>
                  <a:pt x="46" y="36"/>
                  <a:pt x="46" y="23"/>
                </a:cubicBezTo>
                <a:cubicBezTo>
                  <a:pt x="46" y="10"/>
                  <a:pt x="36" y="0"/>
                  <a:pt x="23" y="0"/>
                </a:cubicBezTo>
                <a:close/>
                <a:moveTo>
                  <a:pt x="26" y="38"/>
                </a:moveTo>
                <a:cubicBezTo>
                  <a:pt x="26" y="42"/>
                  <a:pt x="26" y="42"/>
                  <a:pt x="26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37"/>
                  <a:pt x="20" y="37"/>
                  <a:pt x="20" y="37"/>
                </a:cubicBezTo>
                <a:cubicBezTo>
                  <a:pt x="17" y="37"/>
                  <a:pt x="11" y="34"/>
                  <a:pt x="11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29"/>
                  <a:pt x="17" y="31"/>
                  <a:pt x="20" y="32"/>
                </a:cubicBezTo>
                <a:cubicBezTo>
                  <a:pt x="20" y="25"/>
                  <a:pt x="20" y="25"/>
                  <a:pt x="20" y="25"/>
                </a:cubicBezTo>
                <a:cubicBezTo>
                  <a:pt x="16" y="24"/>
                  <a:pt x="11" y="23"/>
                  <a:pt x="11" y="17"/>
                </a:cubicBezTo>
                <a:cubicBezTo>
                  <a:pt x="11" y="10"/>
                  <a:pt x="18" y="8"/>
                  <a:pt x="20" y="8"/>
                </a:cubicBezTo>
                <a:cubicBezTo>
                  <a:pt x="20" y="4"/>
                  <a:pt x="20" y="4"/>
                  <a:pt x="20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8"/>
                  <a:pt x="26" y="8"/>
                  <a:pt x="26" y="8"/>
                </a:cubicBezTo>
                <a:cubicBezTo>
                  <a:pt x="30" y="8"/>
                  <a:pt x="35" y="11"/>
                  <a:pt x="35" y="17"/>
                </a:cubicBezTo>
                <a:cubicBezTo>
                  <a:pt x="29" y="17"/>
                  <a:pt x="29" y="17"/>
                  <a:pt x="29" y="17"/>
                </a:cubicBezTo>
                <a:cubicBezTo>
                  <a:pt x="29" y="15"/>
                  <a:pt x="28" y="14"/>
                  <a:pt x="26" y="14"/>
                </a:cubicBezTo>
                <a:cubicBezTo>
                  <a:pt x="26" y="20"/>
                  <a:pt x="26" y="20"/>
                  <a:pt x="26" y="20"/>
                </a:cubicBezTo>
                <a:cubicBezTo>
                  <a:pt x="30" y="20"/>
                  <a:pt x="36" y="22"/>
                  <a:pt x="36" y="28"/>
                </a:cubicBezTo>
                <a:cubicBezTo>
                  <a:pt x="36" y="33"/>
                  <a:pt x="30" y="37"/>
                  <a:pt x="26" y="38"/>
                </a:cubicBezTo>
                <a:close/>
                <a:moveTo>
                  <a:pt x="26" y="26"/>
                </a:moveTo>
                <a:cubicBezTo>
                  <a:pt x="26" y="32"/>
                  <a:pt x="26" y="32"/>
                  <a:pt x="26" y="32"/>
                </a:cubicBezTo>
                <a:cubicBezTo>
                  <a:pt x="31" y="31"/>
                  <a:pt x="31" y="26"/>
                  <a:pt x="26" y="26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04" name="Freeform 37"/>
          <p:cNvSpPr>
            <a:spLocks noEditPoints="1"/>
          </p:cNvSpPr>
          <p:nvPr/>
        </p:nvSpPr>
        <p:spPr bwMode="auto">
          <a:xfrm>
            <a:off x="7412853" y="1499092"/>
            <a:ext cx="103187" cy="103188"/>
          </a:xfrm>
          <a:custGeom>
            <a:avLst/>
            <a:gdLst>
              <a:gd name="T0" fmla="*/ 23 w 46"/>
              <a:gd name="T1" fmla="*/ 0 h 46"/>
              <a:gd name="T2" fmla="*/ 0 w 46"/>
              <a:gd name="T3" fmla="*/ 23 h 46"/>
              <a:gd name="T4" fmla="*/ 23 w 46"/>
              <a:gd name="T5" fmla="*/ 46 h 46"/>
              <a:gd name="T6" fmla="*/ 46 w 46"/>
              <a:gd name="T7" fmla="*/ 23 h 46"/>
              <a:gd name="T8" fmla="*/ 23 w 46"/>
              <a:gd name="T9" fmla="*/ 0 h 46"/>
              <a:gd name="T10" fmla="*/ 21 w 46"/>
              <a:gd name="T11" fmla="*/ 19 h 46"/>
              <a:gd name="T12" fmla="*/ 26 w 46"/>
              <a:gd name="T13" fmla="*/ 19 h 46"/>
              <a:gd name="T14" fmla="*/ 26 w 46"/>
              <a:gd name="T15" fmla="*/ 24 h 46"/>
              <a:gd name="T16" fmla="*/ 22 w 46"/>
              <a:gd name="T17" fmla="*/ 24 h 46"/>
              <a:gd name="T18" fmla="*/ 20 w 46"/>
              <a:gd name="T19" fmla="*/ 32 h 46"/>
              <a:gd name="T20" fmla="*/ 24 w 46"/>
              <a:gd name="T21" fmla="*/ 32 h 46"/>
              <a:gd name="T22" fmla="*/ 34 w 46"/>
              <a:gd name="T23" fmla="*/ 32 h 46"/>
              <a:gd name="T24" fmla="*/ 34 w 46"/>
              <a:gd name="T25" fmla="*/ 37 h 46"/>
              <a:gd name="T26" fmla="*/ 12 w 46"/>
              <a:gd name="T27" fmla="*/ 37 h 46"/>
              <a:gd name="T28" fmla="*/ 12 w 46"/>
              <a:gd name="T29" fmla="*/ 32 h 46"/>
              <a:gd name="T30" fmla="*/ 15 w 46"/>
              <a:gd name="T31" fmla="*/ 24 h 46"/>
              <a:gd name="T32" fmla="*/ 11 w 46"/>
              <a:gd name="T33" fmla="*/ 24 h 46"/>
              <a:gd name="T34" fmla="*/ 11 w 46"/>
              <a:gd name="T35" fmla="*/ 19 h 46"/>
              <a:gd name="T36" fmla="*/ 15 w 46"/>
              <a:gd name="T37" fmla="*/ 19 h 46"/>
              <a:gd name="T38" fmla="*/ 14 w 46"/>
              <a:gd name="T39" fmla="*/ 14 h 46"/>
              <a:gd name="T40" fmla="*/ 24 w 46"/>
              <a:gd name="T41" fmla="*/ 6 h 46"/>
              <a:gd name="T42" fmla="*/ 34 w 46"/>
              <a:gd name="T43" fmla="*/ 17 h 46"/>
              <a:gd name="T44" fmla="*/ 28 w 46"/>
              <a:gd name="T45" fmla="*/ 17 h 46"/>
              <a:gd name="T46" fmla="*/ 24 w 46"/>
              <a:gd name="T47" fmla="*/ 12 h 46"/>
              <a:gd name="T48" fmla="*/ 20 w 46"/>
              <a:gd name="T49" fmla="*/ 15 h 46"/>
              <a:gd name="T50" fmla="*/ 21 w 46"/>
              <a:gd name="T51" fmla="*/ 1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6" h="46">
                <a:moveTo>
                  <a:pt x="23" y="0"/>
                </a:moveTo>
                <a:cubicBezTo>
                  <a:pt x="10" y="0"/>
                  <a:pt x="0" y="10"/>
                  <a:pt x="0" y="23"/>
                </a:cubicBezTo>
                <a:cubicBezTo>
                  <a:pt x="0" y="36"/>
                  <a:pt x="10" y="46"/>
                  <a:pt x="23" y="46"/>
                </a:cubicBezTo>
                <a:cubicBezTo>
                  <a:pt x="36" y="46"/>
                  <a:pt x="46" y="36"/>
                  <a:pt x="46" y="23"/>
                </a:cubicBezTo>
                <a:cubicBezTo>
                  <a:pt x="46" y="10"/>
                  <a:pt x="36" y="0"/>
                  <a:pt x="23" y="0"/>
                </a:cubicBezTo>
                <a:close/>
                <a:moveTo>
                  <a:pt x="21" y="19"/>
                </a:moveTo>
                <a:cubicBezTo>
                  <a:pt x="26" y="19"/>
                  <a:pt x="26" y="19"/>
                  <a:pt x="26" y="19"/>
                </a:cubicBezTo>
                <a:cubicBezTo>
                  <a:pt x="26" y="24"/>
                  <a:pt x="26" y="24"/>
                  <a:pt x="26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29"/>
                  <a:pt x="20" y="31"/>
                  <a:pt x="20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34" y="37"/>
                  <a:pt x="34" y="37"/>
                  <a:pt x="34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2"/>
                  <a:pt x="12" y="32"/>
                  <a:pt x="12" y="32"/>
                </a:cubicBezTo>
                <a:cubicBezTo>
                  <a:pt x="15" y="31"/>
                  <a:pt x="16" y="26"/>
                  <a:pt x="15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19"/>
                  <a:pt x="11" y="19"/>
                  <a:pt x="11" y="19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7"/>
                  <a:pt x="14" y="16"/>
                  <a:pt x="14" y="14"/>
                </a:cubicBezTo>
                <a:cubicBezTo>
                  <a:pt x="14" y="12"/>
                  <a:pt x="15" y="6"/>
                  <a:pt x="24" y="6"/>
                </a:cubicBezTo>
                <a:cubicBezTo>
                  <a:pt x="32" y="6"/>
                  <a:pt x="34" y="12"/>
                  <a:pt x="34" y="17"/>
                </a:cubicBezTo>
                <a:cubicBezTo>
                  <a:pt x="28" y="17"/>
                  <a:pt x="28" y="17"/>
                  <a:pt x="28" y="17"/>
                </a:cubicBezTo>
                <a:cubicBezTo>
                  <a:pt x="28" y="14"/>
                  <a:pt x="26" y="12"/>
                  <a:pt x="24" y="12"/>
                </a:cubicBezTo>
                <a:cubicBezTo>
                  <a:pt x="20" y="12"/>
                  <a:pt x="20" y="14"/>
                  <a:pt x="20" y="15"/>
                </a:cubicBezTo>
                <a:cubicBezTo>
                  <a:pt x="20" y="16"/>
                  <a:pt x="20" y="18"/>
                  <a:pt x="21" y="19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05" name="Freeform 38"/>
          <p:cNvSpPr>
            <a:spLocks noEditPoints="1"/>
          </p:cNvSpPr>
          <p:nvPr/>
        </p:nvSpPr>
        <p:spPr bwMode="auto">
          <a:xfrm>
            <a:off x="7192190" y="1499092"/>
            <a:ext cx="103187" cy="103188"/>
          </a:xfrm>
          <a:custGeom>
            <a:avLst/>
            <a:gdLst>
              <a:gd name="T0" fmla="*/ 23 w 46"/>
              <a:gd name="T1" fmla="*/ 0 h 46"/>
              <a:gd name="T2" fmla="*/ 0 w 46"/>
              <a:gd name="T3" fmla="*/ 23 h 46"/>
              <a:gd name="T4" fmla="*/ 23 w 46"/>
              <a:gd name="T5" fmla="*/ 46 h 46"/>
              <a:gd name="T6" fmla="*/ 46 w 46"/>
              <a:gd name="T7" fmla="*/ 23 h 46"/>
              <a:gd name="T8" fmla="*/ 23 w 46"/>
              <a:gd name="T9" fmla="*/ 0 h 46"/>
              <a:gd name="T10" fmla="*/ 33 w 46"/>
              <a:gd name="T11" fmla="*/ 27 h 46"/>
              <a:gd name="T12" fmla="*/ 33 w 46"/>
              <a:gd name="T13" fmla="*/ 32 h 46"/>
              <a:gd name="T14" fmla="*/ 26 w 46"/>
              <a:gd name="T15" fmla="*/ 32 h 46"/>
              <a:gd name="T16" fmla="*/ 26 w 46"/>
              <a:gd name="T17" fmla="*/ 40 h 46"/>
              <a:gd name="T18" fmla="*/ 20 w 46"/>
              <a:gd name="T19" fmla="*/ 40 h 46"/>
              <a:gd name="T20" fmla="*/ 20 w 46"/>
              <a:gd name="T21" fmla="*/ 32 h 46"/>
              <a:gd name="T22" fmla="*/ 12 w 46"/>
              <a:gd name="T23" fmla="*/ 32 h 46"/>
              <a:gd name="T24" fmla="*/ 12 w 46"/>
              <a:gd name="T25" fmla="*/ 27 h 46"/>
              <a:gd name="T26" fmla="*/ 20 w 46"/>
              <a:gd name="T27" fmla="*/ 27 h 46"/>
              <a:gd name="T28" fmla="*/ 10 w 46"/>
              <a:gd name="T29" fmla="*/ 9 h 46"/>
              <a:gd name="T30" fmla="*/ 17 w 46"/>
              <a:gd name="T31" fmla="*/ 9 h 46"/>
              <a:gd name="T32" fmla="*/ 23 w 46"/>
              <a:gd name="T33" fmla="*/ 20 h 46"/>
              <a:gd name="T34" fmla="*/ 30 w 46"/>
              <a:gd name="T35" fmla="*/ 9 h 46"/>
              <a:gd name="T36" fmla="*/ 36 w 46"/>
              <a:gd name="T37" fmla="*/ 9 h 46"/>
              <a:gd name="T38" fmla="*/ 26 w 46"/>
              <a:gd name="T39" fmla="*/ 27 h 46"/>
              <a:gd name="T40" fmla="*/ 33 w 46"/>
              <a:gd name="T41" fmla="*/ 2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6" h="46">
                <a:moveTo>
                  <a:pt x="23" y="0"/>
                </a:moveTo>
                <a:cubicBezTo>
                  <a:pt x="10" y="0"/>
                  <a:pt x="0" y="10"/>
                  <a:pt x="0" y="23"/>
                </a:cubicBezTo>
                <a:cubicBezTo>
                  <a:pt x="0" y="36"/>
                  <a:pt x="10" y="46"/>
                  <a:pt x="23" y="46"/>
                </a:cubicBezTo>
                <a:cubicBezTo>
                  <a:pt x="36" y="46"/>
                  <a:pt x="46" y="36"/>
                  <a:pt x="46" y="23"/>
                </a:cubicBezTo>
                <a:cubicBezTo>
                  <a:pt x="46" y="10"/>
                  <a:pt x="36" y="0"/>
                  <a:pt x="23" y="0"/>
                </a:cubicBezTo>
                <a:close/>
                <a:moveTo>
                  <a:pt x="33" y="27"/>
                </a:moveTo>
                <a:cubicBezTo>
                  <a:pt x="33" y="32"/>
                  <a:pt x="33" y="32"/>
                  <a:pt x="33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40"/>
                  <a:pt x="26" y="40"/>
                  <a:pt x="26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2"/>
                  <a:pt x="20" y="32"/>
                  <a:pt x="20" y="32"/>
                </a:cubicBezTo>
                <a:cubicBezTo>
                  <a:pt x="12" y="32"/>
                  <a:pt x="12" y="32"/>
                  <a:pt x="12" y="32"/>
                </a:cubicBezTo>
                <a:cubicBezTo>
                  <a:pt x="12" y="27"/>
                  <a:pt x="12" y="27"/>
                  <a:pt x="12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10" y="9"/>
                  <a:pt x="10" y="9"/>
                  <a:pt x="10" y="9"/>
                </a:cubicBezTo>
                <a:cubicBezTo>
                  <a:pt x="17" y="9"/>
                  <a:pt x="17" y="9"/>
                  <a:pt x="17" y="9"/>
                </a:cubicBezTo>
                <a:cubicBezTo>
                  <a:pt x="23" y="20"/>
                  <a:pt x="23" y="20"/>
                  <a:pt x="23" y="20"/>
                </a:cubicBezTo>
                <a:cubicBezTo>
                  <a:pt x="30" y="9"/>
                  <a:pt x="30" y="9"/>
                  <a:pt x="30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26" y="27"/>
                  <a:pt x="26" y="27"/>
                  <a:pt x="26" y="27"/>
                </a:cubicBezTo>
                <a:cubicBezTo>
                  <a:pt x="33" y="27"/>
                  <a:pt x="33" y="27"/>
                  <a:pt x="33" y="27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06" name="Freeform 39"/>
          <p:cNvSpPr>
            <a:spLocks noEditPoints="1"/>
          </p:cNvSpPr>
          <p:nvPr/>
        </p:nvSpPr>
        <p:spPr bwMode="auto">
          <a:xfrm>
            <a:off x="7874815" y="1537192"/>
            <a:ext cx="203200" cy="33338"/>
          </a:xfrm>
          <a:custGeom>
            <a:avLst/>
            <a:gdLst>
              <a:gd name="T0" fmla="*/ 101 w 128"/>
              <a:gd name="T1" fmla="*/ 0 h 21"/>
              <a:gd name="T2" fmla="*/ 122 w 128"/>
              <a:gd name="T3" fmla="*/ 21 h 21"/>
              <a:gd name="T4" fmla="*/ 128 w 128"/>
              <a:gd name="T5" fmla="*/ 21 h 21"/>
              <a:gd name="T6" fmla="*/ 128 w 128"/>
              <a:gd name="T7" fmla="*/ 0 h 21"/>
              <a:gd name="T8" fmla="*/ 101 w 128"/>
              <a:gd name="T9" fmla="*/ 0 h 21"/>
              <a:gd name="T10" fmla="*/ 0 w 128"/>
              <a:gd name="T11" fmla="*/ 0 h 21"/>
              <a:gd name="T12" fmla="*/ 0 w 128"/>
              <a:gd name="T13" fmla="*/ 21 h 21"/>
              <a:gd name="T14" fmla="*/ 75 w 128"/>
              <a:gd name="T15" fmla="*/ 21 h 21"/>
              <a:gd name="T16" fmla="*/ 56 w 128"/>
              <a:gd name="T17" fmla="*/ 0 h 21"/>
              <a:gd name="T18" fmla="*/ 0 w 128"/>
              <a:gd name="T1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" h="21">
                <a:moveTo>
                  <a:pt x="101" y="0"/>
                </a:moveTo>
                <a:lnTo>
                  <a:pt x="122" y="21"/>
                </a:lnTo>
                <a:lnTo>
                  <a:pt x="128" y="21"/>
                </a:lnTo>
                <a:lnTo>
                  <a:pt x="128" y="0"/>
                </a:lnTo>
                <a:lnTo>
                  <a:pt x="101" y="0"/>
                </a:lnTo>
                <a:close/>
                <a:moveTo>
                  <a:pt x="0" y="0"/>
                </a:moveTo>
                <a:lnTo>
                  <a:pt x="0" y="21"/>
                </a:lnTo>
                <a:lnTo>
                  <a:pt x="75" y="21"/>
                </a:lnTo>
                <a:lnTo>
                  <a:pt x="5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07" name="Freeform 40"/>
          <p:cNvSpPr>
            <a:spLocks noEditPoints="1"/>
          </p:cNvSpPr>
          <p:nvPr/>
        </p:nvSpPr>
        <p:spPr bwMode="auto">
          <a:xfrm>
            <a:off x="7814490" y="1351455"/>
            <a:ext cx="360362" cy="361950"/>
          </a:xfrm>
          <a:custGeom>
            <a:avLst/>
            <a:gdLst>
              <a:gd name="T0" fmla="*/ 137 w 160"/>
              <a:gd name="T1" fmla="*/ 23 h 160"/>
              <a:gd name="T2" fmla="*/ 80 w 160"/>
              <a:gd name="T3" fmla="*/ 0 h 160"/>
              <a:gd name="T4" fmla="*/ 23 w 160"/>
              <a:gd name="T5" fmla="*/ 23 h 160"/>
              <a:gd name="T6" fmla="*/ 0 w 160"/>
              <a:gd name="T7" fmla="*/ 80 h 160"/>
              <a:gd name="T8" fmla="*/ 23 w 160"/>
              <a:gd name="T9" fmla="*/ 137 h 160"/>
              <a:gd name="T10" fmla="*/ 80 w 160"/>
              <a:gd name="T11" fmla="*/ 160 h 160"/>
              <a:gd name="T12" fmla="*/ 80 w 160"/>
              <a:gd name="T13" fmla="*/ 160 h 160"/>
              <a:gd name="T14" fmla="*/ 137 w 160"/>
              <a:gd name="T15" fmla="*/ 137 h 160"/>
              <a:gd name="T16" fmla="*/ 160 w 160"/>
              <a:gd name="T17" fmla="*/ 80 h 160"/>
              <a:gd name="T18" fmla="*/ 137 w 160"/>
              <a:gd name="T19" fmla="*/ 23 h 160"/>
              <a:gd name="T20" fmla="*/ 124 w 160"/>
              <a:gd name="T21" fmla="*/ 36 h 160"/>
              <a:gd name="T22" fmla="*/ 142 w 160"/>
              <a:gd name="T23" fmla="*/ 80 h 160"/>
              <a:gd name="T24" fmla="*/ 130 w 160"/>
              <a:gd name="T25" fmla="*/ 117 h 160"/>
              <a:gd name="T26" fmla="*/ 43 w 160"/>
              <a:gd name="T27" fmla="*/ 30 h 160"/>
              <a:gd name="T28" fmla="*/ 80 w 160"/>
              <a:gd name="T29" fmla="*/ 18 h 160"/>
              <a:gd name="T30" fmla="*/ 124 w 160"/>
              <a:gd name="T31" fmla="*/ 36 h 160"/>
              <a:gd name="T32" fmla="*/ 80 w 160"/>
              <a:gd name="T33" fmla="*/ 142 h 160"/>
              <a:gd name="T34" fmla="*/ 36 w 160"/>
              <a:gd name="T35" fmla="*/ 124 h 160"/>
              <a:gd name="T36" fmla="*/ 18 w 160"/>
              <a:gd name="T37" fmla="*/ 80 h 160"/>
              <a:gd name="T38" fmla="*/ 30 w 160"/>
              <a:gd name="T39" fmla="*/ 43 h 160"/>
              <a:gd name="T40" fmla="*/ 117 w 160"/>
              <a:gd name="T41" fmla="*/ 130 h 160"/>
              <a:gd name="T42" fmla="*/ 80 w 160"/>
              <a:gd name="T43" fmla="*/ 14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0" h="160">
                <a:moveTo>
                  <a:pt x="137" y="23"/>
                </a:moveTo>
                <a:cubicBezTo>
                  <a:pt x="122" y="9"/>
                  <a:pt x="102" y="0"/>
                  <a:pt x="80" y="0"/>
                </a:cubicBezTo>
                <a:cubicBezTo>
                  <a:pt x="58" y="0"/>
                  <a:pt x="38" y="9"/>
                  <a:pt x="23" y="23"/>
                </a:cubicBezTo>
                <a:cubicBezTo>
                  <a:pt x="9" y="38"/>
                  <a:pt x="0" y="58"/>
                  <a:pt x="0" y="80"/>
                </a:cubicBezTo>
                <a:cubicBezTo>
                  <a:pt x="0" y="102"/>
                  <a:pt x="9" y="122"/>
                  <a:pt x="23" y="137"/>
                </a:cubicBezTo>
                <a:cubicBezTo>
                  <a:pt x="38" y="151"/>
                  <a:pt x="58" y="160"/>
                  <a:pt x="80" y="160"/>
                </a:cubicBezTo>
                <a:cubicBezTo>
                  <a:pt x="80" y="160"/>
                  <a:pt x="80" y="160"/>
                  <a:pt x="80" y="160"/>
                </a:cubicBezTo>
                <a:cubicBezTo>
                  <a:pt x="102" y="160"/>
                  <a:pt x="122" y="151"/>
                  <a:pt x="137" y="137"/>
                </a:cubicBezTo>
                <a:cubicBezTo>
                  <a:pt x="151" y="122"/>
                  <a:pt x="160" y="102"/>
                  <a:pt x="160" y="80"/>
                </a:cubicBezTo>
                <a:cubicBezTo>
                  <a:pt x="160" y="58"/>
                  <a:pt x="151" y="38"/>
                  <a:pt x="137" y="23"/>
                </a:cubicBezTo>
                <a:close/>
                <a:moveTo>
                  <a:pt x="124" y="36"/>
                </a:moveTo>
                <a:cubicBezTo>
                  <a:pt x="135" y="47"/>
                  <a:pt x="142" y="63"/>
                  <a:pt x="142" y="80"/>
                </a:cubicBezTo>
                <a:cubicBezTo>
                  <a:pt x="142" y="94"/>
                  <a:pt x="138" y="107"/>
                  <a:pt x="130" y="117"/>
                </a:cubicBezTo>
                <a:cubicBezTo>
                  <a:pt x="43" y="30"/>
                  <a:pt x="43" y="30"/>
                  <a:pt x="43" y="30"/>
                </a:cubicBezTo>
                <a:cubicBezTo>
                  <a:pt x="53" y="22"/>
                  <a:pt x="66" y="18"/>
                  <a:pt x="80" y="18"/>
                </a:cubicBezTo>
                <a:cubicBezTo>
                  <a:pt x="97" y="18"/>
                  <a:pt x="113" y="25"/>
                  <a:pt x="124" y="36"/>
                </a:cubicBezTo>
                <a:close/>
                <a:moveTo>
                  <a:pt x="80" y="142"/>
                </a:moveTo>
                <a:cubicBezTo>
                  <a:pt x="63" y="142"/>
                  <a:pt x="47" y="135"/>
                  <a:pt x="36" y="124"/>
                </a:cubicBezTo>
                <a:cubicBezTo>
                  <a:pt x="25" y="113"/>
                  <a:pt x="18" y="97"/>
                  <a:pt x="18" y="80"/>
                </a:cubicBezTo>
                <a:cubicBezTo>
                  <a:pt x="18" y="66"/>
                  <a:pt x="22" y="53"/>
                  <a:pt x="30" y="43"/>
                </a:cubicBezTo>
                <a:cubicBezTo>
                  <a:pt x="117" y="130"/>
                  <a:pt x="117" y="130"/>
                  <a:pt x="117" y="130"/>
                </a:cubicBezTo>
                <a:cubicBezTo>
                  <a:pt x="107" y="138"/>
                  <a:pt x="94" y="142"/>
                  <a:pt x="80" y="142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08" name="Rectangle 41"/>
          <p:cNvSpPr>
            <a:spLocks noChangeArrowheads="1"/>
          </p:cNvSpPr>
          <p:nvPr/>
        </p:nvSpPr>
        <p:spPr bwMode="auto">
          <a:xfrm>
            <a:off x="8084365" y="1537192"/>
            <a:ext cx="11112" cy="3333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09" name="Rectangle 42"/>
          <p:cNvSpPr>
            <a:spLocks noChangeArrowheads="1"/>
          </p:cNvSpPr>
          <p:nvPr/>
        </p:nvSpPr>
        <p:spPr bwMode="auto">
          <a:xfrm>
            <a:off x="8100240" y="1537192"/>
            <a:ext cx="11112" cy="3333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10" name="Freeform 43"/>
          <p:cNvSpPr/>
          <p:nvPr/>
        </p:nvSpPr>
        <p:spPr bwMode="auto">
          <a:xfrm>
            <a:off x="7982765" y="1402255"/>
            <a:ext cx="112712" cy="130175"/>
          </a:xfrm>
          <a:custGeom>
            <a:avLst/>
            <a:gdLst>
              <a:gd name="T0" fmla="*/ 50 w 50"/>
              <a:gd name="T1" fmla="*/ 58 h 58"/>
              <a:gd name="T2" fmla="*/ 50 w 50"/>
              <a:gd name="T3" fmla="*/ 51 h 58"/>
              <a:gd name="T4" fmla="*/ 49 w 50"/>
              <a:gd name="T5" fmla="*/ 46 h 58"/>
              <a:gd name="T6" fmla="*/ 44 w 50"/>
              <a:gd name="T7" fmla="*/ 41 h 58"/>
              <a:gd name="T8" fmla="*/ 37 w 50"/>
              <a:gd name="T9" fmla="*/ 39 h 58"/>
              <a:gd name="T10" fmla="*/ 30 w 50"/>
              <a:gd name="T11" fmla="*/ 39 h 58"/>
              <a:gd name="T12" fmla="*/ 24 w 50"/>
              <a:gd name="T13" fmla="*/ 39 h 58"/>
              <a:gd name="T14" fmla="*/ 19 w 50"/>
              <a:gd name="T15" fmla="*/ 37 h 58"/>
              <a:gd name="T16" fmla="*/ 17 w 50"/>
              <a:gd name="T17" fmla="*/ 32 h 58"/>
              <a:gd name="T18" fmla="*/ 18 w 50"/>
              <a:gd name="T19" fmla="*/ 28 h 58"/>
              <a:gd name="T20" fmla="*/ 18 w 50"/>
              <a:gd name="T21" fmla="*/ 26 h 58"/>
              <a:gd name="T22" fmla="*/ 16 w 50"/>
              <a:gd name="T23" fmla="*/ 25 h 58"/>
              <a:gd name="T24" fmla="*/ 15 w 50"/>
              <a:gd name="T25" fmla="*/ 25 h 58"/>
              <a:gd name="T26" fmla="*/ 7 w 50"/>
              <a:gd name="T27" fmla="*/ 22 h 58"/>
              <a:gd name="T28" fmla="*/ 4 w 50"/>
              <a:gd name="T29" fmla="*/ 15 h 58"/>
              <a:gd name="T30" fmla="*/ 6 w 50"/>
              <a:gd name="T31" fmla="*/ 8 h 58"/>
              <a:gd name="T32" fmla="*/ 9 w 50"/>
              <a:gd name="T33" fmla="*/ 6 h 58"/>
              <a:gd name="T34" fmla="*/ 13 w 50"/>
              <a:gd name="T35" fmla="*/ 5 h 58"/>
              <a:gd name="T36" fmla="*/ 16 w 50"/>
              <a:gd name="T37" fmla="*/ 3 h 58"/>
              <a:gd name="T38" fmla="*/ 13 w 50"/>
              <a:gd name="T39" fmla="*/ 0 h 58"/>
              <a:gd name="T40" fmla="*/ 7 w 50"/>
              <a:gd name="T41" fmla="*/ 2 h 58"/>
              <a:gd name="T42" fmla="*/ 1 w 50"/>
              <a:gd name="T43" fmla="*/ 8 h 58"/>
              <a:gd name="T44" fmla="*/ 0 w 50"/>
              <a:gd name="T45" fmla="*/ 15 h 58"/>
              <a:gd name="T46" fmla="*/ 4 w 50"/>
              <a:gd name="T47" fmla="*/ 25 h 58"/>
              <a:gd name="T48" fmla="*/ 13 w 50"/>
              <a:gd name="T49" fmla="*/ 29 h 58"/>
              <a:gd name="T50" fmla="*/ 13 w 50"/>
              <a:gd name="T51" fmla="*/ 32 h 58"/>
              <a:gd name="T52" fmla="*/ 15 w 50"/>
              <a:gd name="T53" fmla="*/ 40 h 58"/>
              <a:gd name="T54" fmla="*/ 24 w 50"/>
              <a:gd name="T55" fmla="*/ 44 h 58"/>
              <a:gd name="T56" fmla="*/ 37 w 50"/>
              <a:gd name="T57" fmla="*/ 44 h 58"/>
              <a:gd name="T58" fmla="*/ 43 w 50"/>
              <a:gd name="T59" fmla="*/ 46 h 58"/>
              <a:gd name="T60" fmla="*/ 44 w 50"/>
              <a:gd name="T61" fmla="*/ 48 h 58"/>
              <a:gd name="T62" fmla="*/ 45 w 50"/>
              <a:gd name="T63" fmla="*/ 51 h 58"/>
              <a:gd name="T64" fmla="*/ 45 w 50"/>
              <a:gd name="T65" fmla="*/ 58 h 58"/>
              <a:gd name="T66" fmla="*/ 45 w 50"/>
              <a:gd name="T67" fmla="*/ 58 h 58"/>
              <a:gd name="T68" fmla="*/ 50 w 50"/>
              <a:gd name="T69" fmla="*/ 58 h 58"/>
              <a:gd name="T70" fmla="*/ 50 w 50"/>
              <a:gd name="T71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0" h="58">
                <a:moveTo>
                  <a:pt x="50" y="58"/>
                </a:moveTo>
                <a:cubicBezTo>
                  <a:pt x="50" y="51"/>
                  <a:pt x="50" y="51"/>
                  <a:pt x="50" y="51"/>
                </a:cubicBezTo>
                <a:cubicBezTo>
                  <a:pt x="50" y="49"/>
                  <a:pt x="49" y="48"/>
                  <a:pt x="49" y="46"/>
                </a:cubicBezTo>
                <a:cubicBezTo>
                  <a:pt x="48" y="44"/>
                  <a:pt x="46" y="42"/>
                  <a:pt x="44" y="41"/>
                </a:cubicBezTo>
                <a:cubicBezTo>
                  <a:pt x="42" y="40"/>
                  <a:pt x="40" y="39"/>
                  <a:pt x="37" y="39"/>
                </a:cubicBezTo>
                <a:cubicBezTo>
                  <a:pt x="37" y="39"/>
                  <a:pt x="33" y="39"/>
                  <a:pt x="30" y="39"/>
                </a:cubicBezTo>
                <a:cubicBezTo>
                  <a:pt x="27" y="39"/>
                  <a:pt x="24" y="39"/>
                  <a:pt x="24" y="39"/>
                </a:cubicBezTo>
                <a:cubicBezTo>
                  <a:pt x="22" y="39"/>
                  <a:pt x="20" y="38"/>
                  <a:pt x="19" y="37"/>
                </a:cubicBezTo>
                <a:cubicBezTo>
                  <a:pt x="18" y="36"/>
                  <a:pt x="17" y="34"/>
                  <a:pt x="17" y="32"/>
                </a:cubicBezTo>
                <a:cubicBezTo>
                  <a:pt x="17" y="31"/>
                  <a:pt x="18" y="29"/>
                  <a:pt x="18" y="28"/>
                </a:cubicBezTo>
                <a:cubicBezTo>
                  <a:pt x="19" y="28"/>
                  <a:pt x="19" y="27"/>
                  <a:pt x="18" y="26"/>
                </a:cubicBezTo>
                <a:cubicBezTo>
                  <a:pt x="18" y="25"/>
                  <a:pt x="17" y="25"/>
                  <a:pt x="16" y="25"/>
                </a:cubicBezTo>
                <a:cubicBezTo>
                  <a:pt x="16" y="25"/>
                  <a:pt x="16" y="25"/>
                  <a:pt x="15" y="25"/>
                </a:cubicBezTo>
                <a:cubicBezTo>
                  <a:pt x="12" y="25"/>
                  <a:pt x="9" y="23"/>
                  <a:pt x="7" y="22"/>
                </a:cubicBezTo>
                <a:cubicBezTo>
                  <a:pt x="5" y="20"/>
                  <a:pt x="4" y="17"/>
                  <a:pt x="4" y="15"/>
                </a:cubicBezTo>
                <a:cubicBezTo>
                  <a:pt x="4" y="13"/>
                  <a:pt x="5" y="10"/>
                  <a:pt x="6" y="8"/>
                </a:cubicBezTo>
                <a:cubicBezTo>
                  <a:pt x="7" y="7"/>
                  <a:pt x="8" y="7"/>
                  <a:pt x="9" y="6"/>
                </a:cubicBezTo>
                <a:cubicBezTo>
                  <a:pt x="10" y="6"/>
                  <a:pt x="12" y="5"/>
                  <a:pt x="13" y="5"/>
                </a:cubicBezTo>
                <a:cubicBezTo>
                  <a:pt x="15" y="5"/>
                  <a:pt x="16" y="4"/>
                  <a:pt x="16" y="3"/>
                </a:cubicBezTo>
                <a:cubicBezTo>
                  <a:pt x="16" y="1"/>
                  <a:pt x="15" y="0"/>
                  <a:pt x="13" y="0"/>
                </a:cubicBezTo>
                <a:cubicBezTo>
                  <a:pt x="11" y="0"/>
                  <a:pt x="9" y="1"/>
                  <a:pt x="7" y="2"/>
                </a:cubicBezTo>
                <a:cubicBezTo>
                  <a:pt x="4" y="3"/>
                  <a:pt x="2" y="5"/>
                  <a:pt x="1" y="8"/>
                </a:cubicBezTo>
                <a:cubicBezTo>
                  <a:pt x="0" y="10"/>
                  <a:pt x="0" y="13"/>
                  <a:pt x="0" y="15"/>
                </a:cubicBezTo>
                <a:cubicBezTo>
                  <a:pt x="0" y="19"/>
                  <a:pt x="1" y="22"/>
                  <a:pt x="4" y="25"/>
                </a:cubicBezTo>
                <a:cubicBezTo>
                  <a:pt x="6" y="27"/>
                  <a:pt x="9" y="29"/>
                  <a:pt x="13" y="29"/>
                </a:cubicBezTo>
                <a:cubicBezTo>
                  <a:pt x="13" y="30"/>
                  <a:pt x="13" y="31"/>
                  <a:pt x="13" y="32"/>
                </a:cubicBezTo>
                <a:cubicBezTo>
                  <a:pt x="13" y="35"/>
                  <a:pt x="14" y="38"/>
                  <a:pt x="15" y="40"/>
                </a:cubicBezTo>
                <a:cubicBezTo>
                  <a:pt x="17" y="43"/>
                  <a:pt x="20" y="44"/>
                  <a:pt x="24" y="44"/>
                </a:cubicBezTo>
                <a:cubicBezTo>
                  <a:pt x="24" y="44"/>
                  <a:pt x="37" y="44"/>
                  <a:pt x="37" y="44"/>
                </a:cubicBezTo>
                <a:cubicBezTo>
                  <a:pt x="40" y="44"/>
                  <a:pt x="42" y="45"/>
                  <a:pt x="43" y="46"/>
                </a:cubicBezTo>
                <a:cubicBezTo>
                  <a:pt x="44" y="47"/>
                  <a:pt x="44" y="47"/>
                  <a:pt x="44" y="48"/>
                </a:cubicBezTo>
                <a:cubicBezTo>
                  <a:pt x="45" y="49"/>
                  <a:pt x="45" y="50"/>
                  <a:pt x="45" y="51"/>
                </a:cubicBezTo>
                <a:cubicBezTo>
                  <a:pt x="45" y="58"/>
                  <a:pt x="45" y="58"/>
                  <a:pt x="45" y="58"/>
                </a:cubicBezTo>
                <a:cubicBezTo>
                  <a:pt x="45" y="58"/>
                  <a:pt x="45" y="58"/>
                  <a:pt x="45" y="58"/>
                </a:cubicBezTo>
                <a:cubicBezTo>
                  <a:pt x="50" y="58"/>
                  <a:pt x="50" y="58"/>
                  <a:pt x="50" y="58"/>
                </a:cubicBezTo>
                <a:cubicBezTo>
                  <a:pt x="50" y="58"/>
                  <a:pt x="50" y="58"/>
                  <a:pt x="50" y="58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11" name="Freeform 44"/>
          <p:cNvSpPr/>
          <p:nvPr/>
        </p:nvSpPr>
        <p:spPr bwMode="auto">
          <a:xfrm>
            <a:off x="8019278" y="1413367"/>
            <a:ext cx="92075" cy="119063"/>
          </a:xfrm>
          <a:custGeom>
            <a:avLst/>
            <a:gdLst>
              <a:gd name="T0" fmla="*/ 41 w 41"/>
              <a:gd name="T1" fmla="*/ 53 h 53"/>
              <a:gd name="T2" fmla="*/ 41 w 41"/>
              <a:gd name="T3" fmla="*/ 44 h 53"/>
              <a:gd name="T4" fmla="*/ 36 w 41"/>
              <a:gd name="T5" fmla="*/ 29 h 53"/>
              <a:gd name="T6" fmla="*/ 21 w 41"/>
              <a:gd name="T7" fmla="*/ 23 h 53"/>
              <a:gd name="T8" fmla="*/ 17 w 41"/>
              <a:gd name="T9" fmla="*/ 23 h 53"/>
              <a:gd name="T10" fmla="*/ 19 w 41"/>
              <a:gd name="T11" fmla="*/ 16 h 53"/>
              <a:gd name="T12" fmla="*/ 15 w 41"/>
              <a:gd name="T13" fmla="*/ 5 h 53"/>
              <a:gd name="T14" fmla="*/ 3 w 41"/>
              <a:gd name="T15" fmla="*/ 0 h 53"/>
              <a:gd name="T16" fmla="*/ 0 w 41"/>
              <a:gd name="T17" fmla="*/ 2 h 53"/>
              <a:gd name="T18" fmla="*/ 3 w 41"/>
              <a:gd name="T19" fmla="*/ 5 h 53"/>
              <a:gd name="T20" fmla="*/ 11 w 41"/>
              <a:gd name="T21" fmla="*/ 8 h 53"/>
              <a:gd name="T22" fmla="*/ 14 w 41"/>
              <a:gd name="T23" fmla="*/ 16 h 53"/>
              <a:gd name="T24" fmla="*/ 11 w 41"/>
              <a:gd name="T25" fmla="*/ 24 h 53"/>
              <a:gd name="T26" fmla="*/ 11 w 41"/>
              <a:gd name="T27" fmla="*/ 26 h 53"/>
              <a:gd name="T28" fmla="*/ 13 w 41"/>
              <a:gd name="T29" fmla="*/ 28 h 53"/>
              <a:gd name="T30" fmla="*/ 21 w 41"/>
              <a:gd name="T31" fmla="*/ 28 h 53"/>
              <a:gd name="T32" fmla="*/ 32 w 41"/>
              <a:gd name="T33" fmla="*/ 33 h 53"/>
              <a:gd name="T34" fmla="*/ 36 w 41"/>
              <a:gd name="T35" fmla="*/ 44 h 53"/>
              <a:gd name="T36" fmla="*/ 36 w 41"/>
              <a:gd name="T37" fmla="*/ 53 h 53"/>
              <a:gd name="T38" fmla="*/ 36 w 41"/>
              <a:gd name="T39" fmla="*/ 53 h 53"/>
              <a:gd name="T40" fmla="*/ 41 w 41"/>
              <a:gd name="T41" fmla="*/ 53 h 53"/>
              <a:gd name="T42" fmla="*/ 41 w 41"/>
              <a:gd name="T43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" h="53">
                <a:moveTo>
                  <a:pt x="41" y="53"/>
                </a:moveTo>
                <a:cubicBezTo>
                  <a:pt x="41" y="44"/>
                  <a:pt x="41" y="44"/>
                  <a:pt x="41" y="44"/>
                </a:cubicBezTo>
                <a:cubicBezTo>
                  <a:pt x="41" y="39"/>
                  <a:pt x="39" y="33"/>
                  <a:pt x="36" y="29"/>
                </a:cubicBezTo>
                <a:cubicBezTo>
                  <a:pt x="32" y="25"/>
                  <a:pt x="27" y="23"/>
                  <a:pt x="21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8" y="20"/>
                  <a:pt x="19" y="18"/>
                  <a:pt x="19" y="16"/>
                </a:cubicBezTo>
                <a:cubicBezTo>
                  <a:pt x="19" y="12"/>
                  <a:pt x="17" y="8"/>
                  <a:pt x="15" y="5"/>
                </a:cubicBezTo>
                <a:cubicBezTo>
                  <a:pt x="12" y="2"/>
                  <a:pt x="8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1" y="5"/>
                  <a:pt x="3" y="5"/>
                </a:cubicBezTo>
                <a:cubicBezTo>
                  <a:pt x="7" y="5"/>
                  <a:pt x="9" y="6"/>
                  <a:pt x="11" y="8"/>
                </a:cubicBezTo>
                <a:cubicBezTo>
                  <a:pt x="13" y="10"/>
                  <a:pt x="14" y="13"/>
                  <a:pt x="14" y="16"/>
                </a:cubicBezTo>
                <a:cubicBezTo>
                  <a:pt x="14" y="18"/>
                  <a:pt x="13" y="21"/>
                  <a:pt x="11" y="24"/>
                </a:cubicBezTo>
                <a:cubicBezTo>
                  <a:pt x="11" y="24"/>
                  <a:pt x="11" y="25"/>
                  <a:pt x="11" y="26"/>
                </a:cubicBezTo>
                <a:cubicBezTo>
                  <a:pt x="12" y="27"/>
                  <a:pt x="12" y="28"/>
                  <a:pt x="13" y="28"/>
                </a:cubicBezTo>
                <a:cubicBezTo>
                  <a:pt x="21" y="28"/>
                  <a:pt x="21" y="28"/>
                  <a:pt x="21" y="28"/>
                </a:cubicBezTo>
                <a:cubicBezTo>
                  <a:pt x="26" y="28"/>
                  <a:pt x="30" y="30"/>
                  <a:pt x="32" y="33"/>
                </a:cubicBezTo>
                <a:cubicBezTo>
                  <a:pt x="35" y="36"/>
                  <a:pt x="36" y="40"/>
                  <a:pt x="36" y="44"/>
                </a:cubicBezTo>
                <a:cubicBezTo>
                  <a:pt x="36" y="53"/>
                  <a:pt x="36" y="53"/>
                  <a:pt x="36" y="53"/>
                </a:cubicBezTo>
                <a:cubicBezTo>
                  <a:pt x="36" y="53"/>
                  <a:pt x="36" y="53"/>
                  <a:pt x="36" y="53"/>
                </a:cubicBezTo>
                <a:cubicBezTo>
                  <a:pt x="41" y="53"/>
                  <a:pt x="41" y="53"/>
                  <a:pt x="41" y="53"/>
                </a:cubicBezTo>
                <a:cubicBezTo>
                  <a:pt x="41" y="53"/>
                  <a:pt x="41" y="53"/>
                  <a:pt x="41" y="53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12" name="Freeform 45"/>
          <p:cNvSpPr>
            <a:spLocks noEditPoints="1"/>
          </p:cNvSpPr>
          <p:nvPr/>
        </p:nvSpPr>
        <p:spPr bwMode="auto">
          <a:xfrm>
            <a:off x="786628" y="1997567"/>
            <a:ext cx="360362" cy="361950"/>
          </a:xfrm>
          <a:custGeom>
            <a:avLst/>
            <a:gdLst>
              <a:gd name="T0" fmla="*/ 137 w 160"/>
              <a:gd name="T1" fmla="*/ 23 h 160"/>
              <a:gd name="T2" fmla="*/ 80 w 160"/>
              <a:gd name="T3" fmla="*/ 0 h 160"/>
              <a:gd name="T4" fmla="*/ 23 w 160"/>
              <a:gd name="T5" fmla="*/ 23 h 160"/>
              <a:gd name="T6" fmla="*/ 0 w 160"/>
              <a:gd name="T7" fmla="*/ 80 h 160"/>
              <a:gd name="T8" fmla="*/ 23 w 160"/>
              <a:gd name="T9" fmla="*/ 137 h 160"/>
              <a:gd name="T10" fmla="*/ 80 w 160"/>
              <a:gd name="T11" fmla="*/ 160 h 160"/>
              <a:gd name="T12" fmla="*/ 80 w 160"/>
              <a:gd name="T13" fmla="*/ 160 h 160"/>
              <a:gd name="T14" fmla="*/ 137 w 160"/>
              <a:gd name="T15" fmla="*/ 137 h 160"/>
              <a:gd name="T16" fmla="*/ 160 w 160"/>
              <a:gd name="T17" fmla="*/ 80 h 160"/>
              <a:gd name="T18" fmla="*/ 137 w 160"/>
              <a:gd name="T19" fmla="*/ 23 h 160"/>
              <a:gd name="T20" fmla="*/ 80 w 160"/>
              <a:gd name="T21" fmla="*/ 142 h 160"/>
              <a:gd name="T22" fmla="*/ 36 w 160"/>
              <a:gd name="T23" fmla="*/ 124 h 160"/>
              <a:gd name="T24" fmla="*/ 18 w 160"/>
              <a:gd name="T25" fmla="*/ 80 h 160"/>
              <a:gd name="T26" fmla="*/ 30 w 160"/>
              <a:gd name="T27" fmla="*/ 43 h 160"/>
              <a:gd name="T28" fmla="*/ 48 w 160"/>
              <a:gd name="T29" fmla="*/ 61 h 160"/>
              <a:gd name="T30" fmla="*/ 105 w 160"/>
              <a:gd name="T31" fmla="*/ 118 h 160"/>
              <a:gd name="T32" fmla="*/ 117 w 160"/>
              <a:gd name="T33" fmla="*/ 130 h 160"/>
              <a:gd name="T34" fmla="*/ 80 w 160"/>
              <a:gd name="T35" fmla="*/ 142 h 160"/>
              <a:gd name="T36" fmla="*/ 130 w 160"/>
              <a:gd name="T37" fmla="*/ 117 h 160"/>
              <a:gd name="T38" fmla="*/ 43 w 160"/>
              <a:gd name="T39" fmla="*/ 30 h 160"/>
              <a:gd name="T40" fmla="*/ 80 w 160"/>
              <a:gd name="T41" fmla="*/ 18 h 160"/>
              <a:gd name="T42" fmla="*/ 124 w 160"/>
              <a:gd name="T43" fmla="*/ 36 h 160"/>
              <a:gd name="T44" fmla="*/ 142 w 160"/>
              <a:gd name="T45" fmla="*/ 80 h 160"/>
              <a:gd name="T46" fmla="*/ 130 w 160"/>
              <a:gd name="T47" fmla="*/ 11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60" h="160">
                <a:moveTo>
                  <a:pt x="137" y="23"/>
                </a:moveTo>
                <a:cubicBezTo>
                  <a:pt x="122" y="9"/>
                  <a:pt x="102" y="0"/>
                  <a:pt x="80" y="0"/>
                </a:cubicBezTo>
                <a:cubicBezTo>
                  <a:pt x="58" y="0"/>
                  <a:pt x="38" y="9"/>
                  <a:pt x="23" y="23"/>
                </a:cubicBezTo>
                <a:cubicBezTo>
                  <a:pt x="9" y="38"/>
                  <a:pt x="0" y="58"/>
                  <a:pt x="0" y="80"/>
                </a:cubicBezTo>
                <a:cubicBezTo>
                  <a:pt x="0" y="102"/>
                  <a:pt x="9" y="122"/>
                  <a:pt x="23" y="137"/>
                </a:cubicBezTo>
                <a:cubicBezTo>
                  <a:pt x="38" y="151"/>
                  <a:pt x="58" y="160"/>
                  <a:pt x="80" y="160"/>
                </a:cubicBezTo>
                <a:cubicBezTo>
                  <a:pt x="80" y="160"/>
                  <a:pt x="80" y="160"/>
                  <a:pt x="80" y="160"/>
                </a:cubicBezTo>
                <a:cubicBezTo>
                  <a:pt x="102" y="160"/>
                  <a:pt x="122" y="151"/>
                  <a:pt x="137" y="137"/>
                </a:cubicBezTo>
                <a:cubicBezTo>
                  <a:pt x="151" y="122"/>
                  <a:pt x="160" y="102"/>
                  <a:pt x="160" y="80"/>
                </a:cubicBezTo>
                <a:cubicBezTo>
                  <a:pt x="160" y="58"/>
                  <a:pt x="151" y="38"/>
                  <a:pt x="137" y="23"/>
                </a:cubicBezTo>
                <a:close/>
                <a:moveTo>
                  <a:pt x="80" y="142"/>
                </a:moveTo>
                <a:cubicBezTo>
                  <a:pt x="63" y="142"/>
                  <a:pt x="47" y="135"/>
                  <a:pt x="36" y="124"/>
                </a:cubicBezTo>
                <a:cubicBezTo>
                  <a:pt x="25" y="113"/>
                  <a:pt x="18" y="97"/>
                  <a:pt x="18" y="80"/>
                </a:cubicBezTo>
                <a:cubicBezTo>
                  <a:pt x="18" y="66"/>
                  <a:pt x="22" y="53"/>
                  <a:pt x="30" y="43"/>
                </a:cubicBezTo>
                <a:cubicBezTo>
                  <a:pt x="48" y="61"/>
                  <a:pt x="48" y="61"/>
                  <a:pt x="48" y="61"/>
                </a:cubicBezTo>
                <a:cubicBezTo>
                  <a:pt x="105" y="118"/>
                  <a:pt x="105" y="118"/>
                  <a:pt x="105" y="118"/>
                </a:cubicBezTo>
                <a:cubicBezTo>
                  <a:pt x="117" y="130"/>
                  <a:pt x="117" y="130"/>
                  <a:pt x="117" y="130"/>
                </a:cubicBezTo>
                <a:cubicBezTo>
                  <a:pt x="107" y="138"/>
                  <a:pt x="94" y="142"/>
                  <a:pt x="80" y="142"/>
                </a:cubicBezTo>
                <a:close/>
                <a:moveTo>
                  <a:pt x="130" y="117"/>
                </a:moveTo>
                <a:cubicBezTo>
                  <a:pt x="43" y="30"/>
                  <a:pt x="43" y="30"/>
                  <a:pt x="43" y="30"/>
                </a:cubicBezTo>
                <a:cubicBezTo>
                  <a:pt x="53" y="22"/>
                  <a:pt x="66" y="18"/>
                  <a:pt x="80" y="18"/>
                </a:cubicBezTo>
                <a:cubicBezTo>
                  <a:pt x="97" y="18"/>
                  <a:pt x="113" y="25"/>
                  <a:pt x="124" y="36"/>
                </a:cubicBezTo>
                <a:cubicBezTo>
                  <a:pt x="135" y="47"/>
                  <a:pt x="142" y="63"/>
                  <a:pt x="142" y="80"/>
                </a:cubicBezTo>
                <a:cubicBezTo>
                  <a:pt x="142" y="94"/>
                  <a:pt x="138" y="107"/>
                  <a:pt x="130" y="117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13" name="Freeform 46"/>
          <p:cNvSpPr/>
          <p:nvPr/>
        </p:nvSpPr>
        <p:spPr bwMode="auto">
          <a:xfrm>
            <a:off x="889815" y="2137267"/>
            <a:ext cx="77787" cy="142875"/>
          </a:xfrm>
          <a:custGeom>
            <a:avLst/>
            <a:gdLst>
              <a:gd name="T0" fmla="*/ 0 w 49"/>
              <a:gd name="T1" fmla="*/ 90 h 90"/>
              <a:gd name="T2" fmla="*/ 26 w 49"/>
              <a:gd name="T3" fmla="*/ 90 h 90"/>
              <a:gd name="T4" fmla="*/ 26 w 49"/>
              <a:gd name="T5" fmla="*/ 49 h 90"/>
              <a:gd name="T6" fmla="*/ 49 w 49"/>
              <a:gd name="T7" fmla="*/ 49 h 90"/>
              <a:gd name="T8" fmla="*/ 0 w 49"/>
              <a:gd name="T9" fmla="*/ 0 h 90"/>
              <a:gd name="T10" fmla="*/ 0 w 49"/>
              <a:gd name="T11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" h="90">
                <a:moveTo>
                  <a:pt x="0" y="90"/>
                </a:moveTo>
                <a:lnTo>
                  <a:pt x="26" y="90"/>
                </a:lnTo>
                <a:lnTo>
                  <a:pt x="26" y="49"/>
                </a:lnTo>
                <a:lnTo>
                  <a:pt x="49" y="49"/>
                </a:lnTo>
                <a:lnTo>
                  <a:pt x="0" y="0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14" name="Freeform 47"/>
          <p:cNvSpPr/>
          <p:nvPr/>
        </p:nvSpPr>
        <p:spPr bwMode="auto">
          <a:xfrm>
            <a:off x="900928" y="2076942"/>
            <a:ext cx="142875" cy="119063"/>
          </a:xfrm>
          <a:custGeom>
            <a:avLst/>
            <a:gdLst>
              <a:gd name="T0" fmla="*/ 33 w 63"/>
              <a:gd name="T1" fmla="*/ 17 h 53"/>
              <a:gd name="T2" fmla="*/ 46 w 63"/>
              <a:gd name="T3" fmla="*/ 30 h 53"/>
              <a:gd name="T4" fmla="*/ 41 w 63"/>
              <a:gd name="T5" fmla="*/ 41 h 53"/>
              <a:gd name="T6" fmla="*/ 53 w 63"/>
              <a:gd name="T7" fmla="*/ 53 h 53"/>
              <a:gd name="T8" fmla="*/ 63 w 63"/>
              <a:gd name="T9" fmla="*/ 30 h 53"/>
              <a:gd name="T10" fmla="*/ 32 w 63"/>
              <a:gd name="T11" fmla="*/ 0 h 53"/>
              <a:gd name="T12" fmla="*/ 0 w 63"/>
              <a:gd name="T13" fmla="*/ 0 h 53"/>
              <a:gd name="T14" fmla="*/ 17 w 63"/>
              <a:gd name="T15" fmla="*/ 17 h 53"/>
              <a:gd name="T16" fmla="*/ 33 w 63"/>
              <a:gd name="T17" fmla="*/ 17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" h="53">
                <a:moveTo>
                  <a:pt x="33" y="17"/>
                </a:moveTo>
                <a:cubicBezTo>
                  <a:pt x="40" y="17"/>
                  <a:pt x="46" y="23"/>
                  <a:pt x="46" y="30"/>
                </a:cubicBezTo>
                <a:cubicBezTo>
                  <a:pt x="46" y="34"/>
                  <a:pt x="44" y="38"/>
                  <a:pt x="41" y="41"/>
                </a:cubicBezTo>
                <a:cubicBezTo>
                  <a:pt x="53" y="53"/>
                  <a:pt x="53" y="53"/>
                  <a:pt x="53" y="53"/>
                </a:cubicBezTo>
                <a:cubicBezTo>
                  <a:pt x="59" y="47"/>
                  <a:pt x="63" y="39"/>
                  <a:pt x="63" y="30"/>
                </a:cubicBezTo>
                <a:cubicBezTo>
                  <a:pt x="63" y="14"/>
                  <a:pt x="49" y="0"/>
                  <a:pt x="32" y="0"/>
                </a:cubicBezTo>
                <a:cubicBezTo>
                  <a:pt x="0" y="0"/>
                  <a:pt x="0" y="0"/>
                  <a:pt x="0" y="0"/>
                </a:cubicBezTo>
                <a:cubicBezTo>
                  <a:pt x="17" y="17"/>
                  <a:pt x="17" y="17"/>
                  <a:pt x="17" y="17"/>
                </a:cubicBezTo>
                <a:lnTo>
                  <a:pt x="33" y="17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15" name="Rectangle 48"/>
          <p:cNvSpPr>
            <a:spLocks noChangeArrowheads="1"/>
          </p:cNvSpPr>
          <p:nvPr/>
        </p:nvSpPr>
        <p:spPr bwMode="auto">
          <a:xfrm>
            <a:off x="1623240" y="2024555"/>
            <a:ext cx="26987" cy="5873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16" name="Rectangle 49"/>
          <p:cNvSpPr>
            <a:spLocks noChangeArrowheads="1"/>
          </p:cNvSpPr>
          <p:nvPr/>
        </p:nvSpPr>
        <p:spPr bwMode="auto">
          <a:xfrm>
            <a:off x="1434328" y="2172192"/>
            <a:ext cx="382587" cy="3333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17" name="Oval 50"/>
          <p:cNvSpPr>
            <a:spLocks noChangeArrowheads="1"/>
          </p:cNvSpPr>
          <p:nvPr/>
        </p:nvSpPr>
        <p:spPr bwMode="auto">
          <a:xfrm>
            <a:off x="1704203" y="1992805"/>
            <a:ext cx="61912" cy="58738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18" name="Line 51"/>
          <p:cNvSpPr>
            <a:spLocks noChangeShapeType="1"/>
          </p:cNvSpPr>
          <p:nvPr/>
        </p:nvSpPr>
        <p:spPr bwMode="auto">
          <a:xfrm>
            <a:off x="1734365" y="2022967"/>
            <a:ext cx="0" cy="0"/>
          </a:xfrm>
          <a:prstGeom prst="lin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19" name="Line 52"/>
          <p:cNvSpPr>
            <a:spLocks noChangeShapeType="1"/>
          </p:cNvSpPr>
          <p:nvPr/>
        </p:nvSpPr>
        <p:spPr bwMode="auto">
          <a:xfrm>
            <a:off x="1734365" y="2022967"/>
            <a:ext cx="0" cy="0"/>
          </a:xfrm>
          <a:prstGeom prst="lin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20" name="Freeform 53"/>
          <p:cNvSpPr/>
          <p:nvPr/>
        </p:nvSpPr>
        <p:spPr bwMode="auto">
          <a:xfrm>
            <a:off x="1610540" y="2059480"/>
            <a:ext cx="195262" cy="301625"/>
          </a:xfrm>
          <a:custGeom>
            <a:avLst/>
            <a:gdLst>
              <a:gd name="T0" fmla="*/ 38 w 87"/>
              <a:gd name="T1" fmla="*/ 18 h 134"/>
              <a:gd name="T2" fmla="*/ 38 w 87"/>
              <a:gd name="T3" fmla="*/ 124 h 134"/>
              <a:gd name="T4" fmla="*/ 53 w 87"/>
              <a:gd name="T5" fmla="*/ 124 h 134"/>
              <a:gd name="T6" fmla="*/ 54 w 87"/>
              <a:gd name="T7" fmla="*/ 64 h 134"/>
              <a:gd name="T8" fmla="*/ 57 w 87"/>
              <a:gd name="T9" fmla="*/ 64 h 134"/>
              <a:gd name="T10" fmla="*/ 58 w 87"/>
              <a:gd name="T11" fmla="*/ 124 h 134"/>
              <a:gd name="T12" fmla="*/ 72 w 87"/>
              <a:gd name="T13" fmla="*/ 124 h 134"/>
              <a:gd name="T14" fmla="*/ 72 w 87"/>
              <a:gd name="T15" fmla="*/ 21 h 134"/>
              <a:gd name="T16" fmla="*/ 75 w 87"/>
              <a:gd name="T17" fmla="*/ 21 h 134"/>
              <a:gd name="T18" fmla="*/ 76 w 87"/>
              <a:gd name="T19" fmla="*/ 58 h 134"/>
              <a:gd name="T20" fmla="*/ 87 w 87"/>
              <a:gd name="T21" fmla="*/ 58 h 134"/>
              <a:gd name="T22" fmla="*/ 87 w 87"/>
              <a:gd name="T23" fmla="*/ 17 h 134"/>
              <a:gd name="T24" fmla="*/ 70 w 87"/>
              <a:gd name="T25" fmla="*/ 0 h 134"/>
              <a:gd name="T26" fmla="*/ 55 w 87"/>
              <a:gd name="T27" fmla="*/ 0 h 134"/>
              <a:gd name="T28" fmla="*/ 41 w 87"/>
              <a:gd name="T29" fmla="*/ 0 h 134"/>
              <a:gd name="T30" fmla="*/ 32 w 87"/>
              <a:gd name="T31" fmla="*/ 4 h 134"/>
              <a:gd name="T32" fmla="*/ 6 w 87"/>
              <a:gd name="T33" fmla="*/ 35 h 134"/>
              <a:gd name="T34" fmla="*/ 15 w 87"/>
              <a:gd name="T35" fmla="*/ 43 h 134"/>
              <a:gd name="T36" fmla="*/ 38 w 87"/>
              <a:gd name="T37" fmla="*/ 18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7" h="134">
                <a:moveTo>
                  <a:pt x="38" y="18"/>
                </a:moveTo>
                <a:cubicBezTo>
                  <a:pt x="38" y="124"/>
                  <a:pt x="38" y="124"/>
                  <a:pt x="38" y="124"/>
                </a:cubicBezTo>
                <a:cubicBezTo>
                  <a:pt x="38" y="134"/>
                  <a:pt x="53" y="134"/>
                  <a:pt x="53" y="124"/>
                </a:cubicBezTo>
                <a:cubicBezTo>
                  <a:pt x="54" y="64"/>
                  <a:pt x="54" y="64"/>
                  <a:pt x="54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8" y="124"/>
                  <a:pt x="58" y="124"/>
                  <a:pt x="58" y="124"/>
                </a:cubicBezTo>
                <a:cubicBezTo>
                  <a:pt x="58" y="134"/>
                  <a:pt x="72" y="134"/>
                  <a:pt x="72" y="124"/>
                </a:cubicBezTo>
                <a:cubicBezTo>
                  <a:pt x="72" y="21"/>
                  <a:pt x="72" y="21"/>
                  <a:pt x="72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6" y="58"/>
                  <a:pt x="76" y="58"/>
                  <a:pt x="76" y="58"/>
                </a:cubicBezTo>
                <a:cubicBezTo>
                  <a:pt x="76" y="66"/>
                  <a:pt x="87" y="66"/>
                  <a:pt x="87" y="58"/>
                </a:cubicBezTo>
                <a:cubicBezTo>
                  <a:pt x="87" y="17"/>
                  <a:pt x="87" y="17"/>
                  <a:pt x="87" y="17"/>
                </a:cubicBezTo>
                <a:cubicBezTo>
                  <a:pt x="87" y="3"/>
                  <a:pt x="83" y="0"/>
                  <a:pt x="70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35" y="0"/>
                  <a:pt x="33" y="2"/>
                  <a:pt x="32" y="4"/>
                </a:cubicBezTo>
                <a:cubicBezTo>
                  <a:pt x="6" y="35"/>
                  <a:pt x="6" y="35"/>
                  <a:pt x="6" y="35"/>
                </a:cubicBezTo>
                <a:cubicBezTo>
                  <a:pt x="0" y="41"/>
                  <a:pt x="10" y="49"/>
                  <a:pt x="15" y="43"/>
                </a:cubicBezTo>
                <a:lnTo>
                  <a:pt x="38" y="18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21" name="Freeform 54"/>
          <p:cNvSpPr>
            <a:spLocks noEditPoints="1"/>
          </p:cNvSpPr>
          <p:nvPr/>
        </p:nvSpPr>
        <p:spPr bwMode="auto">
          <a:xfrm>
            <a:off x="1447028" y="1997567"/>
            <a:ext cx="193675" cy="166688"/>
          </a:xfrm>
          <a:custGeom>
            <a:avLst/>
            <a:gdLst>
              <a:gd name="T0" fmla="*/ 31 w 86"/>
              <a:gd name="T1" fmla="*/ 27 h 74"/>
              <a:gd name="T2" fmla="*/ 44 w 86"/>
              <a:gd name="T3" fmla="*/ 13 h 74"/>
              <a:gd name="T4" fmla="*/ 31 w 86"/>
              <a:gd name="T5" fmla="*/ 0 h 74"/>
              <a:gd name="T6" fmla="*/ 18 w 86"/>
              <a:gd name="T7" fmla="*/ 13 h 74"/>
              <a:gd name="T8" fmla="*/ 31 w 86"/>
              <a:gd name="T9" fmla="*/ 27 h 74"/>
              <a:gd name="T10" fmla="*/ 74 w 86"/>
              <a:gd name="T11" fmla="*/ 38 h 74"/>
              <a:gd name="T12" fmla="*/ 65 w 86"/>
              <a:gd name="T13" fmla="*/ 48 h 74"/>
              <a:gd name="T14" fmla="*/ 61 w 86"/>
              <a:gd name="T15" fmla="*/ 43 h 74"/>
              <a:gd name="T16" fmla="*/ 45 w 86"/>
              <a:gd name="T17" fmla="*/ 29 h 74"/>
              <a:gd name="T18" fmla="*/ 31 w 86"/>
              <a:gd name="T19" fmla="*/ 29 h 74"/>
              <a:gd name="T20" fmla="*/ 17 w 86"/>
              <a:gd name="T21" fmla="*/ 29 h 74"/>
              <a:gd name="T22" fmla="*/ 0 w 86"/>
              <a:gd name="T23" fmla="*/ 47 h 74"/>
              <a:gd name="T24" fmla="*/ 0 w 86"/>
              <a:gd name="T25" fmla="*/ 74 h 74"/>
              <a:gd name="T26" fmla="*/ 11 w 86"/>
              <a:gd name="T27" fmla="*/ 74 h 74"/>
              <a:gd name="T28" fmla="*/ 11 w 86"/>
              <a:gd name="T29" fmla="*/ 50 h 74"/>
              <a:gd name="T30" fmla="*/ 14 w 86"/>
              <a:gd name="T31" fmla="*/ 50 h 74"/>
              <a:gd name="T32" fmla="*/ 14 w 86"/>
              <a:gd name="T33" fmla="*/ 74 h 74"/>
              <a:gd name="T34" fmla="*/ 48 w 86"/>
              <a:gd name="T35" fmla="*/ 74 h 74"/>
              <a:gd name="T36" fmla="*/ 48 w 86"/>
              <a:gd name="T37" fmla="*/ 47 h 74"/>
              <a:gd name="T38" fmla="*/ 57 w 86"/>
              <a:gd name="T39" fmla="*/ 60 h 74"/>
              <a:gd name="T40" fmla="*/ 67 w 86"/>
              <a:gd name="T41" fmla="*/ 62 h 74"/>
              <a:gd name="T42" fmla="*/ 82 w 86"/>
              <a:gd name="T43" fmla="*/ 45 h 74"/>
              <a:gd name="T44" fmla="*/ 74 w 86"/>
              <a:gd name="T45" fmla="*/ 3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6" h="74">
                <a:moveTo>
                  <a:pt x="31" y="27"/>
                </a:moveTo>
                <a:cubicBezTo>
                  <a:pt x="38" y="27"/>
                  <a:pt x="44" y="21"/>
                  <a:pt x="44" y="13"/>
                </a:cubicBezTo>
                <a:cubicBezTo>
                  <a:pt x="44" y="6"/>
                  <a:pt x="38" y="0"/>
                  <a:pt x="31" y="0"/>
                </a:cubicBezTo>
                <a:cubicBezTo>
                  <a:pt x="24" y="0"/>
                  <a:pt x="18" y="6"/>
                  <a:pt x="18" y="13"/>
                </a:cubicBezTo>
                <a:cubicBezTo>
                  <a:pt x="18" y="21"/>
                  <a:pt x="24" y="27"/>
                  <a:pt x="31" y="27"/>
                </a:cubicBezTo>
                <a:close/>
                <a:moveTo>
                  <a:pt x="74" y="38"/>
                </a:moveTo>
                <a:cubicBezTo>
                  <a:pt x="65" y="48"/>
                  <a:pt x="65" y="48"/>
                  <a:pt x="65" y="48"/>
                </a:cubicBezTo>
                <a:cubicBezTo>
                  <a:pt x="65" y="49"/>
                  <a:pt x="62" y="44"/>
                  <a:pt x="61" y="43"/>
                </a:cubicBezTo>
                <a:cubicBezTo>
                  <a:pt x="57" y="36"/>
                  <a:pt x="55" y="29"/>
                  <a:pt x="45" y="29"/>
                </a:cubicBezTo>
                <a:cubicBezTo>
                  <a:pt x="31" y="29"/>
                  <a:pt x="31" y="29"/>
                  <a:pt x="31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4" y="29"/>
                  <a:pt x="0" y="33"/>
                  <a:pt x="0" y="47"/>
                </a:cubicBezTo>
                <a:cubicBezTo>
                  <a:pt x="0" y="74"/>
                  <a:pt x="0" y="74"/>
                  <a:pt x="0" y="74"/>
                </a:cubicBezTo>
                <a:cubicBezTo>
                  <a:pt x="11" y="74"/>
                  <a:pt x="11" y="74"/>
                  <a:pt x="11" y="74"/>
                </a:cubicBezTo>
                <a:cubicBezTo>
                  <a:pt x="11" y="50"/>
                  <a:pt x="11" y="50"/>
                  <a:pt x="11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74"/>
                  <a:pt x="14" y="74"/>
                  <a:pt x="14" y="74"/>
                </a:cubicBezTo>
                <a:cubicBezTo>
                  <a:pt x="48" y="74"/>
                  <a:pt x="48" y="74"/>
                  <a:pt x="48" y="74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47"/>
                  <a:pt x="55" y="57"/>
                  <a:pt x="57" y="60"/>
                </a:cubicBezTo>
                <a:cubicBezTo>
                  <a:pt x="60" y="65"/>
                  <a:pt x="64" y="67"/>
                  <a:pt x="67" y="62"/>
                </a:cubicBezTo>
                <a:cubicBezTo>
                  <a:pt x="82" y="45"/>
                  <a:pt x="82" y="45"/>
                  <a:pt x="82" y="45"/>
                </a:cubicBezTo>
                <a:cubicBezTo>
                  <a:pt x="86" y="39"/>
                  <a:pt x="78" y="33"/>
                  <a:pt x="74" y="38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22" name="Freeform 55"/>
          <p:cNvSpPr/>
          <p:nvPr/>
        </p:nvSpPr>
        <p:spPr bwMode="auto">
          <a:xfrm>
            <a:off x="2099490" y="2305542"/>
            <a:ext cx="349250" cy="50800"/>
          </a:xfrm>
          <a:custGeom>
            <a:avLst/>
            <a:gdLst>
              <a:gd name="T0" fmla="*/ 89 w 155"/>
              <a:gd name="T1" fmla="*/ 19 h 23"/>
              <a:gd name="T2" fmla="*/ 107 w 155"/>
              <a:gd name="T3" fmla="*/ 20 h 23"/>
              <a:gd name="T4" fmla="*/ 128 w 155"/>
              <a:gd name="T5" fmla="*/ 19 h 23"/>
              <a:gd name="T6" fmla="*/ 145 w 155"/>
              <a:gd name="T7" fmla="*/ 20 h 23"/>
              <a:gd name="T8" fmla="*/ 155 w 155"/>
              <a:gd name="T9" fmla="*/ 22 h 23"/>
              <a:gd name="T10" fmla="*/ 155 w 155"/>
              <a:gd name="T11" fmla="*/ 6 h 23"/>
              <a:gd name="T12" fmla="*/ 146 w 155"/>
              <a:gd name="T13" fmla="*/ 4 h 23"/>
              <a:gd name="T14" fmla="*/ 125 w 155"/>
              <a:gd name="T15" fmla="*/ 5 h 23"/>
              <a:gd name="T16" fmla="*/ 106 w 155"/>
              <a:gd name="T17" fmla="*/ 4 h 23"/>
              <a:gd name="T18" fmla="*/ 87 w 155"/>
              <a:gd name="T19" fmla="*/ 5 h 23"/>
              <a:gd name="T20" fmla="*/ 69 w 155"/>
              <a:gd name="T21" fmla="*/ 5 h 23"/>
              <a:gd name="T22" fmla="*/ 49 w 155"/>
              <a:gd name="T23" fmla="*/ 4 h 23"/>
              <a:gd name="T24" fmla="*/ 31 w 155"/>
              <a:gd name="T25" fmla="*/ 5 h 23"/>
              <a:gd name="T26" fmla="*/ 10 w 155"/>
              <a:gd name="T27" fmla="*/ 4 h 23"/>
              <a:gd name="T28" fmla="*/ 0 w 155"/>
              <a:gd name="T29" fmla="*/ 6 h 23"/>
              <a:gd name="T30" fmla="*/ 0 w 155"/>
              <a:gd name="T31" fmla="*/ 22 h 23"/>
              <a:gd name="T32" fmla="*/ 10 w 155"/>
              <a:gd name="T33" fmla="*/ 20 h 23"/>
              <a:gd name="T34" fmla="*/ 28 w 155"/>
              <a:gd name="T35" fmla="*/ 19 h 23"/>
              <a:gd name="T36" fmla="*/ 49 w 155"/>
              <a:gd name="T37" fmla="*/ 20 h 23"/>
              <a:gd name="T38" fmla="*/ 67 w 155"/>
              <a:gd name="T39" fmla="*/ 19 h 23"/>
              <a:gd name="T40" fmla="*/ 89 w 155"/>
              <a:gd name="T41" fmla="*/ 19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55" h="23">
                <a:moveTo>
                  <a:pt x="89" y="19"/>
                </a:moveTo>
                <a:cubicBezTo>
                  <a:pt x="97" y="16"/>
                  <a:pt x="101" y="16"/>
                  <a:pt x="107" y="20"/>
                </a:cubicBezTo>
                <a:cubicBezTo>
                  <a:pt x="114" y="23"/>
                  <a:pt x="120" y="23"/>
                  <a:pt x="128" y="19"/>
                </a:cubicBezTo>
                <a:cubicBezTo>
                  <a:pt x="136" y="15"/>
                  <a:pt x="142" y="18"/>
                  <a:pt x="145" y="20"/>
                </a:cubicBezTo>
                <a:cubicBezTo>
                  <a:pt x="148" y="21"/>
                  <a:pt x="151" y="22"/>
                  <a:pt x="155" y="22"/>
                </a:cubicBezTo>
                <a:cubicBezTo>
                  <a:pt x="155" y="6"/>
                  <a:pt x="155" y="6"/>
                  <a:pt x="155" y="6"/>
                </a:cubicBezTo>
                <a:cubicBezTo>
                  <a:pt x="149" y="6"/>
                  <a:pt x="146" y="4"/>
                  <a:pt x="146" y="4"/>
                </a:cubicBezTo>
                <a:cubicBezTo>
                  <a:pt x="139" y="0"/>
                  <a:pt x="133" y="1"/>
                  <a:pt x="125" y="5"/>
                </a:cubicBezTo>
                <a:cubicBezTo>
                  <a:pt x="120" y="8"/>
                  <a:pt x="112" y="7"/>
                  <a:pt x="106" y="4"/>
                </a:cubicBezTo>
                <a:cubicBezTo>
                  <a:pt x="99" y="0"/>
                  <a:pt x="95" y="1"/>
                  <a:pt x="87" y="5"/>
                </a:cubicBezTo>
                <a:cubicBezTo>
                  <a:pt x="81" y="8"/>
                  <a:pt x="75" y="8"/>
                  <a:pt x="69" y="5"/>
                </a:cubicBezTo>
                <a:cubicBezTo>
                  <a:pt x="61" y="1"/>
                  <a:pt x="57" y="0"/>
                  <a:pt x="49" y="4"/>
                </a:cubicBezTo>
                <a:cubicBezTo>
                  <a:pt x="44" y="7"/>
                  <a:pt x="36" y="8"/>
                  <a:pt x="31" y="5"/>
                </a:cubicBezTo>
                <a:cubicBezTo>
                  <a:pt x="23" y="1"/>
                  <a:pt x="17" y="0"/>
                  <a:pt x="10" y="4"/>
                </a:cubicBezTo>
                <a:cubicBezTo>
                  <a:pt x="10" y="4"/>
                  <a:pt x="7" y="6"/>
                  <a:pt x="0" y="6"/>
                </a:cubicBezTo>
                <a:cubicBezTo>
                  <a:pt x="0" y="22"/>
                  <a:pt x="0" y="22"/>
                  <a:pt x="0" y="22"/>
                </a:cubicBezTo>
                <a:cubicBezTo>
                  <a:pt x="5" y="22"/>
                  <a:pt x="8" y="21"/>
                  <a:pt x="10" y="20"/>
                </a:cubicBezTo>
                <a:cubicBezTo>
                  <a:pt x="14" y="18"/>
                  <a:pt x="20" y="15"/>
                  <a:pt x="28" y="19"/>
                </a:cubicBezTo>
                <a:cubicBezTo>
                  <a:pt x="36" y="23"/>
                  <a:pt x="42" y="23"/>
                  <a:pt x="49" y="20"/>
                </a:cubicBezTo>
                <a:cubicBezTo>
                  <a:pt x="55" y="16"/>
                  <a:pt x="59" y="16"/>
                  <a:pt x="67" y="19"/>
                </a:cubicBezTo>
                <a:cubicBezTo>
                  <a:pt x="75" y="23"/>
                  <a:pt x="82" y="23"/>
                  <a:pt x="89" y="19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23" name="Freeform 56"/>
          <p:cNvSpPr>
            <a:spLocks noEditPoints="1"/>
          </p:cNvSpPr>
          <p:nvPr/>
        </p:nvSpPr>
        <p:spPr bwMode="auto">
          <a:xfrm>
            <a:off x="2099490" y="1992805"/>
            <a:ext cx="350837" cy="312738"/>
          </a:xfrm>
          <a:custGeom>
            <a:avLst/>
            <a:gdLst>
              <a:gd name="T0" fmla="*/ 120 w 156"/>
              <a:gd name="T1" fmla="*/ 121 h 138"/>
              <a:gd name="T2" fmla="*/ 131 w 156"/>
              <a:gd name="T3" fmla="*/ 60 h 138"/>
              <a:gd name="T4" fmla="*/ 120 w 156"/>
              <a:gd name="T5" fmla="*/ 48 h 138"/>
              <a:gd name="T6" fmla="*/ 119 w 156"/>
              <a:gd name="T7" fmla="*/ 27 h 138"/>
              <a:gd name="T8" fmla="*/ 107 w 156"/>
              <a:gd name="T9" fmla="*/ 26 h 138"/>
              <a:gd name="T10" fmla="*/ 106 w 156"/>
              <a:gd name="T11" fmla="*/ 15 h 138"/>
              <a:gd name="T12" fmla="*/ 89 w 156"/>
              <a:gd name="T13" fmla="*/ 14 h 138"/>
              <a:gd name="T14" fmla="*/ 88 w 156"/>
              <a:gd name="T15" fmla="*/ 0 h 138"/>
              <a:gd name="T16" fmla="*/ 67 w 156"/>
              <a:gd name="T17" fmla="*/ 1 h 138"/>
              <a:gd name="T18" fmla="*/ 66 w 156"/>
              <a:gd name="T19" fmla="*/ 15 h 138"/>
              <a:gd name="T20" fmla="*/ 49 w 156"/>
              <a:gd name="T21" fmla="*/ 16 h 138"/>
              <a:gd name="T22" fmla="*/ 48 w 156"/>
              <a:gd name="T23" fmla="*/ 27 h 138"/>
              <a:gd name="T24" fmla="*/ 36 w 156"/>
              <a:gd name="T25" fmla="*/ 28 h 138"/>
              <a:gd name="T26" fmla="*/ 29 w 156"/>
              <a:gd name="T27" fmla="*/ 51 h 138"/>
              <a:gd name="T28" fmla="*/ 36 w 156"/>
              <a:gd name="T29" fmla="*/ 86 h 138"/>
              <a:gd name="T30" fmla="*/ 10 w 156"/>
              <a:gd name="T31" fmla="*/ 120 h 138"/>
              <a:gd name="T32" fmla="*/ 0 w 156"/>
              <a:gd name="T33" fmla="*/ 122 h 138"/>
              <a:gd name="T34" fmla="*/ 10 w 156"/>
              <a:gd name="T35" fmla="*/ 134 h 138"/>
              <a:gd name="T36" fmla="*/ 49 w 156"/>
              <a:gd name="T37" fmla="*/ 135 h 138"/>
              <a:gd name="T38" fmla="*/ 89 w 156"/>
              <a:gd name="T39" fmla="*/ 134 h 138"/>
              <a:gd name="T40" fmla="*/ 128 w 156"/>
              <a:gd name="T41" fmla="*/ 134 h 138"/>
              <a:gd name="T42" fmla="*/ 156 w 156"/>
              <a:gd name="T43" fmla="*/ 137 h 138"/>
              <a:gd name="T44" fmla="*/ 146 w 156"/>
              <a:gd name="T45" fmla="*/ 120 h 138"/>
              <a:gd name="T46" fmla="*/ 110 w 156"/>
              <a:gd name="T47" fmla="*/ 44 h 138"/>
              <a:gd name="T48" fmla="*/ 77 w 156"/>
              <a:gd name="T49" fmla="*/ 31 h 138"/>
              <a:gd name="T50" fmla="*/ 45 w 156"/>
              <a:gd name="T51" fmla="*/ 43 h 138"/>
              <a:gd name="T52" fmla="*/ 46 w 156"/>
              <a:gd name="T53" fmla="*/ 35 h 138"/>
              <a:gd name="T54" fmla="*/ 58 w 156"/>
              <a:gd name="T55" fmla="*/ 34 h 138"/>
              <a:gd name="T56" fmla="*/ 59 w 156"/>
              <a:gd name="T57" fmla="*/ 24 h 138"/>
              <a:gd name="T58" fmla="*/ 98 w 156"/>
              <a:gd name="T59" fmla="*/ 25 h 138"/>
              <a:gd name="T60" fmla="*/ 99 w 156"/>
              <a:gd name="T61" fmla="*/ 35 h 138"/>
              <a:gd name="T62" fmla="*/ 111 w 156"/>
              <a:gd name="T63" fmla="*/ 36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6" h="138">
                <a:moveTo>
                  <a:pt x="146" y="120"/>
                </a:moveTo>
                <a:cubicBezTo>
                  <a:pt x="133" y="112"/>
                  <a:pt x="127" y="121"/>
                  <a:pt x="120" y="121"/>
                </a:cubicBezTo>
                <a:cubicBezTo>
                  <a:pt x="120" y="86"/>
                  <a:pt x="120" y="86"/>
                  <a:pt x="120" y="86"/>
                </a:cubicBezTo>
                <a:cubicBezTo>
                  <a:pt x="131" y="60"/>
                  <a:pt x="131" y="60"/>
                  <a:pt x="131" y="60"/>
                </a:cubicBezTo>
                <a:cubicBezTo>
                  <a:pt x="133" y="56"/>
                  <a:pt x="131" y="53"/>
                  <a:pt x="127" y="51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20" y="28"/>
                  <a:pt x="120" y="28"/>
                  <a:pt x="120" y="28"/>
                </a:cubicBezTo>
                <a:cubicBezTo>
                  <a:pt x="120" y="27"/>
                  <a:pt x="120" y="27"/>
                  <a:pt x="119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7" y="26"/>
                  <a:pt x="107" y="26"/>
                </a:cubicBezTo>
                <a:cubicBezTo>
                  <a:pt x="107" y="16"/>
                  <a:pt x="107" y="16"/>
                  <a:pt x="107" y="16"/>
                </a:cubicBezTo>
                <a:cubicBezTo>
                  <a:pt x="107" y="16"/>
                  <a:pt x="107" y="15"/>
                  <a:pt x="106" y="15"/>
                </a:cubicBezTo>
                <a:cubicBezTo>
                  <a:pt x="90" y="15"/>
                  <a:pt x="90" y="15"/>
                  <a:pt x="90" y="15"/>
                </a:cubicBezTo>
                <a:cubicBezTo>
                  <a:pt x="90" y="15"/>
                  <a:pt x="89" y="15"/>
                  <a:pt x="89" y="14"/>
                </a:cubicBezTo>
                <a:cubicBezTo>
                  <a:pt x="89" y="1"/>
                  <a:pt x="89" y="1"/>
                  <a:pt x="89" y="1"/>
                </a:cubicBezTo>
                <a:cubicBezTo>
                  <a:pt x="89" y="0"/>
                  <a:pt x="89" y="0"/>
                  <a:pt x="88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7" y="0"/>
                  <a:pt x="67" y="0"/>
                  <a:pt x="67" y="1"/>
                </a:cubicBezTo>
                <a:cubicBezTo>
                  <a:pt x="67" y="14"/>
                  <a:pt x="67" y="14"/>
                  <a:pt x="67" y="14"/>
                </a:cubicBezTo>
                <a:cubicBezTo>
                  <a:pt x="67" y="15"/>
                  <a:pt x="66" y="15"/>
                  <a:pt x="66" y="15"/>
                </a:cubicBezTo>
                <a:cubicBezTo>
                  <a:pt x="50" y="15"/>
                  <a:pt x="50" y="15"/>
                  <a:pt x="50" y="15"/>
                </a:cubicBezTo>
                <a:cubicBezTo>
                  <a:pt x="49" y="15"/>
                  <a:pt x="49" y="16"/>
                  <a:pt x="49" y="16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8" y="27"/>
                  <a:pt x="48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6" y="27"/>
                  <a:pt x="36" y="27"/>
                  <a:pt x="36" y="28"/>
                </a:cubicBezTo>
                <a:cubicBezTo>
                  <a:pt x="36" y="48"/>
                  <a:pt x="36" y="48"/>
                  <a:pt x="36" y="48"/>
                </a:cubicBezTo>
                <a:cubicBezTo>
                  <a:pt x="29" y="51"/>
                  <a:pt x="29" y="51"/>
                  <a:pt x="29" y="51"/>
                </a:cubicBezTo>
                <a:cubicBezTo>
                  <a:pt x="25" y="53"/>
                  <a:pt x="23" y="56"/>
                  <a:pt x="25" y="60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121"/>
                  <a:pt x="36" y="121"/>
                  <a:pt x="36" y="121"/>
                </a:cubicBezTo>
                <a:cubicBezTo>
                  <a:pt x="29" y="121"/>
                  <a:pt x="23" y="112"/>
                  <a:pt x="10" y="120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10" y="120"/>
                  <a:pt x="6" y="122"/>
                  <a:pt x="0" y="122"/>
                </a:cubicBezTo>
                <a:cubicBezTo>
                  <a:pt x="0" y="137"/>
                  <a:pt x="0" y="137"/>
                  <a:pt x="0" y="137"/>
                </a:cubicBezTo>
                <a:cubicBezTo>
                  <a:pt x="5" y="137"/>
                  <a:pt x="7" y="136"/>
                  <a:pt x="10" y="134"/>
                </a:cubicBezTo>
                <a:cubicBezTo>
                  <a:pt x="14" y="132"/>
                  <a:pt x="20" y="130"/>
                  <a:pt x="28" y="134"/>
                </a:cubicBezTo>
                <a:cubicBezTo>
                  <a:pt x="36" y="138"/>
                  <a:pt x="42" y="138"/>
                  <a:pt x="49" y="135"/>
                </a:cubicBezTo>
                <a:cubicBezTo>
                  <a:pt x="55" y="131"/>
                  <a:pt x="61" y="131"/>
                  <a:pt x="67" y="134"/>
                </a:cubicBezTo>
                <a:cubicBezTo>
                  <a:pt x="75" y="138"/>
                  <a:pt x="81" y="138"/>
                  <a:pt x="89" y="134"/>
                </a:cubicBezTo>
                <a:cubicBezTo>
                  <a:pt x="95" y="131"/>
                  <a:pt x="101" y="131"/>
                  <a:pt x="107" y="135"/>
                </a:cubicBezTo>
                <a:cubicBezTo>
                  <a:pt x="114" y="138"/>
                  <a:pt x="120" y="138"/>
                  <a:pt x="128" y="134"/>
                </a:cubicBezTo>
                <a:cubicBezTo>
                  <a:pt x="136" y="130"/>
                  <a:pt x="142" y="132"/>
                  <a:pt x="146" y="134"/>
                </a:cubicBezTo>
                <a:cubicBezTo>
                  <a:pt x="149" y="136"/>
                  <a:pt x="151" y="137"/>
                  <a:pt x="156" y="137"/>
                </a:cubicBezTo>
                <a:cubicBezTo>
                  <a:pt x="156" y="122"/>
                  <a:pt x="156" y="122"/>
                  <a:pt x="156" y="122"/>
                </a:cubicBezTo>
                <a:cubicBezTo>
                  <a:pt x="150" y="122"/>
                  <a:pt x="146" y="120"/>
                  <a:pt x="146" y="120"/>
                </a:cubicBezTo>
                <a:close/>
                <a:moveTo>
                  <a:pt x="111" y="43"/>
                </a:moveTo>
                <a:cubicBezTo>
                  <a:pt x="111" y="44"/>
                  <a:pt x="110" y="44"/>
                  <a:pt x="110" y="44"/>
                </a:cubicBezTo>
                <a:cubicBezTo>
                  <a:pt x="79" y="31"/>
                  <a:pt x="79" y="31"/>
                  <a:pt x="79" y="31"/>
                </a:cubicBezTo>
                <a:cubicBezTo>
                  <a:pt x="78" y="31"/>
                  <a:pt x="78" y="31"/>
                  <a:pt x="77" y="31"/>
                </a:cubicBezTo>
                <a:cubicBezTo>
                  <a:pt x="46" y="44"/>
                  <a:pt x="46" y="44"/>
                  <a:pt x="46" y="44"/>
                </a:cubicBezTo>
                <a:cubicBezTo>
                  <a:pt x="46" y="44"/>
                  <a:pt x="45" y="44"/>
                  <a:pt x="45" y="43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6" y="35"/>
                  <a:pt x="46" y="35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8" y="35"/>
                  <a:pt x="58" y="34"/>
                </a:cubicBezTo>
                <a:cubicBezTo>
                  <a:pt x="58" y="25"/>
                  <a:pt x="58" y="25"/>
                  <a:pt x="58" y="25"/>
                </a:cubicBezTo>
                <a:cubicBezTo>
                  <a:pt x="58" y="24"/>
                  <a:pt x="59" y="24"/>
                  <a:pt x="59" y="24"/>
                </a:cubicBezTo>
                <a:cubicBezTo>
                  <a:pt x="97" y="24"/>
                  <a:pt x="97" y="24"/>
                  <a:pt x="97" y="24"/>
                </a:cubicBezTo>
                <a:cubicBezTo>
                  <a:pt x="97" y="24"/>
                  <a:pt x="98" y="24"/>
                  <a:pt x="98" y="25"/>
                </a:cubicBezTo>
                <a:cubicBezTo>
                  <a:pt x="98" y="34"/>
                  <a:pt x="98" y="34"/>
                  <a:pt x="98" y="34"/>
                </a:cubicBezTo>
                <a:cubicBezTo>
                  <a:pt x="98" y="35"/>
                  <a:pt x="98" y="35"/>
                  <a:pt x="99" y="35"/>
                </a:cubicBezTo>
                <a:cubicBezTo>
                  <a:pt x="110" y="35"/>
                  <a:pt x="110" y="35"/>
                  <a:pt x="110" y="35"/>
                </a:cubicBezTo>
                <a:cubicBezTo>
                  <a:pt x="110" y="35"/>
                  <a:pt x="111" y="36"/>
                  <a:pt x="111" y="36"/>
                </a:cubicBezTo>
                <a:cubicBezTo>
                  <a:pt x="111" y="43"/>
                  <a:pt x="111" y="43"/>
                  <a:pt x="111" y="43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24" name="Freeform 57"/>
          <p:cNvSpPr/>
          <p:nvPr/>
        </p:nvSpPr>
        <p:spPr bwMode="auto">
          <a:xfrm>
            <a:off x="2918640" y="2018205"/>
            <a:ext cx="104775" cy="28575"/>
          </a:xfrm>
          <a:custGeom>
            <a:avLst/>
            <a:gdLst>
              <a:gd name="T0" fmla="*/ 0 w 66"/>
              <a:gd name="T1" fmla="*/ 0 h 18"/>
              <a:gd name="T2" fmla="*/ 66 w 66"/>
              <a:gd name="T3" fmla="*/ 0 h 18"/>
              <a:gd name="T4" fmla="*/ 66 w 66"/>
              <a:gd name="T5" fmla="*/ 18 h 18"/>
              <a:gd name="T6" fmla="*/ 12 w 66"/>
              <a:gd name="T7" fmla="*/ 18 h 18"/>
              <a:gd name="T8" fmla="*/ 0 w 66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" h="18">
                <a:moveTo>
                  <a:pt x="0" y="0"/>
                </a:moveTo>
                <a:lnTo>
                  <a:pt x="66" y="0"/>
                </a:lnTo>
                <a:lnTo>
                  <a:pt x="66" y="18"/>
                </a:lnTo>
                <a:lnTo>
                  <a:pt x="12" y="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25" name="Freeform 58"/>
          <p:cNvSpPr/>
          <p:nvPr/>
        </p:nvSpPr>
        <p:spPr bwMode="auto">
          <a:xfrm>
            <a:off x="2921815" y="2056305"/>
            <a:ext cx="101600" cy="61913"/>
          </a:xfrm>
          <a:custGeom>
            <a:avLst/>
            <a:gdLst>
              <a:gd name="T0" fmla="*/ 45 w 45"/>
              <a:gd name="T1" fmla="*/ 0 h 27"/>
              <a:gd name="T2" fmla="*/ 8 w 45"/>
              <a:gd name="T3" fmla="*/ 0 h 27"/>
              <a:gd name="T4" fmla="*/ 0 w 45"/>
              <a:gd name="T5" fmla="*/ 9 h 27"/>
              <a:gd name="T6" fmla="*/ 9 w 45"/>
              <a:gd name="T7" fmla="*/ 9 h 27"/>
              <a:gd name="T8" fmla="*/ 27 w 45"/>
              <a:gd name="T9" fmla="*/ 27 h 27"/>
              <a:gd name="T10" fmla="*/ 45 w 45"/>
              <a:gd name="T11" fmla="*/ 9 h 27"/>
              <a:gd name="T12" fmla="*/ 45 w 45"/>
              <a:gd name="T13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27">
                <a:moveTo>
                  <a:pt x="45" y="0"/>
                </a:moveTo>
                <a:cubicBezTo>
                  <a:pt x="8" y="0"/>
                  <a:pt x="8" y="0"/>
                  <a:pt x="8" y="0"/>
                </a:cubicBezTo>
                <a:cubicBezTo>
                  <a:pt x="0" y="9"/>
                  <a:pt x="0" y="9"/>
                  <a:pt x="0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20"/>
                  <a:pt x="17" y="27"/>
                  <a:pt x="27" y="27"/>
                </a:cubicBezTo>
                <a:cubicBezTo>
                  <a:pt x="36" y="27"/>
                  <a:pt x="45" y="20"/>
                  <a:pt x="45" y="9"/>
                </a:cubicBezTo>
                <a:lnTo>
                  <a:pt x="45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26" name="Freeform 59"/>
          <p:cNvSpPr/>
          <p:nvPr/>
        </p:nvSpPr>
        <p:spPr bwMode="auto">
          <a:xfrm>
            <a:off x="2801165" y="2130917"/>
            <a:ext cx="220662" cy="160338"/>
          </a:xfrm>
          <a:custGeom>
            <a:avLst/>
            <a:gdLst>
              <a:gd name="T0" fmla="*/ 55 w 98"/>
              <a:gd name="T1" fmla="*/ 57 h 71"/>
              <a:gd name="T2" fmla="*/ 98 w 98"/>
              <a:gd name="T3" fmla="*/ 0 h 71"/>
              <a:gd name="T4" fmla="*/ 54 w 98"/>
              <a:gd name="T5" fmla="*/ 0 h 71"/>
              <a:gd name="T6" fmla="*/ 43 w 98"/>
              <a:gd name="T7" fmla="*/ 5 h 71"/>
              <a:gd name="T8" fmla="*/ 7 w 98"/>
              <a:gd name="T9" fmla="*/ 52 h 71"/>
              <a:gd name="T10" fmla="*/ 21 w 98"/>
              <a:gd name="T11" fmla="*/ 62 h 71"/>
              <a:gd name="T12" fmla="*/ 55 w 98"/>
              <a:gd name="T13" fmla="*/ 21 h 71"/>
              <a:gd name="T14" fmla="*/ 55 w 98"/>
              <a:gd name="T15" fmla="*/ 57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" h="71">
                <a:moveTo>
                  <a:pt x="55" y="57"/>
                </a:moveTo>
                <a:cubicBezTo>
                  <a:pt x="98" y="0"/>
                  <a:pt x="98" y="0"/>
                  <a:pt x="9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49" y="0"/>
                  <a:pt x="45" y="2"/>
                  <a:pt x="43" y="5"/>
                </a:cubicBezTo>
                <a:cubicBezTo>
                  <a:pt x="7" y="52"/>
                  <a:pt x="7" y="52"/>
                  <a:pt x="7" y="52"/>
                </a:cubicBezTo>
                <a:cubicBezTo>
                  <a:pt x="0" y="61"/>
                  <a:pt x="14" y="71"/>
                  <a:pt x="21" y="62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57"/>
                  <a:pt x="55" y="57"/>
                  <a:pt x="55" y="57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27" name="Freeform 60"/>
          <p:cNvSpPr/>
          <p:nvPr/>
        </p:nvSpPr>
        <p:spPr bwMode="auto">
          <a:xfrm>
            <a:off x="2924990" y="2130917"/>
            <a:ext cx="149225" cy="198438"/>
          </a:xfrm>
          <a:custGeom>
            <a:avLst/>
            <a:gdLst>
              <a:gd name="T0" fmla="*/ 54 w 66"/>
              <a:gd name="T1" fmla="*/ 0 h 88"/>
              <a:gd name="T2" fmla="*/ 66 w 66"/>
              <a:gd name="T3" fmla="*/ 13 h 88"/>
              <a:gd name="T4" fmla="*/ 66 w 66"/>
              <a:gd name="T5" fmla="*/ 88 h 88"/>
              <a:gd name="T6" fmla="*/ 0 w 66"/>
              <a:gd name="T7" fmla="*/ 88 h 88"/>
              <a:gd name="T8" fmla="*/ 0 w 66"/>
              <a:gd name="T9" fmla="*/ 68 h 88"/>
              <a:gd name="T10" fmla="*/ 59 w 66"/>
              <a:gd name="T11" fmla="*/ 68 h 88"/>
              <a:gd name="T12" fmla="*/ 59 w 66"/>
              <a:gd name="T13" fmla="*/ 58 h 88"/>
              <a:gd name="T14" fmla="*/ 10 w 66"/>
              <a:gd name="T15" fmla="*/ 58 h 88"/>
              <a:gd name="T16" fmla="*/ 54 w 66"/>
              <a:gd name="T17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" h="88">
                <a:moveTo>
                  <a:pt x="54" y="0"/>
                </a:moveTo>
                <a:cubicBezTo>
                  <a:pt x="60" y="0"/>
                  <a:pt x="66" y="6"/>
                  <a:pt x="66" y="13"/>
                </a:cubicBezTo>
                <a:cubicBezTo>
                  <a:pt x="66" y="88"/>
                  <a:pt x="66" y="88"/>
                  <a:pt x="66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68"/>
                  <a:pt x="0" y="68"/>
                  <a:pt x="0" y="68"/>
                </a:cubicBezTo>
                <a:cubicBezTo>
                  <a:pt x="59" y="68"/>
                  <a:pt x="59" y="68"/>
                  <a:pt x="59" y="68"/>
                </a:cubicBezTo>
                <a:cubicBezTo>
                  <a:pt x="59" y="58"/>
                  <a:pt x="59" y="58"/>
                  <a:pt x="59" y="58"/>
                </a:cubicBezTo>
                <a:cubicBezTo>
                  <a:pt x="10" y="58"/>
                  <a:pt x="10" y="58"/>
                  <a:pt x="10" y="58"/>
                </a:cubicBezTo>
                <a:lnTo>
                  <a:pt x="54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28" name="Freeform 61"/>
          <p:cNvSpPr/>
          <p:nvPr/>
        </p:nvSpPr>
        <p:spPr bwMode="auto">
          <a:xfrm>
            <a:off x="2753540" y="2284905"/>
            <a:ext cx="150812" cy="44450"/>
          </a:xfrm>
          <a:custGeom>
            <a:avLst/>
            <a:gdLst>
              <a:gd name="T0" fmla="*/ 59 w 67"/>
              <a:gd name="T1" fmla="*/ 20 h 20"/>
              <a:gd name="T2" fmla="*/ 67 w 67"/>
              <a:gd name="T3" fmla="*/ 12 h 20"/>
              <a:gd name="T4" fmla="*/ 67 w 67"/>
              <a:gd name="T5" fmla="*/ 0 h 20"/>
              <a:gd name="T6" fmla="*/ 0 w 67"/>
              <a:gd name="T7" fmla="*/ 0 h 20"/>
              <a:gd name="T8" fmla="*/ 0 w 67"/>
              <a:gd name="T9" fmla="*/ 12 h 20"/>
              <a:gd name="T10" fmla="*/ 8 w 67"/>
              <a:gd name="T11" fmla="*/ 20 h 20"/>
              <a:gd name="T12" fmla="*/ 59 w 67"/>
              <a:gd name="T13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20">
                <a:moveTo>
                  <a:pt x="59" y="20"/>
                </a:moveTo>
                <a:cubicBezTo>
                  <a:pt x="64" y="20"/>
                  <a:pt x="67" y="16"/>
                  <a:pt x="67" y="12"/>
                </a:cubicBezTo>
                <a:cubicBezTo>
                  <a:pt x="67" y="0"/>
                  <a:pt x="67" y="0"/>
                  <a:pt x="6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6"/>
                  <a:pt x="3" y="20"/>
                  <a:pt x="8" y="20"/>
                </a:cubicBezTo>
                <a:lnTo>
                  <a:pt x="59" y="2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29" name="Freeform 62"/>
          <p:cNvSpPr/>
          <p:nvPr/>
        </p:nvSpPr>
        <p:spPr bwMode="auto">
          <a:xfrm>
            <a:off x="2721790" y="2130917"/>
            <a:ext cx="31750" cy="153988"/>
          </a:xfrm>
          <a:custGeom>
            <a:avLst/>
            <a:gdLst>
              <a:gd name="T0" fmla="*/ 0 w 14"/>
              <a:gd name="T1" fmla="*/ 60 h 68"/>
              <a:gd name="T2" fmla="*/ 9 w 14"/>
              <a:gd name="T3" fmla="*/ 68 h 68"/>
              <a:gd name="T4" fmla="*/ 14 w 14"/>
              <a:gd name="T5" fmla="*/ 68 h 68"/>
              <a:gd name="T6" fmla="*/ 14 w 14"/>
              <a:gd name="T7" fmla="*/ 0 h 68"/>
              <a:gd name="T8" fmla="*/ 9 w 14"/>
              <a:gd name="T9" fmla="*/ 0 h 68"/>
              <a:gd name="T10" fmla="*/ 0 w 14"/>
              <a:gd name="T11" fmla="*/ 8 h 68"/>
              <a:gd name="T12" fmla="*/ 0 w 14"/>
              <a:gd name="T13" fmla="*/ 6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68">
                <a:moveTo>
                  <a:pt x="0" y="60"/>
                </a:moveTo>
                <a:cubicBezTo>
                  <a:pt x="0" y="65"/>
                  <a:pt x="4" y="68"/>
                  <a:pt x="9" y="68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0"/>
                  <a:pt x="14" y="0"/>
                  <a:pt x="14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60"/>
                  <a:pt x="0" y="60"/>
                  <a:pt x="0" y="6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30" name="Freeform 63"/>
          <p:cNvSpPr>
            <a:spLocks noEditPoints="1"/>
          </p:cNvSpPr>
          <p:nvPr/>
        </p:nvSpPr>
        <p:spPr bwMode="auto">
          <a:xfrm>
            <a:off x="3445690" y="2124567"/>
            <a:ext cx="246062" cy="204788"/>
          </a:xfrm>
          <a:custGeom>
            <a:avLst/>
            <a:gdLst>
              <a:gd name="T0" fmla="*/ 45 w 109"/>
              <a:gd name="T1" fmla="*/ 40 h 91"/>
              <a:gd name="T2" fmla="*/ 53 w 109"/>
              <a:gd name="T3" fmla="*/ 33 h 91"/>
              <a:gd name="T4" fmla="*/ 45 w 109"/>
              <a:gd name="T5" fmla="*/ 25 h 91"/>
              <a:gd name="T6" fmla="*/ 38 w 109"/>
              <a:gd name="T7" fmla="*/ 33 h 91"/>
              <a:gd name="T8" fmla="*/ 45 w 109"/>
              <a:gd name="T9" fmla="*/ 40 h 91"/>
              <a:gd name="T10" fmla="*/ 109 w 109"/>
              <a:gd name="T11" fmla="*/ 90 h 91"/>
              <a:gd name="T12" fmla="*/ 1 w 109"/>
              <a:gd name="T13" fmla="*/ 56 h 91"/>
              <a:gd name="T14" fmla="*/ 0 w 109"/>
              <a:gd name="T15" fmla="*/ 55 h 91"/>
              <a:gd name="T16" fmla="*/ 1 w 109"/>
              <a:gd name="T17" fmla="*/ 54 h 91"/>
              <a:gd name="T18" fmla="*/ 33 w 109"/>
              <a:gd name="T19" fmla="*/ 49 h 91"/>
              <a:gd name="T20" fmla="*/ 5 w 109"/>
              <a:gd name="T21" fmla="*/ 35 h 91"/>
              <a:gd name="T22" fmla="*/ 4 w 109"/>
              <a:gd name="T23" fmla="*/ 33 h 91"/>
              <a:gd name="T24" fmla="*/ 5 w 109"/>
              <a:gd name="T25" fmla="*/ 32 h 91"/>
              <a:gd name="T26" fmla="*/ 109 w 109"/>
              <a:gd name="T27" fmla="*/ 0 h 91"/>
              <a:gd name="T28" fmla="*/ 109 w 109"/>
              <a:gd name="T2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9" h="91">
                <a:moveTo>
                  <a:pt x="45" y="40"/>
                </a:moveTo>
                <a:cubicBezTo>
                  <a:pt x="50" y="40"/>
                  <a:pt x="53" y="37"/>
                  <a:pt x="53" y="33"/>
                </a:cubicBezTo>
                <a:cubicBezTo>
                  <a:pt x="53" y="29"/>
                  <a:pt x="50" y="25"/>
                  <a:pt x="45" y="25"/>
                </a:cubicBezTo>
                <a:cubicBezTo>
                  <a:pt x="41" y="25"/>
                  <a:pt x="38" y="29"/>
                  <a:pt x="38" y="33"/>
                </a:cubicBezTo>
                <a:cubicBezTo>
                  <a:pt x="38" y="37"/>
                  <a:pt x="41" y="40"/>
                  <a:pt x="45" y="40"/>
                </a:cubicBezTo>
                <a:moveTo>
                  <a:pt x="109" y="90"/>
                </a:moveTo>
                <a:cubicBezTo>
                  <a:pt x="71" y="91"/>
                  <a:pt x="31" y="83"/>
                  <a:pt x="1" y="56"/>
                </a:cubicBezTo>
                <a:cubicBezTo>
                  <a:pt x="1" y="56"/>
                  <a:pt x="0" y="56"/>
                  <a:pt x="0" y="55"/>
                </a:cubicBezTo>
                <a:cubicBezTo>
                  <a:pt x="0" y="55"/>
                  <a:pt x="1" y="54"/>
                  <a:pt x="1" y="54"/>
                </a:cubicBezTo>
                <a:cubicBezTo>
                  <a:pt x="33" y="49"/>
                  <a:pt x="33" y="49"/>
                  <a:pt x="33" y="49"/>
                </a:cubicBezTo>
                <a:cubicBezTo>
                  <a:pt x="5" y="35"/>
                  <a:pt x="5" y="35"/>
                  <a:pt x="5" y="35"/>
                </a:cubicBezTo>
                <a:cubicBezTo>
                  <a:pt x="5" y="34"/>
                  <a:pt x="4" y="34"/>
                  <a:pt x="4" y="33"/>
                </a:cubicBezTo>
                <a:cubicBezTo>
                  <a:pt x="4" y="32"/>
                  <a:pt x="5" y="32"/>
                  <a:pt x="5" y="32"/>
                </a:cubicBezTo>
                <a:cubicBezTo>
                  <a:pt x="5" y="32"/>
                  <a:pt x="38" y="0"/>
                  <a:pt x="109" y="0"/>
                </a:cubicBezTo>
                <a:cubicBezTo>
                  <a:pt x="109" y="90"/>
                  <a:pt x="109" y="90"/>
                  <a:pt x="109" y="9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31" name="Freeform 64"/>
          <p:cNvSpPr/>
          <p:nvPr/>
        </p:nvSpPr>
        <p:spPr bwMode="auto">
          <a:xfrm>
            <a:off x="3331390" y="1984867"/>
            <a:ext cx="84137" cy="284163"/>
          </a:xfrm>
          <a:custGeom>
            <a:avLst/>
            <a:gdLst>
              <a:gd name="T0" fmla="*/ 38 w 38"/>
              <a:gd name="T1" fmla="*/ 106 h 126"/>
              <a:gd name="T2" fmla="*/ 25 w 38"/>
              <a:gd name="T3" fmla="*/ 89 h 126"/>
              <a:gd name="T4" fmla="*/ 21 w 38"/>
              <a:gd name="T5" fmla="*/ 112 h 126"/>
              <a:gd name="T6" fmla="*/ 26 w 38"/>
              <a:gd name="T7" fmla="*/ 108 h 126"/>
              <a:gd name="T8" fmla="*/ 27 w 38"/>
              <a:gd name="T9" fmla="*/ 111 h 126"/>
              <a:gd name="T10" fmla="*/ 24 w 38"/>
              <a:gd name="T11" fmla="*/ 117 h 126"/>
              <a:gd name="T12" fmla="*/ 19 w 38"/>
              <a:gd name="T13" fmla="*/ 120 h 126"/>
              <a:gd name="T14" fmla="*/ 13 w 38"/>
              <a:gd name="T15" fmla="*/ 117 h 126"/>
              <a:gd name="T16" fmla="*/ 10 w 38"/>
              <a:gd name="T17" fmla="*/ 111 h 126"/>
              <a:gd name="T18" fmla="*/ 10 w 38"/>
              <a:gd name="T19" fmla="*/ 87 h 126"/>
              <a:gd name="T20" fmla="*/ 10 w 38"/>
              <a:gd name="T21" fmla="*/ 59 h 126"/>
              <a:gd name="T22" fmla="*/ 11 w 38"/>
              <a:gd name="T23" fmla="*/ 59 h 126"/>
              <a:gd name="T24" fmla="*/ 11 w 38"/>
              <a:gd name="T25" fmla="*/ 58 h 126"/>
              <a:gd name="T26" fmla="*/ 15 w 38"/>
              <a:gd name="T27" fmla="*/ 51 h 126"/>
              <a:gd name="T28" fmla="*/ 11 w 38"/>
              <a:gd name="T29" fmla="*/ 44 h 126"/>
              <a:gd name="T30" fmla="*/ 11 w 38"/>
              <a:gd name="T31" fmla="*/ 0 h 126"/>
              <a:gd name="T32" fmla="*/ 4 w 38"/>
              <a:gd name="T33" fmla="*/ 0 h 126"/>
              <a:gd name="T34" fmla="*/ 4 w 38"/>
              <a:gd name="T35" fmla="*/ 44 h 126"/>
              <a:gd name="T36" fmla="*/ 0 w 38"/>
              <a:gd name="T37" fmla="*/ 51 h 126"/>
              <a:gd name="T38" fmla="*/ 4 w 38"/>
              <a:gd name="T39" fmla="*/ 58 h 126"/>
              <a:gd name="T40" fmla="*/ 4 w 38"/>
              <a:gd name="T41" fmla="*/ 59 h 126"/>
              <a:gd name="T42" fmla="*/ 4 w 38"/>
              <a:gd name="T43" fmla="*/ 59 h 126"/>
              <a:gd name="T44" fmla="*/ 4 w 38"/>
              <a:gd name="T45" fmla="*/ 88 h 126"/>
              <a:gd name="T46" fmla="*/ 4 w 38"/>
              <a:gd name="T47" fmla="*/ 111 h 126"/>
              <a:gd name="T48" fmla="*/ 4 w 38"/>
              <a:gd name="T49" fmla="*/ 111 h 126"/>
              <a:gd name="T50" fmla="*/ 19 w 38"/>
              <a:gd name="T51" fmla="*/ 126 h 126"/>
              <a:gd name="T52" fmla="*/ 33 w 38"/>
              <a:gd name="T53" fmla="*/ 111 h 126"/>
              <a:gd name="T54" fmla="*/ 33 w 38"/>
              <a:gd name="T55" fmla="*/ 107 h 126"/>
              <a:gd name="T56" fmla="*/ 38 w 38"/>
              <a:gd name="T57" fmla="*/ 10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8" h="126">
                <a:moveTo>
                  <a:pt x="38" y="106"/>
                </a:moveTo>
                <a:cubicBezTo>
                  <a:pt x="25" y="89"/>
                  <a:pt x="25" y="89"/>
                  <a:pt x="25" y="89"/>
                </a:cubicBezTo>
                <a:cubicBezTo>
                  <a:pt x="21" y="112"/>
                  <a:pt x="21" y="112"/>
                  <a:pt x="21" y="112"/>
                </a:cubicBezTo>
                <a:cubicBezTo>
                  <a:pt x="21" y="112"/>
                  <a:pt x="25" y="109"/>
                  <a:pt x="26" y="108"/>
                </a:cubicBezTo>
                <a:cubicBezTo>
                  <a:pt x="27" y="110"/>
                  <a:pt x="27" y="111"/>
                  <a:pt x="27" y="111"/>
                </a:cubicBezTo>
                <a:cubicBezTo>
                  <a:pt x="27" y="113"/>
                  <a:pt x="26" y="116"/>
                  <a:pt x="24" y="117"/>
                </a:cubicBezTo>
                <a:cubicBezTo>
                  <a:pt x="23" y="119"/>
                  <a:pt x="21" y="119"/>
                  <a:pt x="19" y="120"/>
                </a:cubicBezTo>
                <a:cubicBezTo>
                  <a:pt x="16" y="120"/>
                  <a:pt x="14" y="119"/>
                  <a:pt x="13" y="117"/>
                </a:cubicBezTo>
                <a:cubicBezTo>
                  <a:pt x="11" y="116"/>
                  <a:pt x="10" y="113"/>
                  <a:pt x="10" y="111"/>
                </a:cubicBezTo>
                <a:cubicBezTo>
                  <a:pt x="10" y="87"/>
                  <a:pt x="10" y="87"/>
                  <a:pt x="10" y="87"/>
                </a:cubicBezTo>
                <a:cubicBezTo>
                  <a:pt x="10" y="87"/>
                  <a:pt x="10" y="65"/>
                  <a:pt x="10" y="59"/>
                </a:cubicBezTo>
                <a:cubicBezTo>
                  <a:pt x="11" y="59"/>
                  <a:pt x="11" y="59"/>
                  <a:pt x="11" y="59"/>
                </a:cubicBezTo>
                <a:cubicBezTo>
                  <a:pt x="11" y="58"/>
                  <a:pt x="11" y="58"/>
                  <a:pt x="11" y="58"/>
                </a:cubicBezTo>
                <a:cubicBezTo>
                  <a:pt x="13" y="57"/>
                  <a:pt x="15" y="54"/>
                  <a:pt x="15" y="51"/>
                </a:cubicBezTo>
                <a:cubicBezTo>
                  <a:pt x="15" y="48"/>
                  <a:pt x="13" y="46"/>
                  <a:pt x="11" y="44"/>
                </a:cubicBezTo>
                <a:cubicBezTo>
                  <a:pt x="11" y="0"/>
                  <a:pt x="11" y="0"/>
                  <a:pt x="11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44"/>
                  <a:pt x="4" y="44"/>
                  <a:pt x="4" y="44"/>
                </a:cubicBezTo>
                <a:cubicBezTo>
                  <a:pt x="2" y="45"/>
                  <a:pt x="0" y="48"/>
                  <a:pt x="0" y="51"/>
                </a:cubicBezTo>
                <a:cubicBezTo>
                  <a:pt x="0" y="55"/>
                  <a:pt x="2" y="57"/>
                  <a:pt x="4" y="58"/>
                </a:cubicBezTo>
                <a:cubicBezTo>
                  <a:pt x="4" y="59"/>
                  <a:pt x="4" y="59"/>
                  <a:pt x="4" y="59"/>
                </a:cubicBezTo>
                <a:cubicBezTo>
                  <a:pt x="4" y="59"/>
                  <a:pt x="4" y="59"/>
                  <a:pt x="4" y="59"/>
                </a:cubicBezTo>
                <a:cubicBezTo>
                  <a:pt x="4" y="65"/>
                  <a:pt x="4" y="88"/>
                  <a:pt x="4" y="88"/>
                </a:cubicBezTo>
                <a:cubicBezTo>
                  <a:pt x="4" y="111"/>
                  <a:pt x="4" y="111"/>
                  <a:pt x="4" y="111"/>
                </a:cubicBezTo>
                <a:cubicBezTo>
                  <a:pt x="4" y="111"/>
                  <a:pt x="4" y="111"/>
                  <a:pt x="4" y="111"/>
                </a:cubicBezTo>
                <a:cubicBezTo>
                  <a:pt x="4" y="119"/>
                  <a:pt x="11" y="126"/>
                  <a:pt x="19" y="126"/>
                </a:cubicBezTo>
                <a:cubicBezTo>
                  <a:pt x="27" y="126"/>
                  <a:pt x="33" y="119"/>
                  <a:pt x="33" y="111"/>
                </a:cubicBezTo>
                <a:cubicBezTo>
                  <a:pt x="33" y="111"/>
                  <a:pt x="33" y="109"/>
                  <a:pt x="33" y="107"/>
                </a:cubicBezTo>
                <a:lnTo>
                  <a:pt x="38" y="106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32" name="Freeform 65"/>
          <p:cNvSpPr/>
          <p:nvPr/>
        </p:nvSpPr>
        <p:spPr bwMode="auto">
          <a:xfrm>
            <a:off x="4018778" y="2130917"/>
            <a:ext cx="123825" cy="144463"/>
          </a:xfrm>
          <a:custGeom>
            <a:avLst/>
            <a:gdLst>
              <a:gd name="T0" fmla="*/ 19 w 55"/>
              <a:gd name="T1" fmla="*/ 0 h 64"/>
              <a:gd name="T2" fmla="*/ 12 w 55"/>
              <a:gd name="T3" fmla="*/ 2 h 64"/>
              <a:gd name="T4" fmla="*/ 12 w 55"/>
              <a:gd name="T5" fmla="*/ 16 h 64"/>
              <a:gd name="T6" fmla="*/ 19 w 55"/>
              <a:gd name="T7" fmla="*/ 14 h 64"/>
              <a:gd name="T8" fmla="*/ 19 w 55"/>
              <a:gd name="T9" fmla="*/ 54 h 64"/>
              <a:gd name="T10" fmla="*/ 34 w 55"/>
              <a:gd name="T11" fmla="*/ 54 h 64"/>
              <a:gd name="T12" fmla="*/ 34 w 55"/>
              <a:gd name="T13" fmla="*/ 36 h 64"/>
              <a:gd name="T14" fmla="*/ 55 w 55"/>
              <a:gd name="T15" fmla="*/ 36 h 64"/>
              <a:gd name="T16" fmla="*/ 20 w 55"/>
              <a:gd name="T17" fmla="*/ 0 h 64"/>
              <a:gd name="T18" fmla="*/ 19 w 55"/>
              <a:gd name="T1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64">
                <a:moveTo>
                  <a:pt x="19" y="0"/>
                </a:moveTo>
                <a:cubicBezTo>
                  <a:pt x="17" y="0"/>
                  <a:pt x="13" y="1"/>
                  <a:pt x="12" y="2"/>
                </a:cubicBezTo>
                <a:cubicBezTo>
                  <a:pt x="0" y="6"/>
                  <a:pt x="5" y="19"/>
                  <a:pt x="12" y="16"/>
                </a:cubicBezTo>
                <a:cubicBezTo>
                  <a:pt x="14" y="16"/>
                  <a:pt x="19" y="14"/>
                  <a:pt x="19" y="1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64"/>
                  <a:pt x="34" y="64"/>
                  <a:pt x="34" y="54"/>
                </a:cubicBezTo>
                <a:cubicBezTo>
                  <a:pt x="34" y="36"/>
                  <a:pt x="34" y="36"/>
                  <a:pt x="34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0"/>
                  <a:pt x="19" y="0"/>
                  <a:pt x="19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33" name="Freeform 66"/>
          <p:cNvSpPr/>
          <p:nvPr/>
        </p:nvSpPr>
        <p:spPr bwMode="auto">
          <a:xfrm>
            <a:off x="4164828" y="2234105"/>
            <a:ext cx="31750" cy="41275"/>
          </a:xfrm>
          <a:custGeom>
            <a:avLst/>
            <a:gdLst>
              <a:gd name="T0" fmla="*/ 14 w 14"/>
              <a:gd name="T1" fmla="*/ 13 h 18"/>
              <a:gd name="T2" fmla="*/ 0 w 14"/>
              <a:gd name="T3" fmla="*/ 0 h 18"/>
              <a:gd name="T4" fmla="*/ 0 w 14"/>
              <a:gd name="T5" fmla="*/ 8 h 18"/>
              <a:gd name="T6" fmla="*/ 14 w 14"/>
              <a:gd name="T7" fmla="*/ 13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18">
                <a:moveTo>
                  <a:pt x="14" y="13"/>
                </a:moveTo>
                <a:cubicBezTo>
                  <a:pt x="0" y="0"/>
                  <a:pt x="0" y="0"/>
                  <a:pt x="0" y="0"/>
                </a:cubicBezTo>
                <a:cubicBezTo>
                  <a:pt x="0" y="8"/>
                  <a:pt x="0" y="8"/>
                  <a:pt x="0" y="8"/>
                </a:cubicBezTo>
                <a:cubicBezTo>
                  <a:pt x="0" y="16"/>
                  <a:pt x="10" y="18"/>
                  <a:pt x="14" y="13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34" name="Freeform 67"/>
          <p:cNvSpPr/>
          <p:nvPr/>
        </p:nvSpPr>
        <p:spPr bwMode="auto">
          <a:xfrm>
            <a:off x="4136253" y="2076942"/>
            <a:ext cx="123825" cy="117475"/>
          </a:xfrm>
          <a:custGeom>
            <a:avLst/>
            <a:gdLst>
              <a:gd name="T0" fmla="*/ 29 w 55"/>
              <a:gd name="T1" fmla="*/ 40 h 52"/>
              <a:gd name="T2" fmla="*/ 49 w 55"/>
              <a:gd name="T3" fmla="*/ 38 h 52"/>
              <a:gd name="T4" fmla="*/ 51 w 55"/>
              <a:gd name="T5" fmla="*/ 29 h 52"/>
              <a:gd name="T6" fmla="*/ 35 w 55"/>
              <a:gd name="T7" fmla="*/ 12 h 52"/>
              <a:gd name="T8" fmla="*/ 35 w 55"/>
              <a:gd name="T9" fmla="*/ 0 h 52"/>
              <a:gd name="T10" fmla="*/ 11 w 55"/>
              <a:gd name="T11" fmla="*/ 24 h 52"/>
              <a:gd name="T12" fmla="*/ 0 w 55"/>
              <a:gd name="T13" fmla="*/ 24 h 52"/>
              <a:gd name="T14" fmla="*/ 29 w 55"/>
              <a:gd name="T15" fmla="*/ 52 h 52"/>
              <a:gd name="T16" fmla="*/ 29 w 55"/>
              <a:gd name="T17" fmla="*/ 4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52">
                <a:moveTo>
                  <a:pt x="29" y="40"/>
                </a:moveTo>
                <a:cubicBezTo>
                  <a:pt x="49" y="38"/>
                  <a:pt x="49" y="38"/>
                  <a:pt x="49" y="38"/>
                </a:cubicBezTo>
                <a:cubicBezTo>
                  <a:pt x="53" y="38"/>
                  <a:pt x="55" y="33"/>
                  <a:pt x="51" y="29"/>
                </a:cubicBezTo>
                <a:cubicBezTo>
                  <a:pt x="51" y="29"/>
                  <a:pt x="35" y="12"/>
                  <a:pt x="35" y="12"/>
                </a:cubicBezTo>
                <a:cubicBezTo>
                  <a:pt x="35" y="12"/>
                  <a:pt x="41" y="0"/>
                  <a:pt x="35" y="0"/>
                </a:cubicBezTo>
                <a:cubicBezTo>
                  <a:pt x="26" y="9"/>
                  <a:pt x="11" y="24"/>
                  <a:pt x="11" y="24"/>
                </a:cubicBezTo>
                <a:cubicBezTo>
                  <a:pt x="11" y="24"/>
                  <a:pt x="7" y="24"/>
                  <a:pt x="0" y="24"/>
                </a:cubicBezTo>
                <a:cubicBezTo>
                  <a:pt x="29" y="52"/>
                  <a:pt x="29" y="52"/>
                  <a:pt x="29" y="52"/>
                </a:cubicBezTo>
                <a:lnTo>
                  <a:pt x="29" y="4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35" name="Freeform 68"/>
          <p:cNvSpPr>
            <a:spLocks noEditPoints="1"/>
          </p:cNvSpPr>
          <p:nvPr/>
        </p:nvSpPr>
        <p:spPr bwMode="auto">
          <a:xfrm>
            <a:off x="3961628" y="1992805"/>
            <a:ext cx="361950" cy="361950"/>
          </a:xfrm>
          <a:custGeom>
            <a:avLst/>
            <a:gdLst>
              <a:gd name="T0" fmla="*/ 137 w 160"/>
              <a:gd name="T1" fmla="*/ 23 h 160"/>
              <a:gd name="T2" fmla="*/ 80 w 160"/>
              <a:gd name="T3" fmla="*/ 0 h 160"/>
              <a:gd name="T4" fmla="*/ 23 w 160"/>
              <a:gd name="T5" fmla="*/ 23 h 160"/>
              <a:gd name="T6" fmla="*/ 0 w 160"/>
              <a:gd name="T7" fmla="*/ 80 h 160"/>
              <a:gd name="T8" fmla="*/ 23 w 160"/>
              <a:gd name="T9" fmla="*/ 137 h 160"/>
              <a:gd name="T10" fmla="*/ 80 w 160"/>
              <a:gd name="T11" fmla="*/ 160 h 160"/>
              <a:gd name="T12" fmla="*/ 80 w 160"/>
              <a:gd name="T13" fmla="*/ 160 h 160"/>
              <a:gd name="T14" fmla="*/ 137 w 160"/>
              <a:gd name="T15" fmla="*/ 137 h 160"/>
              <a:gd name="T16" fmla="*/ 160 w 160"/>
              <a:gd name="T17" fmla="*/ 80 h 160"/>
              <a:gd name="T18" fmla="*/ 137 w 160"/>
              <a:gd name="T19" fmla="*/ 23 h 160"/>
              <a:gd name="T20" fmla="*/ 80 w 160"/>
              <a:gd name="T21" fmla="*/ 142 h 160"/>
              <a:gd name="T22" fmla="*/ 36 w 160"/>
              <a:gd name="T23" fmla="*/ 124 h 160"/>
              <a:gd name="T24" fmla="*/ 18 w 160"/>
              <a:gd name="T25" fmla="*/ 80 h 160"/>
              <a:gd name="T26" fmla="*/ 30 w 160"/>
              <a:gd name="T27" fmla="*/ 43 h 160"/>
              <a:gd name="T28" fmla="*/ 48 w 160"/>
              <a:gd name="T29" fmla="*/ 61 h 160"/>
              <a:gd name="T30" fmla="*/ 105 w 160"/>
              <a:gd name="T31" fmla="*/ 118 h 160"/>
              <a:gd name="T32" fmla="*/ 117 w 160"/>
              <a:gd name="T33" fmla="*/ 130 h 160"/>
              <a:gd name="T34" fmla="*/ 80 w 160"/>
              <a:gd name="T35" fmla="*/ 142 h 160"/>
              <a:gd name="T36" fmla="*/ 130 w 160"/>
              <a:gd name="T37" fmla="*/ 117 h 160"/>
              <a:gd name="T38" fmla="*/ 43 w 160"/>
              <a:gd name="T39" fmla="*/ 30 h 160"/>
              <a:gd name="T40" fmla="*/ 80 w 160"/>
              <a:gd name="T41" fmla="*/ 18 h 160"/>
              <a:gd name="T42" fmla="*/ 124 w 160"/>
              <a:gd name="T43" fmla="*/ 36 h 160"/>
              <a:gd name="T44" fmla="*/ 142 w 160"/>
              <a:gd name="T45" fmla="*/ 80 h 160"/>
              <a:gd name="T46" fmla="*/ 130 w 160"/>
              <a:gd name="T47" fmla="*/ 11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60" h="160">
                <a:moveTo>
                  <a:pt x="137" y="23"/>
                </a:moveTo>
                <a:cubicBezTo>
                  <a:pt x="122" y="9"/>
                  <a:pt x="102" y="0"/>
                  <a:pt x="80" y="0"/>
                </a:cubicBezTo>
                <a:cubicBezTo>
                  <a:pt x="58" y="0"/>
                  <a:pt x="38" y="9"/>
                  <a:pt x="23" y="23"/>
                </a:cubicBezTo>
                <a:cubicBezTo>
                  <a:pt x="9" y="38"/>
                  <a:pt x="0" y="58"/>
                  <a:pt x="0" y="80"/>
                </a:cubicBezTo>
                <a:cubicBezTo>
                  <a:pt x="0" y="102"/>
                  <a:pt x="9" y="122"/>
                  <a:pt x="23" y="137"/>
                </a:cubicBezTo>
                <a:cubicBezTo>
                  <a:pt x="38" y="151"/>
                  <a:pt x="58" y="160"/>
                  <a:pt x="80" y="160"/>
                </a:cubicBezTo>
                <a:cubicBezTo>
                  <a:pt x="80" y="160"/>
                  <a:pt x="80" y="160"/>
                  <a:pt x="80" y="160"/>
                </a:cubicBezTo>
                <a:cubicBezTo>
                  <a:pt x="102" y="160"/>
                  <a:pt x="122" y="151"/>
                  <a:pt x="137" y="137"/>
                </a:cubicBezTo>
                <a:cubicBezTo>
                  <a:pt x="151" y="122"/>
                  <a:pt x="160" y="102"/>
                  <a:pt x="160" y="80"/>
                </a:cubicBezTo>
                <a:cubicBezTo>
                  <a:pt x="160" y="58"/>
                  <a:pt x="151" y="38"/>
                  <a:pt x="137" y="23"/>
                </a:cubicBezTo>
                <a:close/>
                <a:moveTo>
                  <a:pt x="80" y="142"/>
                </a:moveTo>
                <a:cubicBezTo>
                  <a:pt x="63" y="142"/>
                  <a:pt x="47" y="135"/>
                  <a:pt x="36" y="124"/>
                </a:cubicBezTo>
                <a:cubicBezTo>
                  <a:pt x="25" y="113"/>
                  <a:pt x="18" y="97"/>
                  <a:pt x="18" y="80"/>
                </a:cubicBezTo>
                <a:cubicBezTo>
                  <a:pt x="18" y="66"/>
                  <a:pt x="22" y="53"/>
                  <a:pt x="30" y="43"/>
                </a:cubicBezTo>
                <a:cubicBezTo>
                  <a:pt x="48" y="61"/>
                  <a:pt x="48" y="61"/>
                  <a:pt x="48" y="61"/>
                </a:cubicBezTo>
                <a:cubicBezTo>
                  <a:pt x="105" y="118"/>
                  <a:pt x="105" y="118"/>
                  <a:pt x="105" y="118"/>
                </a:cubicBezTo>
                <a:cubicBezTo>
                  <a:pt x="117" y="130"/>
                  <a:pt x="117" y="130"/>
                  <a:pt x="117" y="130"/>
                </a:cubicBezTo>
                <a:cubicBezTo>
                  <a:pt x="107" y="138"/>
                  <a:pt x="94" y="142"/>
                  <a:pt x="80" y="142"/>
                </a:cubicBezTo>
                <a:close/>
                <a:moveTo>
                  <a:pt x="130" y="117"/>
                </a:moveTo>
                <a:cubicBezTo>
                  <a:pt x="43" y="30"/>
                  <a:pt x="43" y="30"/>
                  <a:pt x="43" y="30"/>
                </a:cubicBezTo>
                <a:cubicBezTo>
                  <a:pt x="53" y="22"/>
                  <a:pt x="66" y="18"/>
                  <a:pt x="80" y="18"/>
                </a:cubicBezTo>
                <a:cubicBezTo>
                  <a:pt x="97" y="18"/>
                  <a:pt x="113" y="25"/>
                  <a:pt x="124" y="36"/>
                </a:cubicBezTo>
                <a:cubicBezTo>
                  <a:pt x="135" y="47"/>
                  <a:pt x="142" y="63"/>
                  <a:pt x="142" y="80"/>
                </a:cubicBezTo>
                <a:cubicBezTo>
                  <a:pt x="142" y="94"/>
                  <a:pt x="138" y="107"/>
                  <a:pt x="130" y="117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36" name="Freeform 69"/>
          <p:cNvSpPr/>
          <p:nvPr/>
        </p:nvSpPr>
        <p:spPr bwMode="auto">
          <a:xfrm>
            <a:off x="4801415" y="2002330"/>
            <a:ext cx="76200" cy="239713"/>
          </a:xfrm>
          <a:custGeom>
            <a:avLst/>
            <a:gdLst>
              <a:gd name="T0" fmla="*/ 33 w 34"/>
              <a:gd name="T1" fmla="*/ 65 h 106"/>
              <a:gd name="T2" fmla="*/ 22 w 34"/>
              <a:gd name="T3" fmla="*/ 41 h 106"/>
              <a:gd name="T4" fmla="*/ 9 w 34"/>
              <a:gd name="T5" fmla="*/ 0 h 106"/>
              <a:gd name="T6" fmla="*/ 0 w 34"/>
              <a:gd name="T7" fmla="*/ 18 h 106"/>
              <a:gd name="T8" fmla="*/ 3 w 34"/>
              <a:gd name="T9" fmla="*/ 45 h 106"/>
              <a:gd name="T10" fmla="*/ 7 w 34"/>
              <a:gd name="T11" fmla="*/ 62 h 106"/>
              <a:gd name="T12" fmla="*/ 14 w 34"/>
              <a:gd name="T13" fmla="*/ 79 h 106"/>
              <a:gd name="T14" fmla="*/ 5 w 34"/>
              <a:gd name="T15" fmla="*/ 106 h 106"/>
              <a:gd name="T16" fmla="*/ 9 w 34"/>
              <a:gd name="T17" fmla="*/ 104 h 106"/>
              <a:gd name="T18" fmla="*/ 33 w 34"/>
              <a:gd name="T19" fmla="*/ 6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106">
                <a:moveTo>
                  <a:pt x="33" y="65"/>
                </a:moveTo>
                <a:cubicBezTo>
                  <a:pt x="32" y="55"/>
                  <a:pt x="28" y="47"/>
                  <a:pt x="22" y="41"/>
                </a:cubicBezTo>
                <a:cubicBezTo>
                  <a:pt x="13" y="30"/>
                  <a:pt x="9" y="20"/>
                  <a:pt x="9" y="0"/>
                </a:cubicBezTo>
                <a:cubicBezTo>
                  <a:pt x="4" y="6"/>
                  <a:pt x="2" y="12"/>
                  <a:pt x="0" y="18"/>
                </a:cubicBezTo>
                <a:cubicBezTo>
                  <a:pt x="0" y="27"/>
                  <a:pt x="1" y="36"/>
                  <a:pt x="3" y="45"/>
                </a:cubicBezTo>
                <a:cubicBezTo>
                  <a:pt x="4" y="51"/>
                  <a:pt x="5" y="56"/>
                  <a:pt x="7" y="62"/>
                </a:cubicBezTo>
                <a:cubicBezTo>
                  <a:pt x="9" y="68"/>
                  <a:pt x="13" y="73"/>
                  <a:pt x="14" y="79"/>
                </a:cubicBezTo>
                <a:cubicBezTo>
                  <a:pt x="16" y="90"/>
                  <a:pt x="11" y="98"/>
                  <a:pt x="5" y="106"/>
                </a:cubicBezTo>
                <a:cubicBezTo>
                  <a:pt x="6" y="106"/>
                  <a:pt x="8" y="105"/>
                  <a:pt x="9" y="104"/>
                </a:cubicBezTo>
                <a:cubicBezTo>
                  <a:pt x="19" y="99"/>
                  <a:pt x="34" y="82"/>
                  <a:pt x="33" y="65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37" name="Freeform 70"/>
          <p:cNvSpPr/>
          <p:nvPr/>
        </p:nvSpPr>
        <p:spPr bwMode="auto">
          <a:xfrm>
            <a:off x="4728390" y="1948355"/>
            <a:ext cx="101600" cy="298450"/>
          </a:xfrm>
          <a:custGeom>
            <a:avLst/>
            <a:gdLst>
              <a:gd name="T0" fmla="*/ 32 w 45"/>
              <a:gd name="T1" fmla="*/ 132 h 132"/>
              <a:gd name="T2" fmla="*/ 39 w 45"/>
              <a:gd name="T3" fmla="*/ 122 h 132"/>
              <a:gd name="T4" fmla="*/ 38 w 45"/>
              <a:gd name="T5" fmla="*/ 92 h 132"/>
              <a:gd name="T6" fmla="*/ 29 w 45"/>
              <a:gd name="T7" fmla="*/ 39 h 132"/>
              <a:gd name="T8" fmla="*/ 13 w 45"/>
              <a:gd name="T9" fmla="*/ 0 h 132"/>
              <a:gd name="T10" fmla="*/ 14 w 45"/>
              <a:gd name="T11" fmla="*/ 12 h 132"/>
              <a:gd name="T12" fmla="*/ 0 w 45"/>
              <a:gd name="T13" fmla="*/ 58 h 132"/>
              <a:gd name="T14" fmla="*/ 17 w 45"/>
              <a:gd name="T15" fmla="*/ 103 h 132"/>
              <a:gd name="T16" fmla="*/ 19 w 45"/>
              <a:gd name="T17" fmla="*/ 132 h 132"/>
              <a:gd name="T18" fmla="*/ 32 w 45"/>
              <a:gd name="T19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" h="132">
                <a:moveTo>
                  <a:pt x="32" y="132"/>
                </a:moveTo>
                <a:cubicBezTo>
                  <a:pt x="35" y="128"/>
                  <a:pt x="37" y="125"/>
                  <a:pt x="39" y="122"/>
                </a:cubicBezTo>
                <a:cubicBezTo>
                  <a:pt x="45" y="111"/>
                  <a:pt x="43" y="103"/>
                  <a:pt x="38" y="92"/>
                </a:cubicBezTo>
                <a:cubicBezTo>
                  <a:pt x="32" y="75"/>
                  <a:pt x="29" y="57"/>
                  <a:pt x="29" y="39"/>
                </a:cubicBezTo>
                <a:cubicBezTo>
                  <a:pt x="26" y="25"/>
                  <a:pt x="20" y="12"/>
                  <a:pt x="13" y="0"/>
                </a:cubicBezTo>
                <a:cubicBezTo>
                  <a:pt x="13" y="3"/>
                  <a:pt x="14" y="9"/>
                  <a:pt x="14" y="12"/>
                </a:cubicBezTo>
                <a:cubicBezTo>
                  <a:pt x="15" y="30"/>
                  <a:pt x="12" y="42"/>
                  <a:pt x="0" y="58"/>
                </a:cubicBezTo>
                <a:cubicBezTo>
                  <a:pt x="5" y="74"/>
                  <a:pt x="14" y="87"/>
                  <a:pt x="17" y="103"/>
                </a:cubicBezTo>
                <a:cubicBezTo>
                  <a:pt x="19" y="113"/>
                  <a:pt x="20" y="122"/>
                  <a:pt x="19" y="132"/>
                </a:cubicBezTo>
                <a:cubicBezTo>
                  <a:pt x="24" y="132"/>
                  <a:pt x="28" y="132"/>
                  <a:pt x="32" y="132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38" name="Freeform 71"/>
          <p:cNvSpPr/>
          <p:nvPr/>
        </p:nvSpPr>
        <p:spPr bwMode="auto">
          <a:xfrm>
            <a:off x="4690290" y="2040430"/>
            <a:ext cx="76200" cy="206375"/>
          </a:xfrm>
          <a:custGeom>
            <a:avLst/>
            <a:gdLst>
              <a:gd name="T0" fmla="*/ 30 w 34"/>
              <a:gd name="T1" fmla="*/ 58 h 91"/>
              <a:gd name="T2" fmla="*/ 7 w 34"/>
              <a:gd name="T3" fmla="*/ 0 h 91"/>
              <a:gd name="T4" fmla="*/ 5 w 34"/>
              <a:gd name="T5" fmla="*/ 24 h 91"/>
              <a:gd name="T6" fmla="*/ 0 w 34"/>
              <a:gd name="T7" fmla="*/ 54 h 91"/>
              <a:gd name="T8" fmla="*/ 23 w 34"/>
              <a:gd name="T9" fmla="*/ 87 h 91"/>
              <a:gd name="T10" fmla="*/ 33 w 34"/>
              <a:gd name="T11" fmla="*/ 91 h 91"/>
              <a:gd name="T12" fmla="*/ 30 w 34"/>
              <a:gd name="T13" fmla="*/ 58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91">
                <a:moveTo>
                  <a:pt x="30" y="58"/>
                </a:moveTo>
                <a:cubicBezTo>
                  <a:pt x="26" y="45"/>
                  <a:pt x="12" y="14"/>
                  <a:pt x="7" y="0"/>
                </a:cubicBezTo>
                <a:cubicBezTo>
                  <a:pt x="7" y="11"/>
                  <a:pt x="6" y="20"/>
                  <a:pt x="5" y="24"/>
                </a:cubicBezTo>
                <a:cubicBezTo>
                  <a:pt x="3" y="34"/>
                  <a:pt x="0" y="45"/>
                  <a:pt x="0" y="54"/>
                </a:cubicBezTo>
                <a:cubicBezTo>
                  <a:pt x="0" y="69"/>
                  <a:pt x="15" y="82"/>
                  <a:pt x="23" y="87"/>
                </a:cubicBezTo>
                <a:cubicBezTo>
                  <a:pt x="26" y="89"/>
                  <a:pt x="30" y="90"/>
                  <a:pt x="33" y="91"/>
                </a:cubicBezTo>
                <a:cubicBezTo>
                  <a:pt x="34" y="80"/>
                  <a:pt x="33" y="69"/>
                  <a:pt x="30" y="58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39" name="Freeform 72"/>
          <p:cNvSpPr/>
          <p:nvPr/>
        </p:nvSpPr>
        <p:spPr bwMode="auto">
          <a:xfrm>
            <a:off x="4650603" y="2232517"/>
            <a:ext cx="265112" cy="112713"/>
          </a:xfrm>
          <a:custGeom>
            <a:avLst/>
            <a:gdLst>
              <a:gd name="T0" fmla="*/ 160 w 167"/>
              <a:gd name="T1" fmla="*/ 71 h 71"/>
              <a:gd name="T2" fmla="*/ 159 w 167"/>
              <a:gd name="T3" fmla="*/ 70 h 71"/>
              <a:gd name="T4" fmla="*/ 1 w 167"/>
              <a:gd name="T5" fmla="*/ 26 h 71"/>
              <a:gd name="T6" fmla="*/ 0 w 167"/>
              <a:gd name="T7" fmla="*/ 24 h 71"/>
              <a:gd name="T8" fmla="*/ 0 w 167"/>
              <a:gd name="T9" fmla="*/ 23 h 71"/>
              <a:gd name="T10" fmla="*/ 5 w 167"/>
              <a:gd name="T11" fmla="*/ 1 h 71"/>
              <a:gd name="T12" fmla="*/ 7 w 167"/>
              <a:gd name="T13" fmla="*/ 0 h 71"/>
              <a:gd name="T14" fmla="*/ 8 w 167"/>
              <a:gd name="T15" fmla="*/ 0 h 71"/>
              <a:gd name="T16" fmla="*/ 166 w 167"/>
              <a:gd name="T17" fmla="*/ 46 h 71"/>
              <a:gd name="T18" fmla="*/ 167 w 167"/>
              <a:gd name="T19" fmla="*/ 46 h 71"/>
              <a:gd name="T20" fmla="*/ 167 w 167"/>
              <a:gd name="T21" fmla="*/ 48 h 71"/>
              <a:gd name="T22" fmla="*/ 162 w 167"/>
              <a:gd name="T23" fmla="*/ 68 h 71"/>
              <a:gd name="T24" fmla="*/ 160 w 167"/>
              <a:gd name="T25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7" h="71">
                <a:moveTo>
                  <a:pt x="160" y="71"/>
                </a:moveTo>
                <a:lnTo>
                  <a:pt x="159" y="70"/>
                </a:lnTo>
                <a:lnTo>
                  <a:pt x="1" y="26"/>
                </a:lnTo>
                <a:lnTo>
                  <a:pt x="0" y="24"/>
                </a:lnTo>
                <a:lnTo>
                  <a:pt x="0" y="23"/>
                </a:lnTo>
                <a:lnTo>
                  <a:pt x="5" y="1"/>
                </a:lnTo>
                <a:lnTo>
                  <a:pt x="7" y="0"/>
                </a:lnTo>
                <a:lnTo>
                  <a:pt x="8" y="0"/>
                </a:lnTo>
                <a:lnTo>
                  <a:pt x="166" y="46"/>
                </a:lnTo>
                <a:lnTo>
                  <a:pt x="167" y="46"/>
                </a:lnTo>
                <a:lnTo>
                  <a:pt x="167" y="48"/>
                </a:lnTo>
                <a:lnTo>
                  <a:pt x="162" y="68"/>
                </a:lnTo>
                <a:lnTo>
                  <a:pt x="160" y="71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40" name="Freeform 73"/>
          <p:cNvSpPr/>
          <p:nvPr/>
        </p:nvSpPr>
        <p:spPr bwMode="auto">
          <a:xfrm>
            <a:off x="4796653" y="2237280"/>
            <a:ext cx="114300" cy="47625"/>
          </a:xfrm>
          <a:custGeom>
            <a:avLst/>
            <a:gdLst>
              <a:gd name="T0" fmla="*/ 67 w 72"/>
              <a:gd name="T1" fmla="*/ 0 h 30"/>
              <a:gd name="T2" fmla="*/ 0 w 72"/>
              <a:gd name="T3" fmla="*/ 18 h 30"/>
              <a:gd name="T4" fmla="*/ 38 w 72"/>
              <a:gd name="T5" fmla="*/ 30 h 30"/>
              <a:gd name="T6" fmla="*/ 72 w 72"/>
              <a:gd name="T7" fmla="*/ 20 h 30"/>
              <a:gd name="T8" fmla="*/ 67 w 72"/>
              <a:gd name="T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30">
                <a:moveTo>
                  <a:pt x="67" y="0"/>
                </a:moveTo>
                <a:lnTo>
                  <a:pt x="0" y="18"/>
                </a:lnTo>
                <a:lnTo>
                  <a:pt x="38" y="30"/>
                </a:lnTo>
                <a:lnTo>
                  <a:pt x="72" y="20"/>
                </a:lnTo>
                <a:lnTo>
                  <a:pt x="67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41" name="Freeform 74"/>
          <p:cNvSpPr/>
          <p:nvPr/>
        </p:nvSpPr>
        <p:spPr bwMode="auto">
          <a:xfrm>
            <a:off x="4653778" y="2291255"/>
            <a:ext cx="115887" cy="49213"/>
          </a:xfrm>
          <a:custGeom>
            <a:avLst/>
            <a:gdLst>
              <a:gd name="T0" fmla="*/ 0 w 73"/>
              <a:gd name="T1" fmla="*/ 10 h 31"/>
              <a:gd name="T2" fmla="*/ 6 w 73"/>
              <a:gd name="T3" fmla="*/ 31 h 31"/>
              <a:gd name="T4" fmla="*/ 73 w 73"/>
              <a:gd name="T5" fmla="*/ 11 h 31"/>
              <a:gd name="T6" fmla="*/ 35 w 73"/>
              <a:gd name="T7" fmla="*/ 0 h 31"/>
              <a:gd name="T8" fmla="*/ 0 w 73"/>
              <a:gd name="T9" fmla="*/ 1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31">
                <a:moveTo>
                  <a:pt x="0" y="10"/>
                </a:moveTo>
                <a:lnTo>
                  <a:pt x="6" y="31"/>
                </a:lnTo>
                <a:lnTo>
                  <a:pt x="73" y="11"/>
                </a:lnTo>
                <a:lnTo>
                  <a:pt x="35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42" name="Rectangle 75"/>
          <p:cNvSpPr>
            <a:spLocks noChangeArrowheads="1"/>
          </p:cNvSpPr>
          <p:nvPr/>
        </p:nvSpPr>
        <p:spPr bwMode="auto">
          <a:xfrm>
            <a:off x="5387203" y="2118217"/>
            <a:ext cx="36512" cy="1555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43" name="Oval 76"/>
          <p:cNvSpPr>
            <a:spLocks noChangeArrowheads="1"/>
          </p:cNvSpPr>
          <p:nvPr/>
        </p:nvSpPr>
        <p:spPr bwMode="auto">
          <a:xfrm>
            <a:off x="5387203" y="2065830"/>
            <a:ext cx="36512" cy="381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44" name="Freeform 77"/>
          <p:cNvSpPr>
            <a:spLocks noEditPoints="1"/>
          </p:cNvSpPr>
          <p:nvPr/>
        </p:nvSpPr>
        <p:spPr bwMode="auto">
          <a:xfrm>
            <a:off x="5225278" y="1988042"/>
            <a:ext cx="360362" cy="361950"/>
          </a:xfrm>
          <a:custGeom>
            <a:avLst/>
            <a:gdLst>
              <a:gd name="T0" fmla="*/ 80 w 160"/>
              <a:gd name="T1" fmla="*/ 0 h 160"/>
              <a:gd name="T2" fmla="*/ 0 w 160"/>
              <a:gd name="T3" fmla="*/ 80 h 160"/>
              <a:gd name="T4" fmla="*/ 80 w 160"/>
              <a:gd name="T5" fmla="*/ 160 h 160"/>
              <a:gd name="T6" fmla="*/ 160 w 160"/>
              <a:gd name="T7" fmla="*/ 80 h 160"/>
              <a:gd name="T8" fmla="*/ 80 w 160"/>
              <a:gd name="T9" fmla="*/ 0 h 160"/>
              <a:gd name="T10" fmla="*/ 80 w 160"/>
              <a:gd name="T11" fmla="*/ 142 h 160"/>
              <a:gd name="T12" fmla="*/ 18 w 160"/>
              <a:gd name="T13" fmla="*/ 80 h 160"/>
              <a:gd name="T14" fmla="*/ 80 w 160"/>
              <a:gd name="T15" fmla="*/ 18 h 160"/>
              <a:gd name="T16" fmla="*/ 142 w 160"/>
              <a:gd name="T17" fmla="*/ 80 h 160"/>
              <a:gd name="T18" fmla="*/ 80 w 160"/>
              <a:gd name="T19" fmla="*/ 14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0" h="160">
                <a:moveTo>
                  <a:pt x="80" y="0"/>
                </a:moveTo>
                <a:cubicBezTo>
                  <a:pt x="36" y="0"/>
                  <a:pt x="0" y="36"/>
                  <a:pt x="0" y="80"/>
                </a:cubicBezTo>
                <a:cubicBezTo>
                  <a:pt x="0" y="124"/>
                  <a:pt x="36" y="160"/>
                  <a:pt x="80" y="160"/>
                </a:cubicBezTo>
                <a:cubicBezTo>
                  <a:pt x="124" y="160"/>
                  <a:pt x="160" y="124"/>
                  <a:pt x="160" y="80"/>
                </a:cubicBezTo>
                <a:cubicBezTo>
                  <a:pt x="160" y="36"/>
                  <a:pt x="124" y="0"/>
                  <a:pt x="80" y="0"/>
                </a:cubicBezTo>
                <a:close/>
                <a:moveTo>
                  <a:pt x="80" y="142"/>
                </a:moveTo>
                <a:cubicBezTo>
                  <a:pt x="46" y="142"/>
                  <a:pt x="18" y="114"/>
                  <a:pt x="18" y="80"/>
                </a:cubicBezTo>
                <a:cubicBezTo>
                  <a:pt x="18" y="46"/>
                  <a:pt x="46" y="18"/>
                  <a:pt x="80" y="18"/>
                </a:cubicBezTo>
                <a:cubicBezTo>
                  <a:pt x="114" y="18"/>
                  <a:pt x="142" y="46"/>
                  <a:pt x="142" y="80"/>
                </a:cubicBezTo>
                <a:cubicBezTo>
                  <a:pt x="142" y="114"/>
                  <a:pt x="114" y="142"/>
                  <a:pt x="80" y="142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45" name="Freeform 78"/>
          <p:cNvSpPr>
            <a:spLocks noEditPoints="1"/>
          </p:cNvSpPr>
          <p:nvPr/>
        </p:nvSpPr>
        <p:spPr bwMode="auto">
          <a:xfrm>
            <a:off x="5874565" y="1988042"/>
            <a:ext cx="360362" cy="361950"/>
          </a:xfrm>
          <a:custGeom>
            <a:avLst/>
            <a:gdLst>
              <a:gd name="T0" fmla="*/ 80 w 160"/>
              <a:gd name="T1" fmla="*/ 0 h 160"/>
              <a:gd name="T2" fmla="*/ 0 w 160"/>
              <a:gd name="T3" fmla="*/ 80 h 160"/>
              <a:gd name="T4" fmla="*/ 80 w 160"/>
              <a:gd name="T5" fmla="*/ 160 h 160"/>
              <a:gd name="T6" fmla="*/ 160 w 160"/>
              <a:gd name="T7" fmla="*/ 80 h 160"/>
              <a:gd name="T8" fmla="*/ 80 w 160"/>
              <a:gd name="T9" fmla="*/ 0 h 160"/>
              <a:gd name="T10" fmla="*/ 80 w 160"/>
              <a:gd name="T11" fmla="*/ 142 h 160"/>
              <a:gd name="T12" fmla="*/ 18 w 160"/>
              <a:gd name="T13" fmla="*/ 80 h 160"/>
              <a:gd name="T14" fmla="*/ 80 w 160"/>
              <a:gd name="T15" fmla="*/ 18 h 160"/>
              <a:gd name="T16" fmla="*/ 142 w 160"/>
              <a:gd name="T17" fmla="*/ 80 h 160"/>
              <a:gd name="T18" fmla="*/ 80 w 160"/>
              <a:gd name="T19" fmla="*/ 14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0" h="160">
                <a:moveTo>
                  <a:pt x="80" y="0"/>
                </a:moveTo>
                <a:cubicBezTo>
                  <a:pt x="36" y="0"/>
                  <a:pt x="0" y="36"/>
                  <a:pt x="0" y="80"/>
                </a:cubicBezTo>
                <a:cubicBezTo>
                  <a:pt x="0" y="124"/>
                  <a:pt x="36" y="160"/>
                  <a:pt x="80" y="160"/>
                </a:cubicBezTo>
                <a:cubicBezTo>
                  <a:pt x="124" y="160"/>
                  <a:pt x="160" y="124"/>
                  <a:pt x="160" y="80"/>
                </a:cubicBezTo>
                <a:cubicBezTo>
                  <a:pt x="160" y="36"/>
                  <a:pt x="124" y="0"/>
                  <a:pt x="80" y="0"/>
                </a:cubicBezTo>
                <a:close/>
                <a:moveTo>
                  <a:pt x="80" y="142"/>
                </a:moveTo>
                <a:cubicBezTo>
                  <a:pt x="46" y="142"/>
                  <a:pt x="18" y="114"/>
                  <a:pt x="18" y="80"/>
                </a:cubicBezTo>
                <a:cubicBezTo>
                  <a:pt x="18" y="46"/>
                  <a:pt x="46" y="18"/>
                  <a:pt x="80" y="18"/>
                </a:cubicBezTo>
                <a:cubicBezTo>
                  <a:pt x="114" y="18"/>
                  <a:pt x="142" y="46"/>
                  <a:pt x="142" y="80"/>
                </a:cubicBezTo>
                <a:cubicBezTo>
                  <a:pt x="142" y="114"/>
                  <a:pt x="114" y="142"/>
                  <a:pt x="80" y="142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46" name="Freeform 79"/>
          <p:cNvSpPr/>
          <p:nvPr/>
        </p:nvSpPr>
        <p:spPr bwMode="auto">
          <a:xfrm>
            <a:off x="5988865" y="2062655"/>
            <a:ext cx="131762" cy="160338"/>
          </a:xfrm>
          <a:custGeom>
            <a:avLst/>
            <a:gdLst>
              <a:gd name="T0" fmla="*/ 22 w 58"/>
              <a:gd name="T1" fmla="*/ 71 h 71"/>
              <a:gd name="T2" fmla="*/ 37 w 58"/>
              <a:gd name="T3" fmla="*/ 71 h 71"/>
              <a:gd name="T4" fmla="*/ 37 w 58"/>
              <a:gd name="T5" fmla="*/ 59 h 71"/>
              <a:gd name="T6" fmla="*/ 43 w 58"/>
              <a:gd name="T7" fmla="*/ 50 h 71"/>
              <a:gd name="T8" fmla="*/ 58 w 58"/>
              <a:gd name="T9" fmla="*/ 28 h 71"/>
              <a:gd name="T10" fmla="*/ 36 w 58"/>
              <a:gd name="T11" fmla="*/ 2 h 71"/>
              <a:gd name="T12" fmla="*/ 8 w 58"/>
              <a:gd name="T13" fmla="*/ 10 h 71"/>
              <a:gd name="T14" fmla="*/ 0 w 58"/>
              <a:gd name="T15" fmla="*/ 36 h 71"/>
              <a:gd name="T16" fmla="*/ 15 w 58"/>
              <a:gd name="T17" fmla="*/ 36 h 71"/>
              <a:gd name="T18" fmla="*/ 15 w 58"/>
              <a:gd name="T19" fmla="*/ 33 h 71"/>
              <a:gd name="T20" fmla="*/ 26 w 58"/>
              <a:gd name="T21" fmla="*/ 17 h 71"/>
              <a:gd name="T22" fmla="*/ 39 w 58"/>
              <a:gd name="T23" fmla="*/ 21 h 71"/>
              <a:gd name="T24" fmla="*/ 37 w 58"/>
              <a:gd name="T25" fmla="*/ 35 h 71"/>
              <a:gd name="T26" fmla="*/ 29 w 58"/>
              <a:gd name="T27" fmla="*/ 41 h 71"/>
              <a:gd name="T28" fmla="*/ 22 w 58"/>
              <a:gd name="T29" fmla="*/ 53 h 71"/>
              <a:gd name="T30" fmla="*/ 22 w 58"/>
              <a:gd name="T31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" h="71">
                <a:moveTo>
                  <a:pt x="22" y="71"/>
                </a:moveTo>
                <a:cubicBezTo>
                  <a:pt x="37" y="71"/>
                  <a:pt x="37" y="71"/>
                  <a:pt x="37" y="71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6"/>
                  <a:pt x="39" y="53"/>
                  <a:pt x="43" y="50"/>
                </a:cubicBezTo>
                <a:cubicBezTo>
                  <a:pt x="47" y="47"/>
                  <a:pt x="58" y="42"/>
                  <a:pt x="58" y="28"/>
                </a:cubicBezTo>
                <a:cubicBezTo>
                  <a:pt x="58" y="14"/>
                  <a:pt x="46" y="4"/>
                  <a:pt x="36" y="2"/>
                </a:cubicBezTo>
                <a:cubicBezTo>
                  <a:pt x="27" y="0"/>
                  <a:pt x="16" y="2"/>
                  <a:pt x="8" y="10"/>
                </a:cubicBezTo>
                <a:cubicBezTo>
                  <a:pt x="1" y="17"/>
                  <a:pt x="0" y="23"/>
                  <a:pt x="0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26"/>
                  <a:pt x="16" y="19"/>
                  <a:pt x="26" y="17"/>
                </a:cubicBezTo>
                <a:cubicBezTo>
                  <a:pt x="31" y="16"/>
                  <a:pt x="36" y="18"/>
                  <a:pt x="39" y="21"/>
                </a:cubicBezTo>
                <a:cubicBezTo>
                  <a:pt x="43" y="24"/>
                  <a:pt x="43" y="32"/>
                  <a:pt x="37" y="35"/>
                </a:cubicBezTo>
                <a:cubicBezTo>
                  <a:pt x="29" y="41"/>
                  <a:pt x="29" y="41"/>
                  <a:pt x="29" y="41"/>
                </a:cubicBezTo>
                <a:cubicBezTo>
                  <a:pt x="24" y="44"/>
                  <a:pt x="22" y="48"/>
                  <a:pt x="22" y="53"/>
                </a:cubicBezTo>
                <a:cubicBezTo>
                  <a:pt x="22" y="71"/>
                  <a:pt x="22" y="71"/>
                  <a:pt x="22" y="71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47" name="Oval 80"/>
          <p:cNvSpPr>
            <a:spLocks noChangeArrowheads="1"/>
          </p:cNvSpPr>
          <p:nvPr/>
        </p:nvSpPr>
        <p:spPr bwMode="auto">
          <a:xfrm>
            <a:off x="6039665" y="2237280"/>
            <a:ext cx="34925" cy="36513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48" name="Freeform 81"/>
          <p:cNvSpPr/>
          <p:nvPr/>
        </p:nvSpPr>
        <p:spPr bwMode="auto">
          <a:xfrm>
            <a:off x="6506390" y="2008680"/>
            <a:ext cx="396875" cy="330200"/>
          </a:xfrm>
          <a:custGeom>
            <a:avLst/>
            <a:gdLst>
              <a:gd name="T0" fmla="*/ 0 w 250"/>
              <a:gd name="T1" fmla="*/ 184 h 208"/>
              <a:gd name="T2" fmla="*/ 45 w 250"/>
              <a:gd name="T3" fmla="*/ 184 h 208"/>
              <a:gd name="T4" fmla="*/ 45 w 250"/>
              <a:gd name="T5" fmla="*/ 138 h 208"/>
              <a:gd name="T6" fmla="*/ 91 w 250"/>
              <a:gd name="T7" fmla="*/ 138 h 208"/>
              <a:gd name="T8" fmla="*/ 91 w 250"/>
              <a:gd name="T9" fmla="*/ 91 h 208"/>
              <a:gd name="T10" fmla="*/ 136 w 250"/>
              <a:gd name="T11" fmla="*/ 91 h 208"/>
              <a:gd name="T12" fmla="*/ 136 w 250"/>
              <a:gd name="T13" fmla="*/ 46 h 208"/>
              <a:gd name="T14" fmla="*/ 182 w 250"/>
              <a:gd name="T15" fmla="*/ 46 h 208"/>
              <a:gd name="T16" fmla="*/ 182 w 250"/>
              <a:gd name="T17" fmla="*/ 0 h 208"/>
              <a:gd name="T18" fmla="*/ 250 w 250"/>
              <a:gd name="T19" fmla="*/ 0 h 208"/>
              <a:gd name="T20" fmla="*/ 250 w 250"/>
              <a:gd name="T21" fmla="*/ 23 h 208"/>
              <a:gd name="T22" fmla="*/ 204 w 250"/>
              <a:gd name="T23" fmla="*/ 23 h 208"/>
              <a:gd name="T24" fmla="*/ 204 w 250"/>
              <a:gd name="T25" fmla="*/ 69 h 208"/>
              <a:gd name="T26" fmla="*/ 159 w 250"/>
              <a:gd name="T27" fmla="*/ 69 h 208"/>
              <a:gd name="T28" fmla="*/ 159 w 250"/>
              <a:gd name="T29" fmla="*/ 115 h 208"/>
              <a:gd name="T30" fmla="*/ 113 w 250"/>
              <a:gd name="T31" fmla="*/ 115 h 208"/>
              <a:gd name="T32" fmla="*/ 113 w 250"/>
              <a:gd name="T33" fmla="*/ 161 h 208"/>
              <a:gd name="T34" fmla="*/ 68 w 250"/>
              <a:gd name="T35" fmla="*/ 161 h 208"/>
              <a:gd name="T36" fmla="*/ 68 w 250"/>
              <a:gd name="T37" fmla="*/ 208 h 208"/>
              <a:gd name="T38" fmla="*/ 0 w 250"/>
              <a:gd name="T39" fmla="*/ 208 h 208"/>
              <a:gd name="T40" fmla="*/ 0 w 250"/>
              <a:gd name="T41" fmla="*/ 184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0" h="208">
                <a:moveTo>
                  <a:pt x="0" y="184"/>
                </a:moveTo>
                <a:lnTo>
                  <a:pt x="45" y="184"/>
                </a:lnTo>
                <a:lnTo>
                  <a:pt x="45" y="138"/>
                </a:lnTo>
                <a:lnTo>
                  <a:pt x="91" y="138"/>
                </a:lnTo>
                <a:lnTo>
                  <a:pt x="91" y="91"/>
                </a:lnTo>
                <a:lnTo>
                  <a:pt x="136" y="91"/>
                </a:lnTo>
                <a:lnTo>
                  <a:pt x="136" y="46"/>
                </a:lnTo>
                <a:lnTo>
                  <a:pt x="182" y="46"/>
                </a:lnTo>
                <a:lnTo>
                  <a:pt x="182" y="0"/>
                </a:lnTo>
                <a:lnTo>
                  <a:pt x="250" y="0"/>
                </a:lnTo>
                <a:lnTo>
                  <a:pt x="250" y="23"/>
                </a:lnTo>
                <a:lnTo>
                  <a:pt x="204" y="23"/>
                </a:lnTo>
                <a:lnTo>
                  <a:pt x="204" y="69"/>
                </a:lnTo>
                <a:lnTo>
                  <a:pt x="159" y="69"/>
                </a:lnTo>
                <a:lnTo>
                  <a:pt x="159" y="115"/>
                </a:lnTo>
                <a:lnTo>
                  <a:pt x="113" y="115"/>
                </a:lnTo>
                <a:lnTo>
                  <a:pt x="113" y="161"/>
                </a:lnTo>
                <a:lnTo>
                  <a:pt x="68" y="161"/>
                </a:lnTo>
                <a:lnTo>
                  <a:pt x="68" y="208"/>
                </a:lnTo>
                <a:lnTo>
                  <a:pt x="0" y="208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49" name="Freeform 82"/>
          <p:cNvSpPr/>
          <p:nvPr/>
        </p:nvSpPr>
        <p:spPr bwMode="auto">
          <a:xfrm>
            <a:off x="7200128" y="1975342"/>
            <a:ext cx="342900" cy="347663"/>
          </a:xfrm>
          <a:custGeom>
            <a:avLst/>
            <a:gdLst>
              <a:gd name="T0" fmla="*/ 111 w 152"/>
              <a:gd name="T1" fmla="*/ 68 h 154"/>
              <a:gd name="T2" fmla="*/ 111 w 152"/>
              <a:gd name="T3" fmla="*/ 34 h 154"/>
              <a:gd name="T4" fmla="*/ 144 w 152"/>
              <a:gd name="T5" fmla="*/ 37 h 154"/>
              <a:gd name="T6" fmla="*/ 144 w 152"/>
              <a:gd name="T7" fmla="*/ 9 h 154"/>
              <a:gd name="T8" fmla="*/ 105 w 152"/>
              <a:gd name="T9" fmla="*/ 9 h 154"/>
              <a:gd name="T10" fmla="*/ 105 w 152"/>
              <a:gd name="T11" fmla="*/ 9 h 154"/>
              <a:gd name="T12" fmla="*/ 105 w 152"/>
              <a:gd name="T13" fmla="*/ 9 h 154"/>
              <a:gd name="T14" fmla="*/ 105 w 152"/>
              <a:gd name="T15" fmla="*/ 64 h 154"/>
              <a:gd name="T16" fmla="*/ 76 w 152"/>
              <a:gd name="T17" fmla="*/ 45 h 154"/>
              <a:gd name="T18" fmla="*/ 0 w 152"/>
              <a:gd name="T19" fmla="*/ 94 h 154"/>
              <a:gd name="T20" fmla="*/ 18 w 152"/>
              <a:gd name="T21" fmla="*/ 94 h 154"/>
              <a:gd name="T22" fmla="*/ 18 w 152"/>
              <a:gd name="T23" fmla="*/ 154 h 154"/>
              <a:gd name="T24" fmla="*/ 61 w 152"/>
              <a:gd name="T25" fmla="*/ 154 h 154"/>
              <a:gd name="T26" fmla="*/ 61 w 152"/>
              <a:gd name="T27" fmla="*/ 113 h 154"/>
              <a:gd name="T28" fmla="*/ 91 w 152"/>
              <a:gd name="T29" fmla="*/ 113 h 154"/>
              <a:gd name="T30" fmla="*/ 91 w 152"/>
              <a:gd name="T31" fmla="*/ 153 h 154"/>
              <a:gd name="T32" fmla="*/ 134 w 152"/>
              <a:gd name="T33" fmla="*/ 153 h 154"/>
              <a:gd name="T34" fmla="*/ 134 w 152"/>
              <a:gd name="T35" fmla="*/ 94 h 154"/>
              <a:gd name="T36" fmla="*/ 152 w 152"/>
              <a:gd name="T37" fmla="*/ 94 h 154"/>
              <a:gd name="T38" fmla="*/ 111 w 152"/>
              <a:gd name="T39" fmla="*/ 6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2" h="154">
                <a:moveTo>
                  <a:pt x="111" y="68"/>
                </a:moveTo>
                <a:cubicBezTo>
                  <a:pt x="111" y="34"/>
                  <a:pt x="111" y="34"/>
                  <a:pt x="111" y="34"/>
                </a:cubicBezTo>
                <a:cubicBezTo>
                  <a:pt x="122" y="33"/>
                  <a:pt x="133" y="44"/>
                  <a:pt x="144" y="37"/>
                </a:cubicBezTo>
                <a:cubicBezTo>
                  <a:pt x="144" y="9"/>
                  <a:pt x="144" y="9"/>
                  <a:pt x="144" y="9"/>
                </a:cubicBezTo>
                <a:cubicBezTo>
                  <a:pt x="131" y="17"/>
                  <a:pt x="118" y="0"/>
                  <a:pt x="105" y="9"/>
                </a:cubicBezTo>
                <a:cubicBezTo>
                  <a:pt x="105" y="9"/>
                  <a:pt x="105" y="9"/>
                  <a:pt x="105" y="9"/>
                </a:cubicBezTo>
                <a:cubicBezTo>
                  <a:pt x="105" y="9"/>
                  <a:pt x="105" y="9"/>
                  <a:pt x="105" y="9"/>
                </a:cubicBezTo>
                <a:cubicBezTo>
                  <a:pt x="105" y="64"/>
                  <a:pt x="105" y="64"/>
                  <a:pt x="105" y="64"/>
                </a:cubicBezTo>
                <a:cubicBezTo>
                  <a:pt x="76" y="45"/>
                  <a:pt x="76" y="45"/>
                  <a:pt x="76" y="45"/>
                </a:cubicBezTo>
                <a:cubicBezTo>
                  <a:pt x="0" y="94"/>
                  <a:pt x="0" y="94"/>
                  <a:pt x="0" y="94"/>
                </a:cubicBezTo>
                <a:cubicBezTo>
                  <a:pt x="18" y="94"/>
                  <a:pt x="18" y="94"/>
                  <a:pt x="18" y="94"/>
                </a:cubicBezTo>
                <a:cubicBezTo>
                  <a:pt x="18" y="154"/>
                  <a:pt x="18" y="154"/>
                  <a:pt x="18" y="154"/>
                </a:cubicBezTo>
                <a:cubicBezTo>
                  <a:pt x="61" y="154"/>
                  <a:pt x="61" y="154"/>
                  <a:pt x="61" y="154"/>
                </a:cubicBezTo>
                <a:cubicBezTo>
                  <a:pt x="61" y="113"/>
                  <a:pt x="61" y="113"/>
                  <a:pt x="61" y="113"/>
                </a:cubicBezTo>
                <a:cubicBezTo>
                  <a:pt x="91" y="113"/>
                  <a:pt x="91" y="113"/>
                  <a:pt x="91" y="113"/>
                </a:cubicBezTo>
                <a:cubicBezTo>
                  <a:pt x="91" y="153"/>
                  <a:pt x="91" y="153"/>
                  <a:pt x="91" y="153"/>
                </a:cubicBezTo>
                <a:cubicBezTo>
                  <a:pt x="134" y="153"/>
                  <a:pt x="134" y="153"/>
                  <a:pt x="134" y="153"/>
                </a:cubicBezTo>
                <a:cubicBezTo>
                  <a:pt x="134" y="94"/>
                  <a:pt x="134" y="94"/>
                  <a:pt x="134" y="94"/>
                </a:cubicBezTo>
                <a:cubicBezTo>
                  <a:pt x="152" y="94"/>
                  <a:pt x="152" y="94"/>
                  <a:pt x="152" y="94"/>
                </a:cubicBezTo>
                <a:lnTo>
                  <a:pt x="111" y="68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50" name="Freeform 83"/>
          <p:cNvSpPr>
            <a:spLocks noEditPoints="1"/>
          </p:cNvSpPr>
          <p:nvPr/>
        </p:nvSpPr>
        <p:spPr bwMode="auto">
          <a:xfrm>
            <a:off x="7838303" y="1961055"/>
            <a:ext cx="311150" cy="371475"/>
          </a:xfrm>
          <a:custGeom>
            <a:avLst/>
            <a:gdLst>
              <a:gd name="T0" fmla="*/ 78 w 138"/>
              <a:gd name="T1" fmla="*/ 53 h 164"/>
              <a:gd name="T2" fmla="*/ 116 w 138"/>
              <a:gd name="T3" fmla="*/ 6 h 164"/>
              <a:gd name="T4" fmla="*/ 109 w 138"/>
              <a:gd name="T5" fmla="*/ 0 h 164"/>
              <a:gd name="T6" fmla="*/ 67 w 138"/>
              <a:gd name="T7" fmla="*/ 53 h 164"/>
              <a:gd name="T8" fmla="*/ 66 w 138"/>
              <a:gd name="T9" fmla="*/ 53 h 164"/>
              <a:gd name="T10" fmla="*/ 36 w 138"/>
              <a:gd name="T11" fmla="*/ 29 h 164"/>
              <a:gd name="T12" fmla="*/ 31 w 138"/>
              <a:gd name="T13" fmla="*/ 35 h 164"/>
              <a:gd name="T14" fmla="*/ 54 w 138"/>
              <a:gd name="T15" fmla="*/ 53 h 164"/>
              <a:gd name="T16" fmla="*/ 0 w 138"/>
              <a:gd name="T17" fmla="*/ 53 h 164"/>
              <a:gd name="T18" fmla="*/ 0 w 138"/>
              <a:gd name="T19" fmla="*/ 164 h 164"/>
              <a:gd name="T20" fmla="*/ 138 w 138"/>
              <a:gd name="T21" fmla="*/ 164 h 164"/>
              <a:gd name="T22" fmla="*/ 138 w 138"/>
              <a:gd name="T23" fmla="*/ 53 h 164"/>
              <a:gd name="T24" fmla="*/ 78 w 138"/>
              <a:gd name="T25" fmla="*/ 53 h 164"/>
              <a:gd name="T26" fmla="*/ 92 w 138"/>
              <a:gd name="T27" fmla="*/ 153 h 164"/>
              <a:gd name="T28" fmla="*/ 84 w 138"/>
              <a:gd name="T29" fmla="*/ 145 h 164"/>
              <a:gd name="T30" fmla="*/ 92 w 138"/>
              <a:gd name="T31" fmla="*/ 137 h 164"/>
              <a:gd name="T32" fmla="*/ 100 w 138"/>
              <a:gd name="T33" fmla="*/ 145 h 164"/>
              <a:gd name="T34" fmla="*/ 92 w 138"/>
              <a:gd name="T35" fmla="*/ 153 h 164"/>
              <a:gd name="T36" fmla="*/ 113 w 138"/>
              <a:gd name="T37" fmla="*/ 153 h 164"/>
              <a:gd name="T38" fmla="*/ 104 w 138"/>
              <a:gd name="T39" fmla="*/ 145 h 164"/>
              <a:gd name="T40" fmla="*/ 113 w 138"/>
              <a:gd name="T41" fmla="*/ 137 h 164"/>
              <a:gd name="T42" fmla="*/ 121 w 138"/>
              <a:gd name="T43" fmla="*/ 145 h 164"/>
              <a:gd name="T44" fmla="*/ 113 w 138"/>
              <a:gd name="T45" fmla="*/ 153 h 164"/>
              <a:gd name="T46" fmla="*/ 125 w 138"/>
              <a:gd name="T47" fmla="*/ 129 h 164"/>
              <a:gd name="T48" fmla="*/ 13 w 138"/>
              <a:gd name="T49" fmla="*/ 129 h 164"/>
              <a:gd name="T50" fmla="*/ 13 w 138"/>
              <a:gd name="T51" fmla="*/ 65 h 164"/>
              <a:gd name="T52" fmla="*/ 125 w 138"/>
              <a:gd name="T53" fmla="*/ 65 h 164"/>
              <a:gd name="T54" fmla="*/ 125 w 138"/>
              <a:gd name="T55" fmla="*/ 12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8" h="164">
                <a:moveTo>
                  <a:pt x="78" y="53"/>
                </a:moveTo>
                <a:cubicBezTo>
                  <a:pt x="116" y="6"/>
                  <a:pt x="116" y="6"/>
                  <a:pt x="116" y="6"/>
                </a:cubicBezTo>
                <a:cubicBezTo>
                  <a:pt x="109" y="0"/>
                  <a:pt x="109" y="0"/>
                  <a:pt x="109" y="0"/>
                </a:cubicBezTo>
                <a:cubicBezTo>
                  <a:pt x="67" y="53"/>
                  <a:pt x="67" y="53"/>
                  <a:pt x="67" y="53"/>
                </a:cubicBezTo>
                <a:cubicBezTo>
                  <a:pt x="66" y="53"/>
                  <a:pt x="66" y="53"/>
                  <a:pt x="66" y="53"/>
                </a:cubicBezTo>
                <a:cubicBezTo>
                  <a:pt x="36" y="29"/>
                  <a:pt x="36" y="29"/>
                  <a:pt x="36" y="29"/>
                </a:cubicBezTo>
                <a:cubicBezTo>
                  <a:pt x="31" y="35"/>
                  <a:pt x="31" y="35"/>
                  <a:pt x="31" y="35"/>
                </a:cubicBezTo>
                <a:cubicBezTo>
                  <a:pt x="54" y="53"/>
                  <a:pt x="54" y="53"/>
                  <a:pt x="54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164"/>
                  <a:pt x="0" y="164"/>
                  <a:pt x="0" y="164"/>
                </a:cubicBezTo>
                <a:cubicBezTo>
                  <a:pt x="138" y="164"/>
                  <a:pt x="138" y="164"/>
                  <a:pt x="138" y="164"/>
                </a:cubicBezTo>
                <a:cubicBezTo>
                  <a:pt x="138" y="53"/>
                  <a:pt x="138" y="53"/>
                  <a:pt x="138" y="53"/>
                </a:cubicBezTo>
                <a:lnTo>
                  <a:pt x="78" y="53"/>
                </a:lnTo>
                <a:close/>
                <a:moveTo>
                  <a:pt x="92" y="153"/>
                </a:moveTo>
                <a:cubicBezTo>
                  <a:pt x="88" y="153"/>
                  <a:pt x="84" y="150"/>
                  <a:pt x="84" y="145"/>
                </a:cubicBezTo>
                <a:cubicBezTo>
                  <a:pt x="84" y="141"/>
                  <a:pt x="88" y="137"/>
                  <a:pt x="92" y="137"/>
                </a:cubicBezTo>
                <a:cubicBezTo>
                  <a:pt x="96" y="137"/>
                  <a:pt x="100" y="141"/>
                  <a:pt x="100" y="145"/>
                </a:cubicBezTo>
                <a:cubicBezTo>
                  <a:pt x="100" y="150"/>
                  <a:pt x="96" y="153"/>
                  <a:pt x="92" y="153"/>
                </a:cubicBezTo>
                <a:close/>
                <a:moveTo>
                  <a:pt x="113" y="153"/>
                </a:moveTo>
                <a:cubicBezTo>
                  <a:pt x="108" y="153"/>
                  <a:pt x="104" y="150"/>
                  <a:pt x="104" y="145"/>
                </a:cubicBezTo>
                <a:cubicBezTo>
                  <a:pt x="104" y="141"/>
                  <a:pt x="108" y="137"/>
                  <a:pt x="113" y="137"/>
                </a:cubicBezTo>
                <a:cubicBezTo>
                  <a:pt x="117" y="137"/>
                  <a:pt x="121" y="141"/>
                  <a:pt x="121" y="145"/>
                </a:cubicBezTo>
                <a:cubicBezTo>
                  <a:pt x="121" y="150"/>
                  <a:pt x="117" y="153"/>
                  <a:pt x="113" y="153"/>
                </a:cubicBezTo>
                <a:close/>
                <a:moveTo>
                  <a:pt x="125" y="129"/>
                </a:moveTo>
                <a:cubicBezTo>
                  <a:pt x="13" y="129"/>
                  <a:pt x="13" y="129"/>
                  <a:pt x="13" y="129"/>
                </a:cubicBezTo>
                <a:cubicBezTo>
                  <a:pt x="13" y="65"/>
                  <a:pt x="13" y="65"/>
                  <a:pt x="13" y="65"/>
                </a:cubicBezTo>
                <a:cubicBezTo>
                  <a:pt x="125" y="65"/>
                  <a:pt x="125" y="65"/>
                  <a:pt x="125" y="65"/>
                </a:cubicBezTo>
                <a:lnTo>
                  <a:pt x="125" y="129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51" name="Oval 84"/>
          <p:cNvSpPr>
            <a:spLocks noChangeArrowheads="1"/>
          </p:cNvSpPr>
          <p:nvPr/>
        </p:nvSpPr>
        <p:spPr bwMode="auto">
          <a:xfrm>
            <a:off x="812028" y="2713530"/>
            <a:ext cx="92075" cy="90488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52" name="Oval 85"/>
          <p:cNvSpPr>
            <a:spLocks noChangeArrowheads="1"/>
          </p:cNvSpPr>
          <p:nvPr/>
        </p:nvSpPr>
        <p:spPr bwMode="auto">
          <a:xfrm>
            <a:off x="1029515" y="2713530"/>
            <a:ext cx="93662" cy="92075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53" name="Oval 86"/>
          <p:cNvSpPr>
            <a:spLocks noChangeArrowheads="1"/>
          </p:cNvSpPr>
          <p:nvPr/>
        </p:nvSpPr>
        <p:spPr bwMode="auto">
          <a:xfrm>
            <a:off x="872353" y="2816717"/>
            <a:ext cx="87312" cy="889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54" name="Oval 87"/>
          <p:cNvSpPr>
            <a:spLocks noChangeArrowheads="1"/>
          </p:cNvSpPr>
          <p:nvPr/>
        </p:nvSpPr>
        <p:spPr bwMode="auto">
          <a:xfrm>
            <a:off x="973953" y="2815130"/>
            <a:ext cx="90487" cy="90488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55" name="Oval 88"/>
          <p:cNvSpPr>
            <a:spLocks noChangeArrowheads="1"/>
          </p:cNvSpPr>
          <p:nvPr/>
        </p:nvSpPr>
        <p:spPr bwMode="auto">
          <a:xfrm>
            <a:off x="919978" y="2910380"/>
            <a:ext cx="92075" cy="90488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56" name="Freeform 89"/>
          <p:cNvSpPr/>
          <p:nvPr/>
        </p:nvSpPr>
        <p:spPr bwMode="auto">
          <a:xfrm>
            <a:off x="873940" y="2629392"/>
            <a:ext cx="185737" cy="176213"/>
          </a:xfrm>
          <a:custGeom>
            <a:avLst/>
            <a:gdLst>
              <a:gd name="T0" fmla="*/ 37 w 82"/>
              <a:gd name="T1" fmla="*/ 41 h 78"/>
              <a:gd name="T2" fmla="*/ 21 w 82"/>
              <a:gd name="T3" fmla="*/ 59 h 78"/>
              <a:gd name="T4" fmla="*/ 40 w 82"/>
              <a:gd name="T5" fmla="*/ 78 h 78"/>
              <a:gd name="T6" fmla="*/ 59 w 82"/>
              <a:gd name="T7" fmla="*/ 59 h 78"/>
              <a:gd name="T8" fmla="*/ 45 w 82"/>
              <a:gd name="T9" fmla="*/ 41 h 78"/>
              <a:gd name="T10" fmla="*/ 45 w 82"/>
              <a:gd name="T11" fmla="*/ 8 h 78"/>
              <a:gd name="T12" fmla="*/ 82 w 82"/>
              <a:gd name="T13" fmla="*/ 8 h 78"/>
              <a:gd name="T14" fmla="*/ 82 w 82"/>
              <a:gd name="T15" fmla="*/ 0 h 78"/>
              <a:gd name="T16" fmla="*/ 0 w 82"/>
              <a:gd name="T17" fmla="*/ 0 h 78"/>
              <a:gd name="T18" fmla="*/ 0 w 82"/>
              <a:gd name="T19" fmla="*/ 8 h 78"/>
              <a:gd name="T20" fmla="*/ 37 w 82"/>
              <a:gd name="T21" fmla="*/ 8 h 78"/>
              <a:gd name="T22" fmla="*/ 37 w 82"/>
              <a:gd name="T23" fmla="*/ 41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" h="78">
                <a:moveTo>
                  <a:pt x="37" y="41"/>
                </a:moveTo>
                <a:cubicBezTo>
                  <a:pt x="28" y="42"/>
                  <a:pt x="21" y="50"/>
                  <a:pt x="21" y="59"/>
                </a:cubicBezTo>
                <a:cubicBezTo>
                  <a:pt x="21" y="70"/>
                  <a:pt x="30" y="78"/>
                  <a:pt x="40" y="78"/>
                </a:cubicBezTo>
                <a:cubicBezTo>
                  <a:pt x="51" y="78"/>
                  <a:pt x="59" y="70"/>
                  <a:pt x="59" y="59"/>
                </a:cubicBezTo>
                <a:cubicBezTo>
                  <a:pt x="59" y="51"/>
                  <a:pt x="53" y="43"/>
                  <a:pt x="45" y="41"/>
                </a:cubicBezTo>
                <a:cubicBezTo>
                  <a:pt x="45" y="8"/>
                  <a:pt x="45" y="8"/>
                  <a:pt x="45" y="8"/>
                </a:cubicBezTo>
                <a:cubicBezTo>
                  <a:pt x="82" y="8"/>
                  <a:pt x="82" y="8"/>
                  <a:pt x="82" y="8"/>
                </a:cubicBezTo>
                <a:cubicBezTo>
                  <a:pt x="82" y="0"/>
                  <a:pt x="82" y="0"/>
                  <a:pt x="8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"/>
                  <a:pt x="0" y="8"/>
                  <a:pt x="0" y="8"/>
                </a:cubicBezTo>
                <a:cubicBezTo>
                  <a:pt x="37" y="8"/>
                  <a:pt x="37" y="8"/>
                  <a:pt x="37" y="8"/>
                </a:cubicBezTo>
                <a:lnTo>
                  <a:pt x="37" y="41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57" name="Freeform 90"/>
          <p:cNvSpPr>
            <a:spLocks noEditPoints="1"/>
          </p:cNvSpPr>
          <p:nvPr/>
        </p:nvSpPr>
        <p:spPr bwMode="auto">
          <a:xfrm>
            <a:off x="1512115" y="2645267"/>
            <a:ext cx="244475" cy="312738"/>
          </a:xfrm>
          <a:custGeom>
            <a:avLst/>
            <a:gdLst>
              <a:gd name="T0" fmla="*/ 106 w 108"/>
              <a:gd name="T1" fmla="*/ 30 h 138"/>
              <a:gd name="T2" fmla="*/ 81 w 108"/>
              <a:gd name="T3" fmla="*/ 2 h 138"/>
              <a:gd name="T4" fmla="*/ 81 w 108"/>
              <a:gd name="T5" fmla="*/ 0 h 138"/>
              <a:gd name="T6" fmla="*/ 0 w 108"/>
              <a:gd name="T7" fmla="*/ 0 h 138"/>
              <a:gd name="T8" fmla="*/ 0 w 108"/>
              <a:gd name="T9" fmla="*/ 138 h 138"/>
              <a:gd name="T10" fmla="*/ 108 w 108"/>
              <a:gd name="T11" fmla="*/ 138 h 138"/>
              <a:gd name="T12" fmla="*/ 108 w 108"/>
              <a:gd name="T13" fmla="*/ 30 h 138"/>
              <a:gd name="T14" fmla="*/ 106 w 108"/>
              <a:gd name="T15" fmla="*/ 30 h 138"/>
              <a:gd name="T16" fmla="*/ 102 w 108"/>
              <a:gd name="T17" fmla="*/ 30 h 138"/>
              <a:gd name="T18" fmla="*/ 81 w 108"/>
              <a:gd name="T19" fmla="*/ 30 h 138"/>
              <a:gd name="T20" fmla="*/ 81 w 108"/>
              <a:gd name="T21" fmla="*/ 7 h 138"/>
              <a:gd name="T22" fmla="*/ 102 w 108"/>
              <a:gd name="T23" fmla="*/ 30 h 138"/>
              <a:gd name="T24" fmla="*/ 104 w 108"/>
              <a:gd name="T25" fmla="*/ 134 h 138"/>
              <a:gd name="T26" fmla="*/ 4 w 108"/>
              <a:gd name="T27" fmla="*/ 134 h 138"/>
              <a:gd name="T28" fmla="*/ 4 w 108"/>
              <a:gd name="T29" fmla="*/ 4 h 138"/>
              <a:gd name="T30" fmla="*/ 77 w 108"/>
              <a:gd name="T31" fmla="*/ 4 h 138"/>
              <a:gd name="T32" fmla="*/ 77 w 108"/>
              <a:gd name="T33" fmla="*/ 34 h 138"/>
              <a:gd name="T34" fmla="*/ 104 w 108"/>
              <a:gd name="T35" fmla="*/ 34 h 138"/>
              <a:gd name="T36" fmla="*/ 104 w 108"/>
              <a:gd name="T37" fmla="*/ 13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8" h="138">
                <a:moveTo>
                  <a:pt x="106" y="30"/>
                </a:moveTo>
                <a:cubicBezTo>
                  <a:pt x="81" y="2"/>
                  <a:pt x="81" y="2"/>
                  <a:pt x="81" y="2"/>
                </a:cubicBezTo>
                <a:cubicBezTo>
                  <a:pt x="81" y="0"/>
                  <a:pt x="81" y="0"/>
                  <a:pt x="8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8"/>
                  <a:pt x="0" y="138"/>
                  <a:pt x="0" y="138"/>
                </a:cubicBezTo>
                <a:cubicBezTo>
                  <a:pt x="108" y="138"/>
                  <a:pt x="108" y="138"/>
                  <a:pt x="108" y="138"/>
                </a:cubicBezTo>
                <a:cubicBezTo>
                  <a:pt x="108" y="30"/>
                  <a:pt x="108" y="30"/>
                  <a:pt x="108" y="30"/>
                </a:cubicBezTo>
                <a:lnTo>
                  <a:pt x="106" y="30"/>
                </a:lnTo>
                <a:close/>
                <a:moveTo>
                  <a:pt x="102" y="30"/>
                </a:moveTo>
                <a:cubicBezTo>
                  <a:pt x="81" y="30"/>
                  <a:pt x="81" y="30"/>
                  <a:pt x="81" y="30"/>
                </a:cubicBezTo>
                <a:cubicBezTo>
                  <a:pt x="81" y="7"/>
                  <a:pt x="81" y="7"/>
                  <a:pt x="81" y="7"/>
                </a:cubicBezTo>
                <a:lnTo>
                  <a:pt x="102" y="30"/>
                </a:lnTo>
                <a:close/>
                <a:moveTo>
                  <a:pt x="104" y="134"/>
                </a:moveTo>
                <a:cubicBezTo>
                  <a:pt x="96" y="134"/>
                  <a:pt x="12" y="134"/>
                  <a:pt x="4" y="134"/>
                </a:cubicBezTo>
                <a:cubicBezTo>
                  <a:pt x="4" y="126"/>
                  <a:pt x="4" y="12"/>
                  <a:pt x="4" y="4"/>
                </a:cubicBezTo>
                <a:cubicBezTo>
                  <a:pt x="9" y="4"/>
                  <a:pt x="49" y="4"/>
                  <a:pt x="77" y="4"/>
                </a:cubicBezTo>
                <a:cubicBezTo>
                  <a:pt x="77" y="34"/>
                  <a:pt x="77" y="34"/>
                  <a:pt x="77" y="34"/>
                </a:cubicBezTo>
                <a:cubicBezTo>
                  <a:pt x="104" y="34"/>
                  <a:pt x="104" y="34"/>
                  <a:pt x="104" y="34"/>
                </a:cubicBezTo>
                <a:cubicBezTo>
                  <a:pt x="104" y="71"/>
                  <a:pt x="104" y="129"/>
                  <a:pt x="104" y="13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58" name="Freeform 91"/>
          <p:cNvSpPr>
            <a:spLocks noEditPoints="1"/>
          </p:cNvSpPr>
          <p:nvPr/>
        </p:nvSpPr>
        <p:spPr bwMode="auto">
          <a:xfrm>
            <a:off x="2216965" y="2654792"/>
            <a:ext cx="49212" cy="49213"/>
          </a:xfrm>
          <a:custGeom>
            <a:avLst/>
            <a:gdLst>
              <a:gd name="T0" fmla="*/ 11 w 22"/>
              <a:gd name="T1" fmla="*/ 0 h 22"/>
              <a:gd name="T2" fmla="*/ 0 w 22"/>
              <a:gd name="T3" fmla="*/ 11 h 22"/>
              <a:gd name="T4" fmla="*/ 11 w 22"/>
              <a:gd name="T5" fmla="*/ 22 h 22"/>
              <a:gd name="T6" fmla="*/ 22 w 22"/>
              <a:gd name="T7" fmla="*/ 11 h 22"/>
              <a:gd name="T8" fmla="*/ 11 w 22"/>
              <a:gd name="T9" fmla="*/ 0 h 22"/>
              <a:gd name="T10" fmla="*/ 11 w 22"/>
              <a:gd name="T11" fmla="*/ 17 h 22"/>
              <a:gd name="T12" fmla="*/ 5 w 22"/>
              <a:gd name="T13" fmla="*/ 11 h 22"/>
              <a:gd name="T14" fmla="*/ 11 w 22"/>
              <a:gd name="T15" fmla="*/ 4 h 22"/>
              <a:gd name="T16" fmla="*/ 17 w 22"/>
              <a:gd name="T17" fmla="*/ 11 h 22"/>
              <a:gd name="T18" fmla="*/ 11 w 22"/>
              <a:gd name="T19" fmla="*/ 17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" h="22">
                <a:moveTo>
                  <a:pt x="11" y="0"/>
                </a:moveTo>
                <a:cubicBezTo>
                  <a:pt x="5" y="0"/>
                  <a:pt x="0" y="5"/>
                  <a:pt x="0" y="11"/>
                </a:cubicBezTo>
                <a:cubicBezTo>
                  <a:pt x="0" y="17"/>
                  <a:pt x="5" y="22"/>
                  <a:pt x="11" y="22"/>
                </a:cubicBezTo>
                <a:cubicBezTo>
                  <a:pt x="17" y="22"/>
                  <a:pt x="22" y="17"/>
                  <a:pt x="22" y="11"/>
                </a:cubicBezTo>
                <a:cubicBezTo>
                  <a:pt x="22" y="5"/>
                  <a:pt x="17" y="0"/>
                  <a:pt x="11" y="0"/>
                </a:cubicBezTo>
                <a:close/>
                <a:moveTo>
                  <a:pt x="11" y="17"/>
                </a:moveTo>
                <a:cubicBezTo>
                  <a:pt x="8" y="17"/>
                  <a:pt x="5" y="14"/>
                  <a:pt x="5" y="11"/>
                </a:cubicBezTo>
                <a:cubicBezTo>
                  <a:pt x="5" y="7"/>
                  <a:pt x="8" y="4"/>
                  <a:pt x="11" y="4"/>
                </a:cubicBezTo>
                <a:cubicBezTo>
                  <a:pt x="15" y="4"/>
                  <a:pt x="17" y="7"/>
                  <a:pt x="17" y="11"/>
                </a:cubicBezTo>
                <a:cubicBezTo>
                  <a:pt x="17" y="14"/>
                  <a:pt x="15" y="17"/>
                  <a:pt x="11" y="17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59" name="Freeform 92"/>
          <p:cNvSpPr>
            <a:spLocks noEditPoints="1"/>
          </p:cNvSpPr>
          <p:nvPr/>
        </p:nvSpPr>
        <p:spPr bwMode="auto">
          <a:xfrm>
            <a:off x="2336028" y="2650030"/>
            <a:ext cx="47625" cy="49213"/>
          </a:xfrm>
          <a:custGeom>
            <a:avLst/>
            <a:gdLst>
              <a:gd name="T0" fmla="*/ 10 w 21"/>
              <a:gd name="T1" fmla="*/ 0 h 22"/>
              <a:gd name="T2" fmla="*/ 0 w 21"/>
              <a:gd name="T3" fmla="*/ 11 h 22"/>
              <a:gd name="T4" fmla="*/ 10 w 21"/>
              <a:gd name="T5" fmla="*/ 22 h 22"/>
              <a:gd name="T6" fmla="*/ 21 w 21"/>
              <a:gd name="T7" fmla="*/ 11 h 22"/>
              <a:gd name="T8" fmla="*/ 10 w 21"/>
              <a:gd name="T9" fmla="*/ 0 h 22"/>
              <a:gd name="T10" fmla="*/ 10 w 21"/>
              <a:gd name="T11" fmla="*/ 17 h 22"/>
              <a:gd name="T12" fmla="*/ 4 w 21"/>
              <a:gd name="T13" fmla="*/ 11 h 22"/>
              <a:gd name="T14" fmla="*/ 10 w 21"/>
              <a:gd name="T15" fmla="*/ 5 h 22"/>
              <a:gd name="T16" fmla="*/ 17 w 21"/>
              <a:gd name="T17" fmla="*/ 11 h 22"/>
              <a:gd name="T18" fmla="*/ 10 w 21"/>
              <a:gd name="T19" fmla="*/ 17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2">
                <a:moveTo>
                  <a:pt x="10" y="0"/>
                </a:moveTo>
                <a:cubicBezTo>
                  <a:pt x="4" y="0"/>
                  <a:pt x="0" y="5"/>
                  <a:pt x="0" y="11"/>
                </a:cubicBezTo>
                <a:cubicBezTo>
                  <a:pt x="0" y="17"/>
                  <a:pt x="4" y="22"/>
                  <a:pt x="10" y="22"/>
                </a:cubicBezTo>
                <a:cubicBezTo>
                  <a:pt x="16" y="22"/>
                  <a:pt x="21" y="17"/>
                  <a:pt x="21" y="11"/>
                </a:cubicBezTo>
                <a:cubicBezTo>
                  <a:pt x="21" y="5"/>
                  <a:pt x="16" y="0"/>
                  <a:pt x="10" y="0"/>
                </a:cubicBezTo>
                <a:close/>
                <a:moveTo>
                  <a:pt x="10" y="17"/>
                </a:moveTo>
                <a:cubicBezTo>
                  <a:pt x="7" y="17"/>
                  <a:pt x="4" y="15"/>
                  <a:pt x="4" y="11"/>
                </a:cubicBezTo>
                <a:cubicBezTo>
                  <a:pt x="4" y="8"/>
                  <a:pt x="7" y="5"/>
                  <a:pt x="10" y="5"/>
                </a:cubicBezTo>
                <a:cubicBezTo>
                  <a:pt x="14" y="5"/>
                  <a:pt x="17" y="8"/>
                  <a:pt x="17" y="11"/>
                </a:cubicBezTo>
                <a:cubicBezTo>
                  <a:pt x="17" y="15"/>
                  <a:pt x="14" y="17"/>
                  <a:pt x="10" y="17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60" name="Freeform 93"/>
          <p:cNvSpPr>
            <a:spLocks noEditPoints="1"/>
          </p:cNvSpPr>
          <p:nvPr/>
        </p:nvSpPr>
        <p:spPr bwMode="auto">
          <a:xfrm>
            <a:off x="2131240" y="2613517"/>
            <a:ext cx="288925" cy="347663"/>
          </a:xfrm>
          <a:custGeom>
            <a:avLst/>
            <a:gdLst>
              <a:gd name="T0" fmla="*/ 101 w 128"/>
              <a:gd name="T1" fmla="*/ 0 h 154"/>
              <a:gd name="T2" fmla="*/ 75 w 128"/>
              <a:gd name="T3" fmla="*/ 22 h 154"/>
              <a:gd name="T4" fmla="*/ 49 w 128"/>
              <a:gd name="T5" fmla="*/ 2 h 154"/>
              <a:gd name="T6" fmla="*/ 22 w 128"/>
              <a:gd name="T7" fmla="*/ 29 h 154"/>
              <a:gd name="T8" fmla="*/ 41 w 128"/>
              <a:gd name="T9" fmla="*/ 54 h 154"/>
              <a:gd name="T10" fmla="*/ 41 w 128"/>
              <a:gd name="T11" fmla="*/ 65 h 154"/>
              <a:gd name="T12" fmla="*/ 0 w 128"/>
              <a:gd name="T13" fmla="*/ 56 h 154"/>
              <a:gd name="T14" fmla="*/ 0 w 128"/>
              <a:gd name="T15" fmla="*/ 97 h 154"/>
              <a:gd name="T16" fmla="*/ 41 w 128"/>
              <a:gd name="T17" fmla="*/ 92 h 154"/>
              <a:gd name="T18" fmla="*/ 41 w 128"/>
              <a:gd name="T19" fmla="*/ 106 h 154"/>
              <a:gd name="T20" fmla="*/ 75 w 128"/>
              <a:gd name="T21" fmla="*/ 106 h 154"/>
              <a:gd name="T22" fmla="*/ 75 w 128"/>
              <a:gd name="T23" fmla="*/ 144 h 154"/>
              <a:gd name="T24" fmla="*/ 49 w 128"/>
              <a:gd name="T25" fmla="*/ 144 h 154"/>
              <a:gd name="T26" fmla="*/ 49 w 128"/>
              <a:gd name="T27" fmla="*/ 154 h 154"/>
              <a:gd name="T28" fmla="*/ 75 w 128"/>
              <a:gd name="T29" fmla="*/ 154 h 154"/>
              <a:gd name="T30" fmla="*/ 86 w 128"/>
              <a:gd name="T31" fmla="*/ 154 h 154"/>
              <a:gd name="T32" fmla="*/ 112 w 128"/>
              <a:gd name="T33" fmla="*/ 154 h 154"/>
              <a:gd name="T34" fmla="*/ 112 w 128"/>
              <a:gd name="T35" fmla="*/ 144 h 154"/>
              <a:gd name="T36" fmla="*/ 86 w 128"/>
              <a:gd name="T37" fmla="*/ 144 h 154"/>
              <a:gd name="T38" fmla="*/ 86 w 128"/>
              <a:gd name="T39" fmla="*/ 106 h 154"/>
              <a:gd name="T40" fmla="*/ 116 w 128"/>
              <a:gd name="T41" fmla="*/ 106 h 154"/>
              <a:gd name="T42" fmla="*/ 116 w 128"/>
              <a:gd name="T43" fmla="*/ 50 h 154"/>
              <a:gd name="T44" fmla="*/ 128 w 128"/>
              <a:gd name="T45" fmla="*/ 27 h 154"/>
              <a:gd name="T46" fmla="*/ 101 w 128"/>
              <a:gd name="T47" fmla="*/ 0 h 154"/>
              <a:gd name="T48" fmla="*/ 56 w 128"/>
              <a:gd name="T49" fmla="*/ 50 h 154"/>
              <a:gd name="T50" fmla="*/ 42 w 128"/>
              <a:gd name="T51" fmla="*/ 50 h 154"/>
              <a:gd name="T52" fmla="*/ 27 w 128"/>
              <a:gd name="T53" fmla="*/ 29 h 154"/>
              <a:gd name="T54" fmla="*/ 49 w 128"/>
              <a:gd name="T55" fmla="*/ 7 h 154"/>
              <a:gd name="T56" fmla="*/ 71 w 128"/>
              <a:gd name="T57" fmla="*/ 29 h 154"/>
              <a:gd name="T58" fmla="*/ 56 w 128"/>
              <a:gd name="T59" fmla="*/ 50 h 154"/>
              <a:gd name="T60" fmla="*/ 66 w 128"/>
              <a:gd name="T61" fmla="*/ 50 h 154"/>
              <a:gd name="T62" fmla="*/ 76 w 128"/>
              <a:gd name="T63" fmla="*/ 34 h 154"/>
              <a:gd name="T64" fmla="*/ 87 w 128"/>
              <a:gd name="T65" fmla="*/ 50 h 154"/>
              <a:gd name="T66" fmla="*/ 66 w 128"/>
              <a:gd name="T67" fmla="*/ 50 h 154"/>
              <a:gd name="T68" fmla="*/ 101 w 128"/>
              <a:gd name="T69" fmla="*/ 49 h 154"/>
              <a:gd name="T70" fmla="*/ 79 w 128"/>
              <a:gd name="T71" fmla="*/ 27 h 154"/>
              <a:gd name="T72" fmla="*/ 101 w 128"/>
              <a:gd name="T73" fmla="*/ 5 h 154"/>
              <a:gd name="T74" fmla="*/ 124 w 128"/>
              <a:gd name="T75" fmla="*/ 27 h 154"/>
              <a:gd name="T76" fmla="*/ 101 w 128"/>
              <a:gd name="T77" fmla="*/ 49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154">
                <a:moveTo>
                  <a:pt x="101" y="0"/>
                </a:moveTo>
                <a:cubicBezTo>
                  <a:pt x="88" y="0"/>
                  <a:pt x="78" y="10"/>
                  <a:pt x="75" y="22"/>
                </a:cubicBezTo>
                <a:cubicBezTo>
                  <a:pt x="72" y="10"/>
                  <a:pt x="62" y="2"/>
                  <a:pt x="49" y="2"/>
                </a:cubicBezTo>
                <a:cubicBezTo>
                  <a:pt x="34" y="2"/>
                  <a:pt x="22" y="14"/>
                  <a:pt x="22" y="29"/>
                </a:cubicBezTo>
                <a:cubicBezTo>
                  <a:pt x="22" y="41"/>
                  <a:pt x="30" y="51"/>
                  <a:pt x="41" y="54"/>
                </a:cubicBezTo>
                <a:cubicBezTo>
                  <a:pt x="41" y="65"/>
                  <a:pt x="41" y="65"/>
                  <a:pt x="41" y="6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97"/>
                  <a:pt x="0" y="97"/>
                  <a:pt x="0" y="97"/>
                </a:cubicBezTo>
                <a:cubicBezTo>
                  <a:pt x="41" y="92"/>
                  <a:pt x="41" y="92"/>
                  <a:pt x="41" y="92"/>
                </a:cubicBezTo>
                <a:cubicBezTo>
                  <a:pt x="41" y="106"/>
                  <a:pt x="41" y="106"/>
                  <a:pt x="41" y="106"/>
                </a:cubicBezTo>
                <a:cubicBezTo>
                  <a:pt x="75" y="106"/>
                  <a:pt x="75" y="106"/>
                  <a:pt x="75" y="106"/>
                </a:cubicBezTo>
                <a:cubicBezTo>
                  <a:pt x="75" y="144"/>
                  <a:pt x="75" y="144"/>
                  <a:pt x="75" y="144"/>
                </a:cubicBezTo>
                <a:cubicBezTo>
                  <a:pt x="49" y="144"/>
                  <a:pt x="49" y="144"/>
                  <a:pt x="49" y="144"/>
                </a:cubicBezTo>
                <a:cubicBezTo>
                  <a:pt x="49" y="154"/>
                  <a:pt x="49" y="154"/>
                  <a:pt x="49" y="154"/>
                </a:cubicBezTo>
                <a:cubicBezTo>
                  <a:pt x="75" y="154"/>
                  <a:pt x="75" y="154"/>
                  <a:pt x="75" y="154"/>
                </a:cubicBezTo>
                <a:cubicBezTo>
                  <a:pt x="86" y="154"/>
                  <a:pt x="86" y="154"/>
                  <a:pt x="86" y="154"/>
                </a:cubicBezTo>
                <a:cubicBezTo>
                  <a:pt x="112" y="154"/>
                  <a:pt x="112" y="154"/>
                  <a:pt x="112" y="154"/>
                </a:cubicBezTo>
                <a:cubicBezTo>
                  <a:pt x="112" y="144"/>
                  <a:pt x="112" y="144"/>
                  <a:pt x="112" y="144"/>
                </a:cubicBezTo>
                <a:cubicBezTo>
                  <a:pt x="86" y="144"/>
                  <a:pt x="86" y="144"/>
                  <a:pt x="86" y="144"/>
                </a:cubicBezTo>
                <a:cubicBezTo>
                  <a:pt x="86" y="106"/>
                  <a:pt x="86" y="106"/>
                  <a:pt x="86" y="106"/>
                </a:cubicBezTo>
                <a:cubicBezTo>
                  <a:pt x="116" y="106"/>
                  <a:pt x="116" y="106"/>
                  <a:pt x="116" y="106"/>
                </a:cubicBezTo>
                <a:cubicBezTo>
                  <a:pt x="116" y="50"/>
                  <a:pt x="116" y="50"/>
                  <a:pt x="116" y="50"/>
                </a:cubicBezTo>
                <a:cubicBezTo>
                  <a:pt x="123" y="45"/>
                  <a:pt x="128" y="37"/>
                  <a:pt x="128" y="27"/>
                </a:cubicBezTo>
                <a:cubicBezTo>
                  <a:pt x="128" y="12"/>
                  <a:pt x="116" y="0"/>
                  <a:pt x="101" y="0"/>
                </a:cubicBezTo>
                <a:close/>
                <a:moveTo>
                  <a:pt x="56" y="50"/>
                </a:moveTo>
                <a:cubicBezTo>
                  <a:pt x="42" y="50"/>
                  <a:pt x="42" y="50"/>
                  <a:pt x="42" y="50"/>
                </a:cubicBezTo>
                <a:cubicBezTo>
                  <a:pt x="34" y="47"/>
                  <a:pt x="27" y="38"/>
                  <a:pt x="27" y="29"/>
                </a:cubicBezTo>
                <a:cubicBezTo>
                  <a:pt x="27" y="16"/>
                  <a:pt x="37" y="7"/>
                  <a:pt x="49" y="7"/>
                </a:cubicBezTo>
                <a:cubicBezTo>
                  <a:pt x="61" y="7"/>
                  <a:pt x="71" y="16"/>
                  <a:pt x="71" y="29"/>
                </a:cubicBezTo>
                <a:cubicBezTo>
                  <a:pt x="71" y="38"/>
                  <a:pt x="65" y="47"/>
                  <a:pt x="56" y="50"/>
                </a:cubicBezTo>
                <a:close/>
                <a:moveTo>
                  <a:pt x="66" y="50"/>
                </a:moveTo>
                <a:cubicBezTo>
                  <a:pt x="71" y="46"/>
                  <a:pt x="74" y="40"/>
                  <a:pt x="76" y="34"/>
                </a:cubicBezTo>
                <a:cubicBezTo>
                  <a:pt x="77" y="40"/>
                  <a:pt x="81" y="46"/>
                  <a:pt x="87" y="50"/>
                </a:cubicBezTo>
                <a:lnTo>
                  <a:pt x="66" y="50"/>
                </a:lnTo>
                <a:close/>
                <a:moveTo>
                  <a:pt x="101" y="49"/>
                </a:moveTo>
                <a:cubicBezTo>
                  <a:pt x="89" y="49"/>
                  <a:pt x="79" y="39"/>
                  <a:pt x="79" y="27"/>
                </a:cubicBezTo>
                <a:cubicBezTo>
                  <a:pt x="79" y="15"/>
                  <a:pt x="89" y="5"/>
                  <a:pt x="101" y="5"/>
                </a:cubicBezTo>
                <a:cubicBezTo>
                  <a:pt x="114" y="5"/>
                  <a:pt x="124" y="15"/>
                  <a:pt x="124" y="27"/>
                </a:cubicBezTo>
                <a:cubicBezTo>
                  <a:pt x="124" y="39"/>
                  <a:pt x="114" y="49"/>
                  <a:pt x="101" y="49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61" name="Freeform 94"/>
          <p:cNvSpPr>
            <a:spLocks noEditPoints="1"/>
          </p:cNvSpPr>
          <p:nvPr/>
        </p:nvSpPr>
        <p:spPr bwMode="auto">
          <a:xfrm>
            <a:off x="2802753" y="2650030"/>
            <a:ext cx="106362" cy="106363"/>
          </a:xfrm>
          <a:custGeom>
            <a:avLst/>
            <a:gdLst>
              <a:gd name="T0" fmla="*/ 24 w 47"/>
              <a:gd name="T1" fmla="*/ 0 h 47"/>
              <a:gd name="T2" fmla="*/ 0 w 47"/>
              <a:gd name="T3" fmla="*/ 24 h 47"/>
              <a:gd name="T4" fmla="*/ 24 w 47"/>
              <a:gd name="T5" fmla="*/ 47 h 47"/>
              <a:gd name="T6" fmla="*/ 47 w 47"/>
              <a:gd name="T7" fmla="*/ 24 h 47"/>
              <a:gd name="T8" fmla="*/ 24 w 47"/>
              <a:gd name="T9" fmla="*/ 0 h 47"/>
              <a:gd name="T10" fmla="*/ 24 w 47"/>
              <a:gd name="T11" fmla="*/ 43 h 47"/>
              <a:gd name="T12" fmla="*/ 5 w 47"/>
              <a:gd name="T13" fmla="*/ 24 h 47"/>
              <a:gd name="T14" fmla="*/ 24 w 47"/>
              <a:gd name="T15" fmla="*/ 5 h 47"/>
              <a:gd name="T16" fmla="*/ 43 w 47"/>
              <a:gd name="T17" fmla="*/ 24 h 47"/>
              <a:gd name="T18" fmla="*/ 24 w 47"/>
              <a:gd name="T19" fmla="*/ 43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4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7"/>
                  <a:pt x="11" y="47"/>
                  <a:pt x="24" y="47"/>
                </a:cubicBezTo>
                <a:cubicBezTo>
                  <a:pt x="37" y="47"/>
                  <a:pt x="47" y="37"/>
                  <a:pt x="47" y="24"/>
                </a:cubicBezTo>
                <a:cubicBezTo>
                  <a:pt x="47" y="11"/>
                  <a:pt x="37" y="0"/>
                  <a:pt x="24" y="0"/>
                </a:cubicBezTo>
                <a:close/>
                <a:moveTo>
                  <a:pt x="24" y="43"/>
                </a:moveTo>
                <a:cubicBezTo>
                  <a:pt x="13" y="43"/>
                  <a:pt x="5" y="34"/>
                  <a:pt x="5" y="24"/>
                </a:cubicBezTo>
                <a:cubicBezTo>
                  <a:pt x="5" y="13"/>
                  <a:pt x="13" y="5"/>
                  <a:pt x="24" y="5"/>
                </a:cubicBezTo>
                <a:cubicBezTo>
                  <a:pt x="34" y="5"/>
                  <a:pt x="43" y="13"/>
                  <a:pt x="43" y="24"/>
                </a:cubicBezTo>
                <a:cubicBezTo>
                  <a:pt x="43" y="34"/>
                  <a:pt x="34" y="43"/>
                  <a:pt x="24" y="43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62" name="Freeform 95"/>
          <p:cNvSpPr>
            <a:spLocks noEditPoints="1"/>
          </p:cNvSpPr>
          <p:nvPr/>
        </p:nvSpPr>
        <p:spPr bwMode="auto">
          <a:xfrm>
            <a:off x="2750365" y="2597642"/>
            <a:ext cx="212725" cy="212725"/>
          </a:xfrm>
          <a:custGeom>
            <a:avLst/>
            <a:gdLst>
              <a:gd name="T0" fmla="*/ 47 w 94"/>
              <a:gd name="T1" fmla="*/ 0 h 94"/>
              <a:gd name="T2" fmla="*/ 0 w 94"/>
              <a:gd name="T3" fmla="*/ 47 h 94"/>
              <a:gd name="T4" fmla="*/ 47 w 94"/>
              <a:gd name="T5" fmla="*/ 94 h 94"/>
              <a:gd name="T6" fmla="*/ 94 w 94"/>
              <a:gd name="T7" fmla="*/ 47 h 94"/>
              <a:gd name="T8" fmla="*/ 47 w 94"/>
              <a:gd name="T9" fmla="*/ 0 h 94"/>
              <a:gd name="T10" fmla="*/ 47 w 94"/>
              <a:gd name="T11" fmla="*/ 89 h 94"/>
              <a:gd name="T12" fmla="*/ 5 w 94"/>
              <a:gd name="T13" fmla="*/ 47 h 94"/>
              <a:gd name="T14" fmla="*/ 47 w 94"/>
              <a:gd name="T15" fmla="*/ 4 h 94"/>
              <a:gd name="T16" fmla="*/ 89 w 94"/>
              <a:gd name="T17" fmla="*/ 47 h 94"/>
              <a:gd name="T18" fmla="*/ 47 w 94"/>
              <a:gd name="T19" fmla="*/ 89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94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73"/>
                  <a:pt x="21" y="94"/>
                  <a:pt x="47" y="94"/>
                </a:cubicBezTo>
                <a:cubicBezTo>
                  <a:pt x="73" y="94"/>
                  <a:pt x="94" y="73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89"/>
                </a:moveTo>
                <a:cubicBezTo>
                  <a:pt x="24" y="89"/>
                  <a:pt x="5" y="70"/>
                  <a:pt x="5" y="47"/>
                </a:cubicBezTo>
                <a:cubicBezTo>
                  <a:pt x="5" y="23"/>
                  <a:pt x="24" y="4"/>
                  <a:pt x="47" y="4"/>
                </a:cubicBezTo>
                <a:cubicBezTo>
                  <a:pt x="70" y="4"/>
                  <a:pt x="89" y="23"/>
                  <a:pt x="89" y="47"/>
                </a:cubicBezTo>
                <a:cubicBezTo>
                  <a:pt x="89" y="70"/>
                  <a:pt x="70" y="89"/>
                  <a:pt x="47" y="89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63" name="Freeform 96"/>
          <p:cNvSpPr/>
          <p:nvPr/>
        </p:nvSpPr>
        <p:spPr bwMode="auto">
          <a:xfrm>
            <a:off x="2836090" y="2691305"/>
            <a:ext cx="190500" cy="285750"/>
          </a:xfrm>
          <a:custGeom>
            <a:avLst/>
            <a:gdLst>
              <a:gd name="T0" fmla="*/ 84 w 84"/>
              <a:gd name="T1" fmla="*/ 86 h 127"/>
              <a:gd name="T2" fmla="*/ 84 w 84"/>
              <a:gd name="T3" fmla="*/ 49 h 127"/>
              <a:gd name="T4" fmla="*/ 75 w 84"/>
              <a:gd name="T5" fmla="*/ 40 h 127"/>
              <a:gd name="T6" fmla="*/ 66 w 84"/>
              <a:gd name="T7" fmla="*/ 49 h 127"/>
              <a:gd name="T8" fmla="*/ 66 w 84"/>
              <a:gd name="T9" fmla="*/ 68 h 127"/>
              <a:gd name="T10" fmla="*/ 62 w 84"/>
              <a:gd name="T11" fmla="*/ 68 h 127"/>
              <a:gd name="T12" fmla="*/ 62 w 84"/>
              <a:gd name="T13" fmla="*/ 49 h 127"/>
              <a:gd name="T14" fmla="*/ 53 w 84"/>
              <a:gd name="T15" fmla="*/ 40 h 127"/>
              <a:gd name="T16" fmla="*/ 44 w 84"/>
              <a:gd name="T17" fmla="*/ 49 h 127"/>
              <a:gd name="T18" fmla="*/ 44 w 84"/>
              <a:gd name="T19" fmla="*/ 68 h 127"/>
              <a:gd name="T20" fmla="*/ 40 w 84"/>
              <a:gd name="T21" fmla="*/ 68 h 127"/>
              <a:gd name="T22" fmla="*/ 40 w 84"/>
              <a:gd name="T23" fmla="*/ 49 h 127"/>
              <a:gd name="T24" fmla="*/ 31 w 84"/>
              <a:gd name="T25" fmla="*/ 40 h 127"/>
              <a:gd name="T26" fmla="*/ 22 w 84"/>
              <a:gd name="T27" fmla="*/ 49 h 127"/>
              <a:gd name="T28" fmla="*/ 22 w 84"/>
              <a:gd name="T29" fmla="*/ 68 h 127"/>
              <a:gd name="T30" fmla="*/ 18 w 84"/>
              <a:gd name="T31" fmla="*/ 68 h 127"/>
              <a:gd name="T32" fmla="*/ 18 w 84"/>
              <a:gd name="T33" fmla="*/ 9 h 127"/>
              <a:gd name="T34" fmla="*/ 9 w 84"/>
              <a:gd name="T35" fmla="*/ 0 h 127"/>
              <a:gd name="T36" fmla="*/ 0 w 84"/>
              <a:gd name="T37" fmla="*/ 9 h 127"/>
              <a:gd name="T38" fmla="*/ 0 w 84"/>
              <a:gd name="T39" fmla="*/ 87 h 127"/>
              <a:gd name="T40" fmla="*/ 0 w 84"/>
              <a:gd name="T41" fmla="*/ 88 h 127"/>
              <a:gd name="T42" fmla="*/ 0 w 84"/>
              <a:gd name="T43" fmla="*/ 108 h 127"/>
              <a:gd name="T44" fmla="*/ 14 w 84"/>
              <a:gd name="T45" fmla="*/ 127 h 127"/>
              <a:gd name="T46" fmla="*/ 70 w 84"/>
              <a:gd name="T47" fmla="*/ 127 h 127"/>
              <a:gd name="T48" fmla="*/ 84 w 84"/>
              <a:gd name="T49" fmla="*/ 108 h 127"/>
              <a:gd name="T50" fmla="*/ 84 w 84"/>
              <a:gd name="T51" fmla="*/ 87 h 127"/>
              <a:gd name="T52" fmla="*/ 84 w 84"/>
              <a:gd name="T53" fmla="*/ 8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4" h="127">
                <a:moveTo>
                  <a:pt x="84" y="86"/>
                </a:moveTo>
                <a:cubicBezTo>
                  <a:pt x="84" y="49"/>
                  <a:pt x="84" y="49"/>
                  <a:pt x="84" y="49"/>
                </a:cubicBezTo>
                <a:cubicBezTo>
                  <a:pt x="84" y="44"/>
                  <a:pt x="80" y="40"/>
                  <a:pt x="75" y="40"/>
                </a:cubicBezTo>
                <a:cubicBezTo>
                  <a:pt x="70" y="40"/>
                  <a:pt x="66" y="44"/>
                  <a:pt x="66" y="49"/>
                </a:cubicBezTo>
                <a:cubicBezTo>
                  <a:pt x="66" y="68"/>
                  <a:pt x="66" y="68"/>
                  <a:pt x="66" y="68"/>
                </a:cubicBezTo>
                <a:cubicBezTo>
                  <a:pt x="62" y="68"/>
                  <a:pt x="62" y="68"/>
                  <a:pt x="62" y="68"/>
                </a:cubicBezTo>
                <a:cubicBezTo>
                  <a:pt x="62" y="49"/>
                  <a:pt x="62" y="49"/>
                  <a:pt x="62" y="49"/>
                </a:cubicBezTo>
                <a:cubicBezTo>
                  <a:pt x="62" y="44"/>
                  <a:pt x="58" y="40"/>
                  <a:pt x="53" y="40"/>
                </a:cubicBezTo>
                <a:cubicBezTo>
                  <a:pt x="48" y="40"/>
                  <a:pt x="44" y="44"/>
                  <a:pt x="44" y="49"/>
                </a:cubicBezTo>
                <a:cubicBezTo>
                  <a:pt x="44" y="68"/>
                  <a:pt x="44" y="68"/>
                  <a:pt x="44" y="68"/>
                </a:cubicBezTo>
                <a:cubicBezTo>
                  <a:pt x="40" y="68"/>
                  <a:pt x="40" y="68"/>
                  <a:pt x="40" y="68"/>
                </a:cubicBezTo>
                <a:cubicBezTo>
                  <a:pt x="40" y="49"/>
                  <a:pt x="40" y="49"/>
                  <a:pt x="40" y="49"/>
                </a:cubicBezTo>
                <a:cubicBezTo>
                  <a:pt x="40" y="44"/>
                  <a:pt x="36" y="40"/>
                  <a:pt x="31" y="40"/>
                </a:cubicBezTo>
                <a:cubicBezTo>
                  <a:pt x="26" y="40"/>
                  <a:pt x="22" y="44"/>
                  <a:pt x="22" y="49"/>
                </a:cubicBezTo>
                <a:cubicBezTo>
                  <a:pt x="22" y="68"/>
                  <a:pt x="22" y="68"/>
                  <a:pt x="22" y="68"/>
                </a:cubicBezTo>
                <a:cubicBezTo>
                  <a:pt x="18" y="68"/>
                  <a:pt x="18" y="68"/>
                  <a:pt x="18" y="68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87"/>
                  <a:pt x="0" y="87"/>
                  <a:pt x="0" y="8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19"/>
                  <a:pt x="6" y="127"/>
                  <a:pt x="14" y="127"/>
                </a:cubicBezTo>
                <a:cubicBezTo>
                  <a:pt x="70" y="127"/>
                  <a:pt x="70" y="127"/>
                  <a:pt x="70" y="127"/>
                </a:cubicBezTo>
                <a:cubicBezTo>
                  <a:pt x="78" y="127"/>
                  <a:pt x="84" y="119"/>
                  <a:pt x="84" y="108"/>
                </a:cubicBezTo>
                <a:cubicBezTo>
                  <a:pt x="84" y="87"/>
                  <a:pt x="84" y="87"/>
                  <a:pt x="84" y="87"/>
                </a:cubicBezTo>
                <a:cubicBezTo>
                  <a:pt x="84" y="86"/>
                  <a:pt x="84" y="86"/>
                  <a:pt x="84" y="86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64" name="Oval 97"/>
          <p:cNvSpPr>
            <a:spLocks noChangeArrowheads="1"/>
          </p:cNvSpPr>
          <p:nvPr/>
        </p:nvSpPr>
        <p:spPr bwMode="auto">
          <a:xfrm>
            <a:off x="3353615" y="2697655"/>
            <a:ext cx="92075" cy="9525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65" name="Freeform 98"/>
          <p:cNvSpPr>
            <a:spLocks noEditPoints="1"/>
          </p:cNvSpPr>
          <p:nvPr/>
        </p:nvSpPr>
        <p:spPr bwMode="auto">
          <a:xfrm>
            <a:off x="3490140" y="2669080"/>
            <a:ext cx="217487" cy="274638"/>
          </a:xfrm>
          <a:custGeom>
            <a:avLst/>
            <a:gdLst>
              <a:gd name="T0" fmla="*/ 0 w 137"/>
              <a:gd name="T1" fmla="*/ 0 h 173"/>
              <a:gd name="T2" fmla="*/ 0 w 137"/>
              <a:gd name="T3" fmla="*/ 173 h 173"/>
              <a:gd name="T4" fmla="*/ 137 w 137"/>
              <a:gd name="T5" fmla="*/ 173 h 173"/>
              <a:gd name="T6" fmla="*/ 137 w 137"/>
              <a:gd name="T7" fmla="*/ 0 h 173"/>
              <a:gd name="T8" fmla="*/ 0 w 137"/>
              <a:gd name="T9" fmla="*/ 0 h 173"/>
              <a:gd name="T10" fmla="*/ 125 w 137"/>
              <a:gd name="T11" fmla="*/ 155 h 173"/>
              <a:gd name="T12" fmla="*/ 12 w 137"/>
              <a:gd name="T13" fmla="*/ 155 h 173"/>
              <a:gd name="T14" fmla="*/ 12 w 137"/>
              <a:gd name="T15" fmla="*/ 136 h 173"/>
              <a:gd name="T16" fmla="*/ 125 w 137"/>
              <a:gd name="T17" fmla="*/ 136 h 173"/>
              <a:gd name="T18" fmla="*/ 125 w 137"/>
              <a:gd name="T19" fmla="*/ 155 h 173"/>
              <a:gd name="T20" fmla="*/ 125 w 137"/>
              <a:gd name="T21" fmla="*/ 116 h 173"/>
              <a:gd name="T22" fmla="*/ 12 w 137"/>
              <a:gd name="T23" fmla="*/ 116 h 173"/>
              <a:gd name="T24" fmla="*/ 12 w 137"/>
              <a:gd name="T25" fmla="*/ 96 h 173"/>
              <a:gd name="T26" fmla="*/ 125 w 137"/>
              <a:gd name="T27" fmla="*/ 96 h 173"/>
              <a:gd name="T28" fmla="*/ 125 w 137"/>
              <a:gd name="T29" fmla="*/ 116 h 173"/>
              <a:gd name="T30" fmla="*/ 125 w 137"/>
              <a:gd name="T31" fmla="*/ 76 h 173"/>
              <a:gd name="T32" fmla="*/ 12 w 137"/>
              <a:gd name="T33" fmla="*/ 76 h 173"/>
              <a:gd name="T34" fmla="*/ 12 w 137"/>
              <a:gd name="T35" fmla="*/ 56 h 173"/>
              <a:gd name="T36" fmla="*/ 125 w 137"/>
              <a:gd name="T37" fmla="*/ 56 h 173"/>
              <a:gd name="T38" fmla="*/ 125 w 137"/>
              <a:gd name="T39" fmla="*/ 76 h 173"/>
              <a:gd name="T40" fmla="*/ 125 w 137"/>
              <a:gd name="T41" fmla="*/ 36 h 173"/>
              <a:gd name="T42" fmla="*/ 12 w 137"/>
              <a:gd name="T43" fmla="*/ 36 h 173"/>
              <a:gd name="T44" fmla="*/ 12 w 137"/>
              <a:gd name="T45" fmla="*/ 18 h 173"/>
              <a:gd name="T46" fmla="*/ 125 w 137"/>
              <a:gd name="T47" fmla="*/ 18 h 173"/>
              <a:gd name="T48" fmla="*/ 125 w 137"/>
              <a:gd name="T49" fmla="*/ 36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7" h="173">
                <a:moveTo>
                  <a:pt x="0" y="0"/>
                </a:moveTo>
                <a:lnTo>
                  <a:pt x="0" y="173"/>
                </a:lnTo>
                <a:lnTo>
                  <a:pt x="137" y="173"/>
                </a:lnTo>
                <a:lnTo>
                  <a:pt x="137" y="0"/>
                </a:lnTo>
                <a:lnTo>
                  <a:pt x="0" y="0"/>
                </a:lnTo>
                <a:close/>
                <a:moveTo>
                  <a:pt x="125" y="155"/>
                </a:moveTo>
                <a:lnTo>
                  <a:pt x="12" y="155"/>
                </a:lnTo>
                <a:lnTo>
                  <a:pt x="12" y="136"/>
                </a:lnTo>
                <a:lnTo>
                  <a:pt x="125" y="136"/>
                </a:lnTo>
                <a:lnTo>
                  <a:pt x="125" y="155"/>
                </a:lnTo>
                <a:close/>
                <a:moveTo>
                  <a:pt x="125" y="116"/>
                </a:moveTo>
                <a:lnTo>
                  <a:pt x="12" y="116"/>
                </a:lnTo>
                <a:lnTo>
                  <a:pt x="12" y="96"/>
                </a:lnTo>
                <a:lnTo>
                  <a:pt x="125" y="96"/>
                </a:lnTo>
                <a:lnTo>
                  <a:pt x="125" y="116"/>
                </a:lnTo>
                <a:close/>
                <a:moveTo>
                  <a:pt x="125" y="76"/>
                </a:moveTo>
                <a:lnTo>
                  <a:pt x="12" y="76"/>
                </a:lnTo>
                <a:lnTo>
                  <a:pt x="12" y="56"/>
                </a:lnTo>
                <a:lnTo>
                  <a:pt x="125" y="56"/>
                </a:lnTo>
                <a:lnTo>
                  <a:pt x="125" y="76"/>
                </a:lnTo>
                <a:close/>
                <a:moveTo>
                  <a:pt x="125" y="36"/>
                </a:moveTo>
                <a:lnTo>
                  <a:pt x="12" y="36"/>
                </a:lnTo>
                <a:lnTo>
                  <a:pt x="12" y="18"/>
                </a:lnTo>
                <a:lnTo>
                  <a:pt x="125" y="18"/>
                </a:lnTo>
                <a:lnTo>
                  <a:pt x="125" y="36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66" name="Freeform 99"/>
          <p:cNvSpPr/>
          <p:nvPr/>
        </p:nvSpPr>
        <p:spPr bwMode="auto">
          <a:xfrm>
            <a:off x="3332978" y="2805605"/>
            <a:ext cx="133350" cy="115888"/>
          </a:xfrm>
          <a:custGeom>
            <a:avLst/>
            <a:gdLst>
              <a:gd name="T0" fmla="*/ 59 w 59"/>
              <a:gd name="T1" fmla="*/ 51 h 51"/>
              <a:gd name="T2" fmla="*/ 59 w 59"/>
              <a:gd name="T3" fmla="*/ 29 h 51"/>
              <a:gd name="T4" fmla="*/ 29 w 59"/>
              <a:gd name="T5" fmla="*/ 0 h 51"/>
              <a:gd name="T6" fmla="*/ 0 w 59"/>
              <a:gd name="T7" fmla="*/ 29 h 51"/>
              <a:gd name="T8" fmla="*/ 0 w 59"/>
              <a:gd name="T9" fmla="*/ 51 h 51"/>
              <a:gd name="T10" fmla="*/ 59 w 59"/>
              <a:gd name="T11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" h="51">
                <a:moveTo>
                  <a:pt x="59" y="51"/>
                </a:moveTo>
                <a:cubicBezTo>
                  <a:pt x="59" y="29"/>
                  <a:pt x="59" y="29"/>
                  <a:pt x="59" y="29"/>
                </a:cubicBezTo>
                <a:cubicBezTo>
                  <a:pt x="59" y="13"/>
                  <a:pt x="45" y="0"/>
                  <a:pt x="29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51"/>
                  <a:pt x="0" y="51"/>
                  <a:pt x="0" y="51"/>
                </a:cubicBezTo>
                <a:lnTo>
                  <a:pt x="59" y="51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67" name="Oval 100"/>
          <p:cNvSpPr>
            <a:spLocks noChangeArrowheads="1"/>
          </p:cNvSpPr>
          <p:nvPr/>
        </p:nvSpPr>
        <p:spPr bwMode="auto">
          <a:xfrm>
            <a:off x="3983853" y="2726230"/>
            <a:ext cx="85725" cy="84138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68" name="Freeform 101"/>
          <p:cNvSpPr/>
          <p:nvPr/>
        </p:nvSpPr>
        <p:spPr bwMode="auto">
          <a:xfrm>
            <a:off x="3966390" y="2824655"/>
            <a:ext cx="119062" cy="109538"/>
          </a:xfrm>
          <a:custGeom>
            <a:avLst/>
            <a:gdLst>
              <a:gd name="T0" fmla="*/ 27 w 53"/>
              <a:gd name="T1" fmla="*/ 0 h 49"/>
              <a:gd name="T2" fmla="*/ 0 w 53"/>
              <a:gd name="T3" fmla="*/ 26 h 49"/>
              <a:gd name="T4" fmla="*/ 0 w 53"/>
              <a:gd name="T5" fmla="*/ 49 h 49"/>
              <a:gd name="T6" fmla="*/ 53 w 53"/>
              <a:gd name="T7" fmla="*/ 49 h 49"/>
              <a:gd name="T8" fmla="*/ 53 w 53"/>
              <a:gd name="T9" fmla="*/ 26 h 49"/>
              <a:gd name="T10" fmla="*/ 27 w 53"/>
              <a:gd name="T1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" h="49">
                <a:moveTo>
                  <a:pt x="27" y="0"/>
                </a:moveTo>
                <a:cubicBezTo>
                  <a:pt x="12" y="0"/>
                  <a:pt x="0" y="12"/>
                  <a:pt x="0" y="26"/>
                </a:cubicBezTo>
                <a:cubicBezTo>
                  <a:pt x="0" y="49"/>
                  <a:pt x="0" y="49"/>
                  <a:pt x="0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12"/>
                  <a:pt x="41" y="0"/>
                  <a:pt x="27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69" name="Oval 102"/>
          <p:cNvSpPr>
            <a:spLocks noChangeArrowheads="1"/>
          </p:cNvSpPr>
          <p:nvPr/>
        </p:nvSpPr>
        <p:spPr bwMode="auto">
          <a:xfrm>
            <a:off x="4214040" y="2726230"/>
            <a:ext cx="85725" cy="84138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70" name="Freeform 103"/>
          <p:cNvSpPr/>
          <p:nvPr/>
        </p:nvSpPr>
        <p:spPr bwMode="auto">
          <a:xfrm>
            <a:off x="4198165" y="2824655"/>
            <a:ext cx="120650" cy="109538"/>
          </a:xfrm>
          <a:custGeom>
            <a:avLst/>
            <a:gdLst>
              <a:gd name="T0" fmla="*/ 26 w 53"/>
              <a:gd name="T1" fmla="*/ 0 h 49"/>
              <a:gd name="T2" fmla="*/ 0 w 53"/>
              <a:gd name="T3" fmla="*/ 26 h 49"/>
              <a:gd name="T4" fmla="*/ 0 w 53"/>
              <a:gd name="T5" fmla="*/ 49 h 49"/>
              <a:gd name="T6" fmla="*/ 53 w 53"/>
              <a:gd name="T7" fmla="*/ 49 h 49"/>
              <a:gd name="T8" fmla="*/ 53 w 53"/>
              <a:gd name="T9" fmla="*/ 26 h 49"/>
              <a:gd name="T10" fmla="*/ 26 w 53"/>
              <a:gd name="T1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" h="49">
                <a:moveTo>
                  <a:pt x="26" y="0"/>
                </a:moveTo>
                <a:cubicBezTo>
                  <a:pt x="12" y="0"/>
                  <a:pt x="0" y="12"/>
                  <a:pt x="0" y="26"/>
                </a:cubicBezTo>
                <a:cubicBezTo>
                  <a:pt x="0" y="49"/>
                  <a:pt x="0" y="49"/>
                  <a:pt x="0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12"/>
                  <a:pt x="41" y="0"/>
                  <a:pt x="26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71" name="Oval 104"/>
          <p:cNvSpPr>
            <a:spLocks noChangeArrowheads="1"/>
          </p:cNvSpPr>
          <p:nvPr/>
        </p:nvSpPr>
        <p:spPr bwMode="auto">
          <a:xfrm>
            <a:off x="4099740" y="2623042"/>
            <a:ext cx="85725" cy="84138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72" name="Freeform 105"/>
          <p:cNvSpPr/>
          <p:nvPr/>
        </p:nvSpPr>
        <p:spPr bwMode="auto">
          <a:xfrm>
            <a:off x="4082278" y="2719880"/>
            <a:ext cx="120650" cy="111125"/>
          </a:xfrm>
          <a:custGeom>
            <a:avLst/>
            <a:gdLst>
              <a:gd name="T0" fmla="*/ 54 w 54"/>
              <a:gd name="T1" fmla="*/ 27 h 49"/>
              <a:gd name="T2" fmla="*/ 27 w 54"/>
              <a:gd name="T3" fmla="*/ 0 h 49"/>
              <a:gd name="T4" fmla="*/ 0 w 54"/>
              <a:gd name="T5" fmla="*/ 27 h 49"/>
              <a:gd name="T6" fmla="*/ 0 w 54"/>
              <a:gd name="T7" fmla="*/ 49 h 49"/>
              <a:gd name="T8" fmla="*/ 54 w 54"/>
              <a:gd name="T9" fmla="*/ 49 h 49"/>
              <a:gd name="T10" fmla="*/ 54 w 54"/>
              <a:gd name="T11" fmla="*/ 27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49">
                <a:moveTo>
                  <a:pt x="54" y="27"/>
                </a:moveTo>
                <a:cubicBezTo>
                  <a:pt x="54" y="12"/>
                  <a:pt x="42" y="0"/>
                  <a:pt x="27" y="0"/>
                </a:cubicBezTo>
                <a:cubicBezTo>
                  <a:pt x="12" y="0"/>
                  <a:pt x="0" y="12"/>
                  <a:pt x="0" y="27"/>
                </a:cubicBezTo>
                <a:cubicBezTo>
                  <a:pt x="0" y="49"/>
                  <a:pt x="0" y="49"/>
                  <a:pt x="0" y="49"/>
                </a:cubicBezTo>
                <a:cubicBezTo>
                  <a:pt x="54" y="49"/>
                  <a:pt x="54" y="49"/>
                  <a:pt x="54" y="49"/>
                </a:cubicBezTo>
                <a:lnTo>
                  <a:pt x="54" y="27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73" name="Oval 106"/>
          <p:cNvSpPr>
            <a:spLocks noChangeArrowheads="1"/>
          </p:cNvSpPr>
          <p:nvPr/>
        </p:nvSpPr>
        <p:spPr bwMode="auto">
          <a:xfrm>
            <a:off x="4779190" y="2707180"/>
            <a:ext cx="98425" cy="98425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74" name="Freeform 107"/>
          <p:cNvSpPr/>
          <p:nvPr/>
        </p:nvSpPr>
        <p:spPr bwMode="auto">
          <a:xfrm>
            <a:off x="4758553" y="2821480"/>
            <a:ext cx="141287" cy="131763"/>
          </a:xfrm>
          <a:custGeom>
            <a:avLst/>
            <a:gdLst>
              <a:gd name="T0" fmla="*/ 31 w 63"/>
              <a:gd name="T1" fmla="*/ 0 h 58"/>
              <a:gd name="T2" fmla="*/ 0 w 63"/>
              <a:gd name="T3" fmla="*/ 31 h 58"/>
              <a:gd name="T4" fmla="*/ 0 w 63"/>
              <a:gd name="T5" fmla="*/ 58 h 58"/>
              <a:gd name="T6" fmla="*/ 63 w 63"/>
              <a:gd name="T7" fmla="*/ 58 h 58"/>
              <a:gd name="T8" fmla="*/ 63 w 63"/>
              <a:gd name="T9" fmla="*/ 31 h 58"/>
              <a:gd name="T10" fmla="*/ 31 w 63"/>
              <a:gd name="T11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" h="58">
                <a:moveTo>
                  <a:pt x="31" y="0"/>
                </a:moveTo>
                <a:cubicBezTo>
                  <a:pt x="14" y="0"/>
                  <a:pt x="0" y="14"/>
                  <a:pt x="0" y="31"/>
                </a:cubicBezTo>
                <a:cubicBezTo>
                  <a:pt x="0" y="58"/>
                  <a:pt x="0" y="58"/>
                  <a:pt x="0" y="58"/>
                </a:cubicBezTo>
                <a:cubicBezTo>
                  <a:pt x="63" y="58"/>
                  <a:pt x="63" y="58"/>
                  <a:pt x="63" y="58"/>
                </a:cubicBezTo>
                <a:cubicBezTo>
                  <a:pt x="63" y="31"/>
                  <a:pt x="63" y="31"/>
                  <a:pt x="63" y="31"/>
                </a:cubicBezTo>
                <a:cubicBezTo>
                  <a:pt x="63" y="14"/>
                  <a:pt x="49" y="0"/>
                  <a:pt x="31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75" name="Freeform 108"/>
          <p:cNvSpPr>
            <a:spLocks noEditPoints="1"/>
          </p:cNvSpPr>
          <p:nvPr/>
        </p:nvSpPr>
        <p:spPr bwMode="auto">
          <a:xfrm>
            <a:off x="4583928" y="2613517"/>
            <a:ext cx="374650" cy="352425"/>
          </a:xfrm>
          <a:custGeom>
            <a:avLst/>
            <a:gdLst>
              <a:gd name="T0" fmla="*/ 142 w 166"/>
              <a:gd name="T1" fmla="*/ 99 h 156"/>
              <a:gd name="T2" fmla="*/ 147 w 166"/>
              <a:gd name="T3" fmla="*/ 24 h 156"/>
              <a:gd name="T4" fmla="*/ 71 w 166"/>
              <a:gd name="T5" fmla="*/ 19 h 156"/>
              <a:gd name="T6" fmla="*/ 65 w 166"/>
              <a:gd name="T7" fmla="*/ 92 h 156"/>
              <a:gd name="T8" fmla="*/ 52 w 166"/>
              <a:gd name="T9" fmla="*/ 103 h 156"/>
              <a:gd name="T10" fmla="*/ 47 w 166"/>
              <a:gd name="T11" fmla="*/ 98 h 156"/>
              <a:gd name="T12" fmla="*/ 0 w 166"/>
              <a:gd name="T13" fmla="*/ 140 h 156"/>
              <a:gd name="T14" fmla="*/ 14 w 166"/>
              <a:gd name="T15" fmla="*/ 156 h 156"/>
              <a:gd name="T16" fmla="*/ 61 w 166"/>
              <a:gd name="T17" fmla="*/ 114 h 156"/>
              <a:gd name="T18" fmla="*/ 57 w 166"/>
              <a:gd name="T19" fmla="*/ 109 h 156"/>
              <a:gd name="T20" fmla="*/ 70 w 166"/>
              <a:gd name="T21" fmla="*/ 97 h 156"/>
              <a:gd name="T22" fmla="*/ 142 w 166"/>
              <a:gd name="T23" fmla="*/ 99 h 156"/>
              <a:gd name="T24" fmla="*/ 75 w 166"/>
              <a:gd name="T25" fmla="*/ 23 h 156"/>
              <a:gd name="T26" fmla="*/ 143 w 166"/>
              <a:gd name="T27" fmla="*/ 27 h 156"/>
              <a:gd name="T28" fmla="*/ 139 w 166"/>
              <a:gd name="T29" fmla="*/ 95 h 156"/>
              <a:gd name="T30" fmla="*/ 71 w 166"/>
              <a:gd name="T31" fmla="*/ 91 h 156"/>
              <a:gd name="T32" fmla="*/ 75 w 166"/>
              <a:gd name="T33" fmla="*/ 23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6" h="156">
                <a:moveTo>
                  <a:pt x="142" y="99"/>
                </a:moveTo>
                <a:cubicBezTo>
                  <a:pt x="165" y="80"/>
                  <a:pt x="166" y="46"/>
                  <a:pt x="147" y="24"/>
                </a:cubicBezTo>
                <a:cubicBezTo>
                  <a:pt x="127" y="2"/>
                  <a:pt x="93" y="0"/>
                  <a:pt x="71" y="19"/>
                </a:cubicBezTo>
                <a:cubicBezTo>
                  <a:pt x="50" y="38"/>
                  <a:pt x="48" y="70"/>
                  <a:pt x="65" y="92"/>
                </a:cubicBezTo>
                <a:cubicBezTo>
                  <a:pt x="52" y="103"/>
                  <a:pt x="52" y="103"/>
                  <a:pt x="52" y="103"/>
                </a:cubicBezTo>
                <a:cubicBezTo>
                  <a:pt x="47" y="98"/>
                  <a:pt x="47" y="98"/>
                  <a:pt x="47" y="98"/>
                </a:cubicBezTo>
                <a:cubicBezTo>
                  <a:pt x="0" y="140"/>
                  <a:pt x="0" y="140"/>
                  <a:pt x="0" y="140"/>
                </a:cubicBezTo>
                <a:cubicBezTo>
                  <a:pt x="14" y="156"/>
                  <a:pt x="14" y="156"/>
                  <a:pt x="14" y="156"/>
                </a:cubicBezTo>
                <a:cubicBezTo>
                  <a:pt x="61" y="114"/>
                  <a:pt x="61" y="114"/>
                  <a:pt x="61" y="114"/>
                </a:cubicBezTo>
                <a:cubicBezTo>
                  <a:pt x="57" y="109"/>
                  <a:pt x="57" y="109"/>
                  <a:pt x="57" y="109"/>
                </a:cubicBezTo>
                <a:cubicBezTo>
                  <a:pt x="70" y="97"/>
                  <a:pt x="70" y="97"/>
                  <a:pt x="70" y="97"/>
                </a:cubicBezTo>
                <a:cubicBezTo>
                  <a:pt x="89" y="117"/>
                  <a:pt x="121" y="118"/>
                  <a:pt x="142" y="99"/>
                </a:cubicBezTo>
                <a:close/>
                <a:moveTo>
                  <a:pt x="75" y="23"/>
                </a:moveTo>
                <a:cubicBezTo>
                  <a:pt x="95" y="5"/>
                  <a:pt x="125" y="7"/>
                  <a:pt x="143" y="27"/>
                </a:cubicBezTo>
                <a:cubicBezTo>
                  <a:pt x="161" y="47"/>
                  <a:pt x="159" y="78"/>
                  <a:pt x="139" y="95"/>
                </a:cubicBezTo>
                <a:cubicBezTo>
                  <a:pt x="119" y="113"/>
                  <a:pt x="88" y="111"/>
                  <a:pt x="71" y="91"/>
                </a:cubicBezTo>
                <a:cubicBezTo>
                  <a:pt x="53" y="71"/>
                  <a:pt x="55" y="41"/>
                  <a:pt x="75" y="23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76" name="Oval 109"/>
          <p:cNvSpPr>
            <a:spLocks noChangeArrowheads="1"/>
          </p:cNvSpPr>
          <p:nvPr/>
        </p:nvSpPr>
        <p:spPr bwMode="auto">
          <a:xfrm>
            <a:off x="5253853" y="2869105"/>
            <a:ext cx="52387" cy="52388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77" name="Freeform 110"/>
          <p:cNvSpPr/>
          <p:nvPr/>
        </p:nvSpPr>
        <p:spPr bwMode="auto">
          <a:xfrm>
            <a:off x="5245915" y="2927842"/>
            <a:ext cx="71437" cy="31750"/>
          </a:xfrm>
          <a:custGeom>
            <a:avLst/>
            <a:gdLst>
              <a:gd name="T0" fmla="*/ 16 w 32"/>
              <a:gd name="T1" fmla="*/ 0 h 14"/>
              <a:gd name="T2" fmla="*/ 0 w 32"/>
              <a:gd name="T3" fmla="*/ 14 h 14"/>
              <a:gd name="T4" fmla="*/ 32 w 32"/>
              <a:gd name="T5" fmla="*/ 14 h 14"/>
              <a:gd name="T6" fmla="*/ 16 w 32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" h="14">
                <a:moveTo>
                  <a:pt x="16" y="0"/>
                </a:moveTo>
                <a:cubicBezTo>
                  <a:pt x="8" y="0"/>
                  <a:pt x="1" y="7"/>
                  <a:pt x="0" y="14"/>
                </a:cubicBezTo>
                <a:cubicBezTo>
                  <a:pt x="32" y="14"/>
                  <a:pt x="32" y="14"/>
                  <a:pt x="32" y="14"/>
                </a:cubicBezTo>
                <a:cubicBezTo>
                  <a:pt x="31" y="7"/>
                  <a:pt x="24" y="0"/>
                  <a:pt x="16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78" name="Oval 111"/>
          <p:cNvSpPr>
            <a:spLocks noChangeArrowheads="1"/>
          </p:cNvSpPr>
          <p:nvPr/>
        </p:nvSpPr>
        <p:spPr bwMode="auto">
          <a:xfrm>
            <a:off x="5337990" y="2869105"/>
            <a:ext cx="52387" cy="52388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79" name="Freeform 112"/>
          <p:cNvSpPr/>
          <p:nvPr/>
        </p:nvSpPr>
        <p:spPr bwMode="auto">
          <a:xfrm>
            <a:off x="5326878" y="2927842"/>
            <a:ext cx="74612" cy="31750"/>
          </a:xfrm>
          <a:custGeom>
            <a:avLst/>
            <a:gdLst>
              <a:gd name="T0" fmla="*/ 17 w 33"/>
              <a:gd name="T1" fmla="*/ 0 h 14"/>
              <a:gd name="T2" fmla="*/ 0 w 33"/>
              <a:gd name="T3" fmla="*/ 14 h 14"/>
              <a:gd name="T4" fmla="*/ 33 w 33"/>
              <a:gd name="T5" fmla="*/ 14 h 14"/>
              <a:gd name="T6" fmla="*/ 17 w 33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" h="14">
                <a:moveTo>
                  <a:pt x="17" y="0"/>
                </a:moveTo>
                <a:cubicBezTo>
                  <a:pt x="8" y="0"/>
                  <a:pt x="2" y="7"/>
                  <a:pt x="0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2" y="7"/>
                  <a:pt x="25" y="0"/>
                  <a:pt x="17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80" name="Oval 113"/>
          <p:cNvSpPr>
            <a:spLocks noChangeArrowheads="1"/>
          </p:cNvSpPr>
          <p:nvPr/>
        </p:nvSpPr>
        <p:spPr bwMode="auto">
          <a:xfrm>
            <a:off x="5420540" y="2869105"/>
            <a:ext cx="52387" cy="52388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81" name="Freeform 114"/>
          <p:cNvSpPr/>
          <p:nvPr/>
        </p:nvSpPr>
        <p:spPr bwMode="auto">
          <a:xfrm>
            <a:off x="5409428" y="2927842"/>
            <a:ext cx="74612" cy="31750"/>
          </a:xfrm>
          <a:custGeom>
            <a:avLst/>
            <a:gdLst>
              <a:gd name="T0" fmla="*/ 16 w 33"/>
              <a:gd name="T1" fmla="*/ 0 h 14"/>
              <a:gd name="T2" fmla="*/ 0 w 33"/>
              <a:gd name="T3" fmla="*/ 14 h 14"/>
              <a:gd name="T4" fmla="*/ 33 w 33"/>
              <a:gd name="T5" fmla="*/ 14 h 14"/>
              <a:gd name="T6" fmla="*/ 16 w 33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" h="14">
                <a:moveTo>
                  <a:pt x="16" y="0"/>
                </a:moveTo>
                <a:cubicBezTo>
                  <a:pt x="8" y="0"/>
                  <a:pt x="1" y="7"/>
                  <a:pt x="0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1" y="7"/>
                  <a:pt x="25" y="0"/>
                  <a:pt x="16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82" name="Oval 115"/>
          <p:cNvSpPr>
            <a:spLocks noChangeArrowheads="1"/>
          </p:cNvSpPr>
          <p:nvPr/>
        </p:nvSpPr>
        <p:spPr bwMode="auto">
          <a:xfrm>
            <a:off x="5504678" y="2869105"/>
            <a:ext cx="52387" cy="52388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83" name="Freeform 116"/>
          <p:cNvSpPr/>
          <p:nvPr/>
        </p:nvSpPr>
        <p:spPr bwMode="auto">
          <a:xfrm>
            <a:off x="5493565" y="2927842"/>
            <a:ext cx="71437" cy="31750"/>
          </a:xfrm>
          <a:custGeom>
            <a:avLst/>
            <a:gdLst>
              <a:gd name="T0" fmla="*/ 16 w 32"/>
              <a:gd name="T1" fmla="*/ 0 h 14"/>
              <a:gd name="T2" fmla="*/ 0 w 32"/>
              <a:gd name="T3" fmla="*/ 14 h 14"/>
              <a:gd name="T4" fmla="*/ 32 w 32"/>
              <a:gd name="T5" fmla="*/ 14 h 14"/>
              <a:gd name="T6" fmla="*/ 16 w 32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" h="14">
                <a:moveTo>
                  <a:pt x="16" y="0"/>
                </a:moveTo>
                <a:cubicBezTo>
                  <a:pt x="8" y="0"/>
                  <a:pt x="1" y="7"/>
                  <a:pt x="0" y="14"/>
                </a:cubicBezTo>
                <a:cubicBezTo>
                  <a:pt x="32" y="14"/>
                  <a:pt x="32" y="14"/>
                  <a:pt x="32" y="14"/>
                </a:cubicBezTo>
                <a:cubicBezTo>
                  <a:pt x="31" y="7"/>
                  <a:pt x="24" y="0"/>
                  <a:pt x="16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84" name="Freeform 117"/>
          <p:cNvSpPr>
            <a:spLocks noEditPoints="1"/>
          </p:cNvSpPr>
          <p:nvPr/>
        </p:nvSpPr>
        <p:spPr bwMode="auto">
          <a:xfrm>
            <a:off x="5231628" y="2653205"/>
            <a:ext cx="347662" cy="200025"/>
          </a:xfrm>
          <a:custGeom>
            <a:avLst/>
            <a:gdLst>
              <a:gd name="T0" fmla="*/ 77 w 154"/>
              <a:gd name="T1" fmla="*/ 4 h 89"/>
              <a:gd name="T2" fmla="*/ 0 w 154"/>
              <a:gd name="T3" fmla="*/ 0 h 89"/>
              <a:gd name="T4" fmla="*/ 0 w 154"/>
              <a:gd name="T5" fmla="*/ 89 h 89"/>
              <a:gd name="T6" fmla="*/ 77 w 154"/>
              <a:gd name="T7" fmla="*/ 86 h 89"/>
              <a:gd name="T8" fmla="*/ 154 w 154"/>
              <a:gd name="T9" fmla="*/ 89 h 89"/>
              <a:gd name="T10" fmla="*/ 154 w 154"/>
              <a:gd name="T11" fmla="*/ 0 h 89"/>
              <a:gd name="T12" fmla="*/ 77 w 154"/>
              <a:gd name="T13" fmla="*/ 4 h 89"/>
              <a:gd name="T14" fmla="*/ 145 w 154"/>
              <a:gd name="T15" fmla="*/ 83 h 89"/>
              <a:gd name="T16" fmla="*/ 77 w 154"/>
              <a:gd name="T17" fmla="*/ 80 h 89"/>
              <a:gd name="T18" fmla="*/ 9 w 154"/>
              <a:gd name="T19" fmla="*/ 83 h 89"/>
              <a:gd name="T20" fmla="*/ 9 w 154"/>
              <a:gd name="T21" fmla="*/ 6 h 89"/>
              <a:gd name="T22" fmla="*/ 77 w 154"/>
              <a:gd name="T23" fmla="*/ 10 h 89"/>
              <a:gd name="T24" fmla="*/ 145 w 154"/>
              <a:gd name="T25" fmla="*/ 6 h 89"/>
              <a:gd name="T26" fmla="*/ 145 w 154"/>
              <a:gd name="T27" fmla="*/ 83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" h="89">
                <a:moveTo>
                  <a:pt x="77" y="4"/>
                </a:moveTo>
                <a:cubicBezTo>
                  <a:pt x="0" y="0"/>
                  <a:pt x="0" y="0"/>
                  <a:pt x="0" y="0"/>
                </a:cubicBezTo>
                <a:cubicBezTo>
                  <a:pt x="0" y="89"/>
                  <a:pt x="0" y="89"/>
                  <a:pt x="0" y="89"/>
                </a:cubicBezTo>
                <a:cubicBezTo>
                  <a:pt x="77" y="86"/>
                  <a:pt x="77" y="86"/>
                  <a:pt x="77" y="86"/>
                </a:cubicBezTo>
                <a:cubicBezTo>
                  <a:pt x="154" y="89"/>
                  <a:pt x="154" y="89"/>
                  <a:pt x="154" y="89"/>
                </a:cubicBezTo>
                <a:cubicBezTo>
                  <a:pt x="154" y="0"/>
                  <a:pt x="154" y="0"/>
                  <a:pt x="154" y="0"/>
                </a:cubicBezTo>
                <a:lnTo>
                  <a:pt x="77" y="4"/>
                </a:lnTo>
                <a:close/>
                <a:moveTo>
                  <a:pt x="145" y="83"/>
                </a:moveTo>
                <a:cubicBezTo>
                  <a:pt x="142" y="83"/>
                  <a:pt x="77" y="80"/>
                  <a:pt x="77" y="80"/>
                </a:cubicBezTo>
                <a:cubicBezTo>
                  <a:pt x="77" y="80"/>
                  <a:pt x="12" y="83"/>
                  <a:pt x="9" y="83"/>
                </a:cubicBezTo>
                <a:cubicBezTo>
                  <a:pt x="9" y="80"/>
                  <a:pt x="9" y="9"/>
                  <a:pt x="9" y="6"/>
                </a:cubicBezTo>
                <a:cubicBezTo>
                  <a:pt x="12" y="6"/>
                  <a:pt x="77" y="10"/>
                  <a:pt x="77" y="10"/>
                </a:cubicBezTo>
                <a:cubicBezTo>
                  <a:pt x="77" y="10"/>
                  <a:pt x="142" y="6"/>
                  <a:pt x="145" y="6"/>
                </a:cubicBezTo>
                <a:cubicBezTo>
                  <a:pt x="145" y="9"/>
                  <a:pt x="145" y="80"/>
                  <a:pt x="145" y="83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85" name="Freeform 118"/>
          <p:cNvSpPr/>
          <p:nvPr/>
        </p:nvSpPr>
        <p:spPr bwMode="auto">
          <a:xfrm>
            <a:off x="5906315" y="2675430"/>
            <a:ext cx="161925" cy="242888"/>
          </a:xfrm>
          <a:custGeom>
            <a:avLst/>
            <a:gdLst>
              <a:gd name="T0" fmla="*/ 102 w 102"/>
              <a:gd name="T1" fmla="*/ 0 h 153"/>
              <a:gd name="T2" fmla="*/ 38 w 102"/>
              <a:gd name="T3" fmla="*/ 37 h 153"/>
              <a:gd name="T4" fmla="*/ 0 w 102"/>
              <a:gd name="T5" fmla="*/ 37 h 153"/>
              <a:gd name="T6" fmla="*/ 0 w 102"/>
              <a:gd name="T7" fmla="*/ 116 h 153"/>
              <a:gd name="T8" fmla="*/ 38 w 102"/>
              <a:gd name="T9" fmla="*/ 116 h 153"/>
              <a:gd name="T10" fmla="*/ 102 w 102"/>
              <a:gd name="T11" fmla="*/ 153 h 153"/>
              <a:gd name="T12" fmla="*/ 102 w 102"/>
              <a:gd name="T1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" h="153">
                <a:moveTo>
                  <a:pt x="102" y="0"/>
                </a:moveTo>
                <a:lnTo>
                  <a:pt x="38" y="37"/>
                </a:lnTo>
                <a:lnTo>
                  <a:pt x="0" y="37"/>
                </a:lnTo>
                <a:lnTo>
                  <a:pt x="0" y="116"/>
                </a:lnTo>
                <a:lnTo>
                  <a:pt x="38" y="116"/>
                </a:lnTo>
                <a:lnTo>
                  <a:pt x="102" y="153"/>
                </a:lnTo>
                <a:lnTo>
                  <a:pt x="102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86" name="Rectangle 119"/>
          <p:cNvSpPr>
            <a:spLocks noChangeArrowheads="1"/>
          </p:cNvSpPr>
          <p:nvPr/>
        </p:nvSpPr>
        <p:spPr bwMode="auto">
          <a:xfrm>
            <a:off x="6093640" y="2735755"/>
            <a:ext cx="17462" cy="12223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87" name="Rectangle 120"/>
          <p:cNvSpPr>
            <a:spLocks noChangeArrowheads="1"/>
          </p:cNvSpPr>
          <p:nvPr/>
        </p:nvSpPr>
        <p:spPr bwMode="auto">
          <a:xfrm>
            <a:off x="6131740" y="2719880"/>
            <a:ext cx="17462" cy="15398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88" name="Rectangle 121"/>
          <p:cNvSpPr>
            <a:spLocks noChangeArrowheads="1"/>
          </p:cNvSpPr>
          <p:nvPr/>
        </p:nvSpPr>
        <p:spPr bwMode="auto">
          <a:xfrm>
            <a:off x="6168253" y="2704005"/>
            <a:ext cx="17462" cy="18573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89" name="Freeform 122"/>
          <p:cNvSpPr/>
          <p:nvPr/>
        </p:nvSpPr>
        <p:spPr bwMode="auto">
          <a:xfrm>
            <a:off x="6596878" y="2557955"/>
            <a:ext cx="233362" cy="487363"/>
          </a:xfrm>
          <a:custGeom>
            <a:avLst/>
            <a:gdLst>
              <a:gd name="T0" fmla="*/ 72 w 104"/>
              <a:gd name="T1" fmla="*/ 91 h 216"/>
              <a:gd name="T2" fmla="*/ 61 w 104"/>
              <a:gd name="T3" fmla="*/ 57 h 216"/>
              <a:gd name="T4" fmla="*/ 61 w 104"/>
              <a:gd name="T5" fmla="*/ 30 h 216"/>
              <a:gd name="T6" fmla="*/ 65 w 104"/>
              <a:gd name="T7" fmla="*/ 30 h 216"/>
              <a:gd name="T8" fmla="*/ 65 w 104"/>
              <a:gd name="T9" fmla="*/ 26 h 216"/>
              <a:gd name="T10" fmla="*/ 61 w 104"/>
              <a:gd name="T11" fmla="*/ 26 h 216"/>
              <a:gd name="T12" fmla="*/ 61 w 104"/>
              <a:gd name="T13" fmla="*/ 0 h 216"/>
              <a:gd name="T14" fmla="*/ 43 w 104"/>
              <a:gd name="T15" fmla="*/ 0 h 216"/>
              <a:gd name="T16" fmla="*/ 43 w 104"/>
              <a:gd name="T17" fmla="*/ 26 h 216"/>
              <a:gd name="T18" fmla="*/ 39 w 104"/>
              <a:gd name="T19" fmla="*/ 26 h 216"/>
              <a:gd name="T20" fmla="*/ 39 w 104"/>
              <a:gd name="T21" fmla="*/ 30 h 216"/>
              <a:gd name="T22" fmla="*/ 43 w 104"/>
              <a:gd name="T23" fmla="*/ 30 h 216"/>
              <a:gd name="T24" fmla="*/ 43 w 104"/>
              <a:gd name="T25" fmla="*/ 57 h 216"/>
              <a:gd name="T26" fmla="*/ 32 w 104"/>
              <a:gd name="T27" fmla="*/ 91 h 216"/>
              <a:gd name="T28" fmla="*/ 23 w 104"/>
              <a:gd name="T29" fmla="*/ 216 h 216"/>
              <a:gd name="T30" fmla="*/ 50 w 104"/>
              <a:gd name="T31" fmla="*/ 216 h 216"/>
              <a:gd name="T32" fmla="*/ 52 w 104"/>
              <a:gd name="T33" fmla="*/ 215 h 216"/>
              <a:gd name="T34" fmla="*/ 54 w 104"/>
              <a:gd name="T35" fmla="*/ 216 h 216"/>
              <a:gd name="T36" fmla="*/ 81 w 104"/>
              <a:gd name="T37" fmla="*/ 216 h 216"/>
              <a:gd name="T38" fmla="*/ 72 w 104"/>
              <a:gd name="T39" fmla="*/ 91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" h="216">
                <a:moveTo>
                  <a:pt x="72" y="91"/>
                </a:moveTo>
                <a:cubicBezTo>
                  <a:pt x="72" y="91"/>
                  <a:pt x="63" y="79"/>
                  <a:pt x="61" y="57"/>
                </a:cubicBezTo>
                <a:cubicBezTo>
                  <a:pt x="61" y="30"/>
                  <a:pt x="61" y="30"/>
                  <a:pt x="61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26"/>
                  <a:pt x="65" y="26"/>
                  <a:pt x="65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1" y="0"/>
                  <a:pt x="61" y="0"/>
                  <a:pt x="6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26"/>
                  <a:pt x="43" y="26"/>
                  <a:pt x="43" y="26"/>
                </a:cubicBezTo>
                <a:cubicBezTo>
                  <a:pt x="39" y="26"/>
                  <a:pt x="39" y="26"/>
                  <a:pt x="39" y="26"/>
                </a:cubicBezTo>
                <a:cubicBezTo>
                  <a:pt x="39" y="30"/>
                  <a:pt x="39" y="30"/>
                  <a:pt x="39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57"/>
                  <a:pt x="43" y="57"/>
                  <a:pt x="43" y="57"/>
                </a:cubicBezTo>
                <a:cubicBezTo>
                  <a:pt x="41" y="79"/>
                  <a:pt x="32" y="91"/>
                  <a:pt x="32" y="91"/>
                </a:cubicBezTo>
                <a:cubicBezTo>
                  <a:pt x="0" y="126"/>
                  <a:pt x="23" y="216"/>
                  <a:pt x="23" y="216"/>
                </a:cubicBezTo>
                <a:cubicBezTo>
                  <a:pt x="50" y="216"/>
                  <a:pt x="50" y="216"/>
                  <a:pt x="50" y="216"/>
                </a:cubicBezTo>
                <a:cubicBezTo>
                  <a:pt x="52" y="215"/>
                  <a:pt x="52" y="215"/>
                  <a:pt x="52" y="215"/>
                </a:cubicBezTo>
                <a:cubicBezTo>
                  <a:pt x="54" y="216"/>
                  <a:pt x="54" y="216"/>
                  <a:pt x="54" y="216"/>
                </a:cubicBezTo>
                <a:cubicBezTo>
                  <a:pt x="81" y="216"/>
                  <a:pt x="81" y="216"/>
                  <a:pt x="81" y="216"/>
                </a:cubicBezTo>
                <a:cubicBezTo>
                  <a:pt x="81" y="216"/>
                  <a:pt x="104" y="126"/>
                  <a:pt x="72" y="91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90" name="Freeform 123"/>
          <p:cNvSpPr/>
          <p:nvPr/>
        </p:nvSpPr>
        <p:spPr bwMode="auto">
          <a:xfrm>
            <a:off x="7366815" y="2648442"/>
            <a:ext cx="61912" cy="77788"/>
          </a:xfrm>
          <a:custGeom>
            <a:avLst/>
            <a:gdLst>
              <a:gd name="T0" fmla="*/ 6 w 27"/>
              <a:gd name="T1" fmla="*/ 33 h 35"/>
              <a:gd name="T2" fmla="*/ 6 w 27"/>
              <a:gd name="T3" fmla="*/ 33 h 35"/>
              <a:gd name="T4" fmla="*/ 17 w 27"/>
              <a:gd name="T5" fmla="*/ 28 h 35"/>
              <a:gd name="T6" fmla="*/ 25 w 27"/>
              <a:gd name="T7" fmla="*/ 14 h 35"/>
              <a:gd name="T8" fmla="*/ 20 w 27"/>
              <a:gd name="T9" fmla="*/ 3 h 35"/>
              <a:gd name="T10" fmla="*/ 17 w 27"/>
              <a:gd name="T11" fmla="*/ 2 h 35"/>
              <a:gd name="T12" fmla="*/ 5 w 27"/>
              <a:gd name="T13" fmla="*/ 6 h 35"/>
              <a:gd name="T14" fmla="*/ 2 w 27"/>
              <a:gd name="T15" fmla="*/ 21 h 35"/>
              <a:gd name="T16" fmla="*/ 6 w 27"/>
              <a:gd name="T17" fmla="*/ 33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35">
                <a:moveTo>
                  <a:pt x="6" y="33"/>
                </a:moveTo>
                <a:cubicBezTo>
                  <a:pt x="6" y="33"/>
                  <a:pt x="6" y="33"/>
                  <a:pt x="6" y="33"/>
                </a:cubicBezTo>
                <a:cubicBezTo>
                  <a:pt x="11" y="35"/>
                  <a:pt x="15" y="32"/>
                  <a:pt x="17" y="28"/>
                </a:cubicBezTo>
                <a:cubicBezTo>
                  <a:pt x="25" y="14"/>
                  <a:pt x="25" y="14"/>
                  <a:pt x="25" y="14"/>
                </a:cubicBezTo>
                <a:cubicBezTo>
                  <a:pt x="27" y="10"/>
                  <a:pt x="24" y="4"/>
                  <a:pt x="20" y="3"/>
                </a:cubicBezTo>
                <a:cubicBezTo>
                  <a:pt x="17" y="2"/>
                  <a:pt x="17" y="2"/>
                  <a:pt x="17" y="2"/>
                </a:cubicBezTo>
                <a:cubicBezTo>
                  <a:pt x="13" y="0"/>
                  <a:pt x="7" y="2"/>
                  <a:pt x="5" y="6"/>
                </a:cubicBezTo>
                <a:cubicBezTo>
                  <a:pt x="2" y="21"/>
                  <a:pt x="2" y="21"/>
                  <a:pt x="2" y="21"/>
                </a:cubicBezTo>
                <a:cubicBezTo>
                  <a:pt x="0" y="26"/>
                  <a:pt x="1" y="31"/>
                  <a:pt x="6" y="33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91" name="Freeform 124"/>
          <p:cNvSpPr/>
          <p:nvPr/>
        </p:nvSpPr>
        <p:spPr bwMode="auto">
          <a:xfrm>
            <a:off x="7355703" y="2723055"/>
            <a:ext cx="34925" cy="33338"/>
          </a:xfrm>
          <a:custGeom>
            <a:avLst/>
            <a:gdLst>
              <a:gd name="T0" fmla="*/ 14 w 15"/>
              <a:gd name="T1" fmla="*/ 10 h 15"/>
              <a:gd name="T2" fmla="*/ 10 w 15"/>
              <a:gd name="T3" fmla="*/ 1 h 15"/>
              <a:gd name="T4" fmla="*/ 1 w 15"/>
              <a:gd name="T5" fmla="*/ 5 h 15"/>
              <a:gd name="T6" fmla="*/ 5 w 15"/>
              <a:gd name="T7" fmla="*/ 13 h 15"/>
              <a:gd name="T8" fmla="*/ 14 w 15"/>
              <a:gd name="T9" fmla="*/ 1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5">
                <a:moveTo>
                  <a:pt x="14" y="10"/>
                </a:moveTo>
                <a:cubicBezTo>
                  <a:pt x="15" y="6"/>
                  <a:pt x="13" y="2"/>
                  <a:pt x="10" y="1"/>
                </a:cubicBezTo>
                <a:cubicBezTo>
                  <a:pt x="7" y="0"/>
                  <a:pt x="3" y="1"/>
                  <a:pt x="1" y="5"/>
                </a:cubicBezTo>
                <a:cubicBezTo>
                  <a:pt x="0" y="8"/>
                  <a:pt x="2" y="12"/>
                  <a:pt x="5" y="13"/>
                </a:cubicBezTo>
                <a:cubicBezTo>
                  <a:pt x="8" y="15"/>
                  <a:pt x="12" y="13"/>
                  <a:pt x="14" y="1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92" name="Freeform 125"/>
          <p:cNvSpPr/>
          <p:nvPr/>
        </p:nvSpPr>
        <p:spPr bwMode="auto">
          <a:xfrm>
            <a:off x="7279503" y="2719880"/>
            <a:ext cx="76200" cy="47625"/>
          </a:xfrm>
          <a:custGeom>
            <a:avLst/>
            <a:gdLst>
              <a:gd name="T0" fmla="*/ 33 w 34"/>
              <a:gd name="T1" fmla="*/ 8 h 21"/>
              <a:gd name="T2" fmla="*/ 24 w 34"/>
              <a:gd name="T3" fmla="*/ 1 h 21"/>
              <a:gd name="T4" fmla="*/ 8 w 34"/>
              <a:gd name="T5" fmla="*/ 0 h 21"/>
              <a:gd name="T6" fmla="*/ 0 w 34"/>
              <a:gd name="T7" fmla="*/ 10 h 21"/>
              <a:gd name="T8" fmla="*/ 0 w 34"/>
              <a:gd name="T9" fmla="*/ 12 h 21"/>
              <a:gd name="T10" fmla="*/ 10 w 34"/>
              <a:gd name="T11" fmla="*/ 21 h 21"/>
              <a:gd name="T12" fmla="*/ 25 w 34"/>
              <a:gd name="T13" fmla="*/ 18 h 21"/>
              <a:gd name="T14" fmla="*/ 33 w 34"/>
              <a:gd name="T15" fmla="*/ 9 h 21"/>
              <a:gd name="T16" fmla="*/ 33 w 34"/>
              <a:gd name="T17" fmla="*/ 8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21">
                <a:moveTo>
                  <a:pt x="33" y="8"/>
                </a:moveTo>
                <a:cubicBezTo>
                  <a:pt x="33" y="3"/>
                  <a:pt x="29" y="1"/>
                  <a:pt x="24" y="1"/>
                </a:cubicBez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5"/>
                  <a:pt x="0" y="10"/>
                </a:cubicBezTo>
                <a:cubicBezTo>
                  <a:pt x="0" y="12"/>
                  <a:pt x="0" y="12"/>
                  <a:pt x="0" y="12"/>
                </a:cubicBezTo>
                <a:cubicBezTo>
                  <a:pt x="1" y="17"/>
                  <a:pt x="5" y="21"/>
                  <a:pt x="10" y="21"/>
                </a:cubicBezTo>
                <a:cubicBezTo>
                  <a:pt x="25" y="18"/>
                  <a:pt x="25" y="18"/>
                  <a:pt x="25" y="18"/>
                </a:cubicBezTo>
                <a:cubicBezTo>
                  <a:pt x="30" y="17"/>
                  <a:pt x="34" y="14"/>
                  <a:pt x="33" y="9"/>
                </a:cubicBezTo>
                <a:lnTo>
                  <a:pt x="33" y="8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93" name="Freeform 126"/>
          <p:cNvSpPr/>
          <p:nvPr/>
        </p:nvSpPr>
        <p:spPr bwMode="auto">
          <a:xfrm>
            <a:off x="7369990" y="2746867"/>
            <a:ext cx="65087" cy="79375"/>
          </a:xfrm>
          <a:custGeom>
            <a:avLst/>
            <a:gdLst>
              <a:gd name="T0" fmla="*/ 5 w 29"/>
              <a:gd name="T1" fmla="*/ 3 h 35"/>
              <a:gd name="T2" fmla="*/ 5 w 29"/>
              <a:gd name="T3" fmla="*/ 3 h 35"/>
              <a:gd name="T4" fmla="*/ 3 w 29"/>
              <a:gd name="T5" fmla="*/ 15 h 35"/>
              <a:gd name="T6" fmla="*/ 9 w 29"/>
              <a:gd name="T7" fmla="*/ 29 h 35"/>
              <a:gd name="T8" fmla="*/ 21 w 29"/>
              <a:gd name="T9" fmla="*/ 33 h 35"/>
              <a:gd name="T10" fmla="*/ 23 w 29"/>
              <a:gd name="T11" fmla="*/ 31 h 35"/>
              <a:gd name="T12" fmla="*/ 27 w 29"/>
              <a:gd name="T13" fmla="*/ 19 h 35"/>
              <a:gd name="T14" fmla="*/ 17 w 29"/>
              <a:gd name="T15" fmla="*/ 7 h 35"/>
              <a:gd name="T16" fmla="*/ 5 w 29"/>
              <a:gd name="T17" fmla="*/ 3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" h="35">
                <a:moveTo>
                  <a:pt x="5" y="3"/>
                </a:moveTo>
                <a:cubicBezTo>
                  <a:pt x="5" y="3"/>
                  <a:pt x="5" y="3"/>
                  <a:pt x="5" y="3"/>
                </a:cubicBezTo>
                <a:cubicBezTo>
                  <a:pt x="1" y="6"/>
                  <a:pt x="0" y="11"/>
                  <a:pt x="3" y="15"/>
                </a:cubicBezTo>
                <a:cubicBezTo>
                  <a:pt x="9" y="29"/>
                  <a:pt x="9" y="29"/>
                  <a:pt x="9" y="29"/>
                </a:cubicBezTo>
                <a:cubicBezTo>
                  <a:pt x="11" y="34"/>
                  <a:pt x="17" y="35"/>
                  <a:pt x="21" y="33"/>
                </a:cubicBezTo>
                <a:cubicBezTo>
                  <a:pt x="23" y="31"/>
                  <a:pt x="23" y="31"/>
                  <a:pt x="23" y="31"/>
                </a:cubicBezTo>
                <a:cubicBezTo>
                  <a:pt x="28" y="29"/>
                  <a:pt x="29" y="23"/>
                  <a:pt x="27" y="19"/>
                </a:cubicBezTo>
                <a:cubicBezTo>
                  <a:pt x="17" y="7"/>
                  <a:pt x="17" y="7"/>
                  <a:pt x="17" y="7"/>
                </a:cubicBezTo>
                <a:cubicBezTo>
                  <a:pt x="14" y="2"/>
                  <a:pt x="10" y="0"/>
                  <a:pt x="5" y="3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94" name="Freeform 127"/>
          <p:cNvSpPr>
            <a:spLocks noEditPoints="1"/>
          </p:cNvSpPr>
          <p:nvPr/>
        </p:nvSpPr>
        <p:spPr bwMode="auto">
          <a:xfrm>
            <a:off x="7262040" y="2624630"/>
            <a:ext cx="220662" cy="361950"/>
          </a:xfrm>
          <a:custGeom>
            <a:avLst/>
            <a:gdLst>
              <a:gd name="T0" fmla="*/ 82 w 98"/>
              <a:gd name="T1" fmla="*/ 142 h 160"/>
              <a:gd name="T2" fmla="*/ 75 w 98"/>
              <a:gd name="T3" fmla="*/ 142 h 160"/>
              <a:gd name="T4" fmla="*/ 71 w 98"/>
              <a:gd name="T5" fmla="*/ 137 h 160"/>
              <a:gd name="T6" fmla="*/ 56 w 98"/>
              <a:gd name="T7" fmla="*/ 137 h 160"/>
              <a:gd name="T8" fmla="*/ 56 w 98"/>
              <a:gd name="T9" fmla="*/ 98 h 160"/>
              <a:gd name="T10" fmla="*/ 98 w 98"/>
              <a:gd name="T11" fmla="*/ 49 h 160"/>
              <a:gd name="T12" fmla="*/ 49 w 98"/>
              <a:gd name="T13" fmla="*/ 0 h 160"/>
              <a:gd name="T14" fmla="*/ 0 w 98"/>
              <a:gd name="T15" fmla="*/ 49 h 160"/>
              <a:gd name="T16" fmla="*/ 42 w 98"/>
              <a:gd name="T17" fmla="*/ 98 h 160"/>
              <a:gd name="T18" fmla="*/ 42 w 98"/>
              <a:gd name="T19" fmla="*/ 137 h 160"/>
              <a:gd name="T20" fmla="*/ 27 w 98"/>
              <a:gd name="T21" fmla="*/ 137 h 160"/>
              <a:gd name="T22" fmla="*/ 23 w 98"/>
              <a:gd name="T23" fmla="*/ 142 h 160"/>
              <a:gd name="T24" fmla="*/ 16 w 98"/>
              <a:gd name="T25" fmla="*/ 142 h 160"/>
              <a:gd name="T26" fmla="*/ 11 w 98"/>
              <a:gd name="T27" fmla="*/ 146 h 160"/>
              <a:gd name="T28" fmla="*/ 8 w 98"/>
              <a:gd name="T29" fmla="*/ 155 h 160"/>
              <a:gd name="T30" fmla="*/ 13 w 98"/>
              <a:gd name="T31" fmla="*/ 160 h 160"/>
              <a:gd name="T32" fmla="*/ 85 w 98"/>
              <a:gd name="T33" fmla="*/ 160 h 160"/>
              <a:gd name="T34" fmla="*/ 90 w 98"/>
              <a:gd name="T35" fmla="*/ 155 h 160"/>
              <a:gd name="T36" fmla="*/ 87 w 98"/>
              <a:gd name="T37" fmla="*/ 146 h 160"/>
              <a:gd name="T38" fmla="*/ 82 w 98"/>
              <a:gd name="T39" fmla="*/ 142 h 160"/>
              <a:gd name="T40" fmla="*/ 2 w 98"/>
              <a:gd name="T41" fmla="*/ 49 h 160"/>
              <a:gd name="T42" fmla="*/ 49 w 98"/>
              <a:gd name="T43" fmla="*/ 2 h 160"/>
              <a:gd name="T44" fmla="*/ 96 w 98"/>
              <a:gd name="T45" fmla="*/ 49 h 160"/>
              <a:gd name="T46" fmla="*/ 49 w 98"/>
              <a:gd name="T47" fmla="*/ 97 h 160"/>
              <a:gd name="T48" fmla="*/ 2 w 98"/>
              <a:gd name="T49" fmla="*/ 4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8" h="160">
                <a:moveTo>
                  <a:pt x="82" y="142"/>
                </a:moveTo>
                <a:cubicBezTo>
                  <a:pt x="75" y="142"/>
                  <a:pt x="75" y="142"/>
                  <a:pt x="75" y="142"/>
                </a:cubicBezTo>
                <a:cubicBezTo>
                  <a:pt x="75" y="139"/>
                  <a:pt x="73" y="137"/>
                  <a:pt x="71" y="137"/>
                </a:cubicBezTo>
                <a:cubicBezTo>
                  <a:pt x="56" y="137"/>
                  <a:pt x="56" y="137"/>
                  <a:pt x="56" y="137"/>
                </a:cubicBezTo>
                <a:cubicBezTo>
                  <a:pt x="56" y="98"/>
                  <a:pt x="56" y="98"/>
                  <a:pt x="56" y="98"/>
                </a:cubicBezTo>
                <a:cubicBezTo>
                  <a:pt x="80" y="95"/>
                  <a:pt x="98" y="74"/>
                  <a:pt x="98" y="49"/>
                </a:cubicBezTo>
                <a:cubicBezTo>
                  <a:pt x="98" y="22"/>
                  <a:pt x="76" y="0"/>
                  <a:pt x="49" y="0"/>
                </a:cubicBezTo>
                <a:cubicBezTo>
                  <a:pt x="22" y="0"/>
                  <a:pt x="0" y="22"/>
                  <a:pt x="0" y="49"/>
                </a:cubicBezTo>
                <a:cubicBezTo>
                  <a:pt x="0" y="74"/>
                  <a:pt x="18" y="95"/>
                  <a:pt x="42" y="98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27" y="137"/>
                  <a:pt x="27" y="137"/>
                  <a:pt x="27" y="137"/>
                </a:cubicBezTo>
                <a:cubicBezTo>
                  <a:pt x="25" y="137"/>
                  <a:pt x="23" y="139"/>
                  <a:pt x="23" y="142"/>
                </a:cubicBezTo>
                <a:cubicBezTo>
                  <a:pt x="16" y="142"/>
                  <a:pt x="16" y="142"/>
                  <a:pt x="16" y="142"/>
                </a:cubicBezTo>
                <a:cubicBezTo>
                  <a:pt x="13" y="142"/>
                  <a:pt x="11" y="144"/>
                  <a:pt x="11" y="146"/>
                </a:cubicBezTo>
                <a:cubicBezTo>
                  <a:pt x="8" y="155"/>
                  <a:pt x="8" y="155"/>
                  <a:pt x="8" y="155"/>
                </a:cubicBezTo>
                <a:cubicBezTo>
                  <a:pt x="8" y="158"/>
                  <a:pt x="10" y="160"/>
                  <a:pt x="13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8" y="160"/>
                  <a:pt x="90" y="158"/>
                  <a:pt x="90" y="155"/>
                </a:cubicBezTo>
                <a:cubicBezTo>
                  <a:pt x="87" y="146"/>
                  <a:pt x="87" y="146"/>
                  <a:pt x="87" y="146"/>
                </a:cubicBezTo>
                <a:cubicBezTo>
                  <a:pt x="87" y="144"/>
                  <a:pt x="85" y="142"/>
                  <a:pt x="82" y="142"/>
                </a:cubicBezTo>
                <a:close/>
                <a:moveTo>
                  <a:pt x="2" y="49"/>
                </a:moveTo>
                <a:cubicBezTo>
                  <a:pt x="2" y="23"/>
                  <a:pt x="23" y="2"/>
                  <a:pt x="49" y="2"/>
                </a:cubicBezTo>
                <a:cubicBezTo>
                  <a:pt x="75" y="2"/>
                  <a:pt x="96" y="23"/>
                  <a:pt x="96" y="49"/>
                </a:cubicBezTo>
                <a:cubicBezTo>
                  <a:pt x="96" y="75"/>
                  <a:pt x="75" y="97"/>
                  <a:pt x="49" y="97"/>
                </a:cubicBezTo>
                <a:cubicBezTo>
                  <a:pt x="23" y="97"/>
                  <a:pt x="2" y="75"/>
                  <a:pt x="2" y="49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95" name="Freeform 128"/>
          <p:cNvSpPr/>
          <p:nvPr/>
        </p:nvSpPr>
        <p:spPr bwMode="auto">
          <a:xfrm>
            <a:off x="7816078" y="2699242"/>
            <a:ext cx="134937" cy="120650"/>
          </a:xfrm>
          <a:custGeom>
            <a:avLst/>
            <a:gdLst>
              <a:gd name="T0" fmla="*/ 57 w 60"/>
              <a:gd name="T1" fmla="*/ 8 h 53"/>
              <a:gd name="T2" fmla="*/ 4 w 60"/>
              <a:gd name="T3" fmla="*/ 0 h 53"/>
              <a:gd name="T4" fmla="*/ 0 w 60"/>
              <a:gd name="T5" fmla="*/ 4 h 53"/>
              <a:gd name="T6" fmla="*/ 0 w 60"/>
              <a:gd name="T7" fmla="*/ 49 h 53"/>
              <a:gd name="T8" fmla="*/ 4 w 60"/>
              <a:gd name="T9" fmla="*/ 53 h 53"/>
              <a:gd name="T10" fmla="*/ 57 w 60"/>
              <a:gd name="T11" fmla="*/ 45 h 53"/>
              <a:gd name="T12" fmla="*/ 60 w 60"/>
              <a:gd name="T13" fmla="*/ 41 h 53"/>
              <a:gd name="T14" fmla="*/ 60 w 60"/>
              <a:gd name="T15" fmla="*/ 12 h 53"/>
              <a:gd name="T16" fmla="*/ 57 w 60"/>
              <a:gd name="T17" fmla="*/ 8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" h="53">
                <a:moveTo>
                  <a:pt x="57" y="8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1"/>
                  <a:pt x="2" y="53"/>
                  <a:pt x="4" y="53"/>
                </a:cubicBezTo>
                <a:cubicBezTo>
                  <a:pt x="57" y="45"/>
                  <a:pt x="57" y="45"/>
                  <a:pt x="57" y="45"/>
                </a:cubicBezTo>
                <a:cubicBezTo>
                  <a:pt x="59" y="45"/>
                  <a:pt x="60" y="43"/>
                  <a:pt x="60" y="41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10"/>
                  <a:pt x="59" y="8"/>
                  <a:pt x="57" y="8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96" name="Freeform 129"/>
          <p:cNvSpPr/>
          <p:nvPr/>
        </p:nvSpPr>
        <p:spPr bwMode="auto">
          <a:xfrm>
            <a:off x="8019278" y="2699242"/>
            <a:ext cx="134937" cy="120650"/>
          </a:xfrm>
          <a:custGeom>
            <a:avLst/>
            <a:gdLst>
              <a:gd name="T0" fmla="*/ 56 w 60"/>
              <a:gd name="T1" fmla="*/ 53 h 53"/>
              <a:gd name="T2" fmla="*/ 60 w 60"/>
              <a:gd name="T3" fmla="*/ 49 h 53"/>
              <a:gd name="T4" fmla="*/ 60 w 60"/>
              <a:gd name="T5" fmla="*/ 4 h 53"/>
              <a:gd name="T6" fmla="*/ 56 w 60"/>
              <a:gd name="T7" fmla="*/ 0 h 53"/>
              <a:gd name="T8" fmla="*/ 3 w 60"/>
              <a:gd name="T9" fmla="*/ 8 h 53"/>
              <a:gd name="T10" fmla="*/ 0 w 60"/>
              <a:gd name="T11" fmla="*/ 12 h 53"/>
              <a:gd name="T12" fmla="*/ 0 w 60"/>
              <a:gd name="T13" fmla="*/ 41 h 53"/>
              <a:gd name="T14" fmla="*/ 3 w 60"/>
              <a:gd name="T15" fmla="*/ 45 h 53"/>
              <a:gd name="T16" fmla="*/ 56 w 60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" h="53">
                <a:moveTo>
                  <a:pt x="56" y="53"/>
                </a:moveTo>
                <a:cubicBezTo>
                  <a:pt x="58" y="53"/>
                  <a:pt x="60" y="51"/>
                  <a:pt x="60" y="49"/>
                </a:cubicBezTo>
                <a:cubicBezTo>
                  <a:pt x="60" y="4"/>
                  <a:pt x="60" y="4"/>
                  <a:pt x="60" y="4"/>
                </a:cubicBezTo>
                <a:cubicBezTo>
                  <a:pt x="60" y="2"/>
                  <a:pt x="58" y="0"/>
                  <a:pt x="56" y="0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10"/>
                  <a:pt x="0" y="12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3"/>
                  <a:pt x="1" y="45"/>
                  <a:pt x="3" y="4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97" name="Freeform 130"/>
          <p:cNvSpPr/>
          <p:nvPr/>
        </p:nvSpPr>
        <p:spPr bwMode="auto">
          <a:xfrm>
            <a:off x="7965303" y="2718292"/>
            <a:ext cx="41275" cy="82550"/>
          </a:xfrm>
          <a:custGeom>
            <a:avLst/>
            <a:gdLst>
              <a:gd name="T0" fmla="*/ 14 w 18"/>
              <a:gd name="T1" fmla="*/ 0 h 37"/>
              <a:gd name="T2" fmla="*/ 4 w 18"/>
              <a:gd name="T3" fmla="*/ 0 h 37"/>
              <a:gd name="T4" fmla="*/ 0 w 18"/>
              <a:gd name="T5" fmla="*/ 4 h 37"/>
              <a:gd name="T6" fmla="*/ 0 w 18"/>
              <a:gd name="T7" fmla="*/ 33 h 37"/>
              <a:gd name="T8" fmla="*/ 4 w 18"/>
              <a:gd name="T9" fmla="*/ 37 h 37"/>
              <a:gd name="T10" fmla="*/ 14 w 18"/>
              <a:gd name="T11" fmla="*/ 37 h 37"/>
              <a:gd name="T12" fmla="*/ 18 w 18"/>
              <a:gd name="T13" fmla="*/ 33 h 37"/>
              <a:gd name="T14" fmla="*/ 18 w 18"/>
              <a:gd name="T15" fmla="*/ 4 h 37"/>
              <a:gd name="T16" fmla="*/ 14 w 18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37">
                <a:moveTo>
                  <a:pt x="14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5"/>
                  <a:pt x="2" y="37"/>
                  <a:pt x="4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16" y="37"/>
                  <a:pt x="18" y="35"/>
                  <a:pt x="18" y="33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2"/>
                  <a:pt x="16" y="0"/>
                  <a:pt x="14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98" name="Freeform 131"/>
          <p:cNvSpPr/>
          <p:nvPr/>
        </p:nvSpPr>
        <p:spPr bwMode="auto">
          <a:xfrm>
            <a:off x="7760515" y="2810367"/>
            <a:ext cx="184150" cy="107950"/>
          </a:xfrm>
          <a:custGeom>
            <a:avLst/>
            <a:gdLst>
              <a:gd name="T0" fmla="*/ 3 w 82"/>
              <a:gd name="T1" fmla="*/ 2 h 48"/>
              <a:gd name="T2" fmla="*/ 17 w 82"/>
              <a:gd name="T3" fmla="*/ 22 h 48"/>
              <a:gd name="T4" fmla="*/ 0 w 82"/>
              <a:gd name="T5" fmla="*/ 45 h 48"/>
              <a:gd name="T6" fmla="*/ 82 w 82"/>
              <a:gd name="T7" fmla="*/ 0 h 48"/>
              <a:gd name="T8" fmla="*/ 3 w 82"/>
              <a:gd name="T9" fmla="*/ 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" h="48">
                <a:moveTo>
                  <a:pt x="3" y="2"/>
                </a:moveTo>
                <a:cubicBezTo>
                  <a:pt x="17" y="22"/>
                  <a:pt x="17" y="22"/>
                  <a:pt x="17" y="22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5"/>
                  <a:pt x="64" y="48"/>
                  <a:pt x="82" y="0"/>
                </a:cubicBezTo>
                <a:cubicBezTo>
                  <a:pt x="82" y="0"/>
                  <a:pt x="25" y="17"/>
                  <a:pt x="3" y="2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99" name="Freeform 132"/>
          <p:cNvSpPr/>
          <p:nvPr/>
        </p:nvSpPr>
        <p:spPr bwMode="auto">
          <a:xfrm>
            <a:off x="8025628" y="2810367"/>
            <a:ext cx="185737" cy="107950"/>
          </a:xfrm>
          <a:custGeom>
            <a:avLst/>
            <a:gdLst>
              <a:gd name="T0" fmla="*/ 65 w 82"/>
              <a:gd name="T1" fmla="*/ 22 h 48"/>
              <a:gd name="T2" fmla="*/ 79 w 82"/>
              <a:gd name="T3" fmla="*/ 2 h 48"/>
              <a:gd name="T4" fmla="*/ 0 w 82"/>
              <a:gd name="T5" fmla="*/ 0 h 48"/>
              <a:gd name="T6" fmla="*/ 82 w 82"/>
              <a:gd name="T7" fmla="*/ 45 h 48"/>
              <a:gd name="T8" fmla="*/ 65 w 82"/>
              <a:gd name="T9" fmla="*/ 2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" h="48">
                <a:moveTo>
                  <a:pt x="65" y="22"/>
                </a:moveTo>
                <a:cubicBezTo>
                  <a:pt x="79" y="2"/>
                  <a:pt x="79" y="2"/>
                  <a:pt x="79" y="2"/>
                </a:cubicBezTo>
                <a:cubicBezTo>
                  <a:pt x="57" y="17"/>
                  <a:pt x="0" y="0"/>
                  <a:pt x="0" y="0"/>
                </a:cubicBezTo>
                <a:cubicBezTo>
                  <a:pt x="18" y="48"/>
                  <a:pt x="82" y="45"/>
                  <a:pt x="82" y="45"/>
                </a:cubicBezTo>
                <a:lnTo>
                  <a:pt x="65" y="22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00" name="Freeform 133"/>
          <p:cNvSpPr/>
          <p:nvPr/>
        </p:nvSpPr>
        <p:spPr bwMode="auto">
          <a:xfrm>
            <a:off x="808853" y="3269155"/>
            <a:ext cx="315912" cy="320675"/>
          </a:xfrm>
          <a:custGeom>
            <a:avLst/>
            <a:gdLst>
              <a:gd name="T0" fmla="*/ 199 w 199"/>
              <a:gd name="T1" fmla="*/ 133 h 202"/>
              <a:gd name="T2" fmla="*/ 199 w 199"/>
              <a:gd name="T3" fmla="*/ 102 h 202"/>
              <a:gd name="T4" fmla="*/ 135 w 199"/>
              <a:gd name="T5" fmla="*/ 102 h 202"/>
              <a:gd name="T6" fmla="*/ 135 w 199"/>
              <a:gd name="T7" fmla="*/ 114 h 202"/>
              <a:gd name="T8" fmla="*/ 81 w 199"/>
              <a:gd name="T9" fmla="*/ 114 h 202"/>
              <a:gd name="T10" fmla="*/ 81 w 199"/>
              <a:gd name="T11" fmla="*/ 81 h 202"/>
              <a:gd name="T12" fmla="*/ 137 w 199"/>
              <a:gd name="T13" fmla="*/ 81 h 202"/>
              <a:gd name="T14" fmla="*/ 137 w 199"/>
              <a:gd name="T15" fmla="*/ 18 h 202"/>
              <a:gd name="T16" fmla="*/ 56 w 199"/>
              <a:gd name="T17" fmla="*/ 18 h 202"/>
              <a:gd name="T18" fmla="*/ 56 w 199"/>
              <a:gd name="T19" fmla="*/ 0 h 202"/>
              <a:gd name="T20" fmla="*/ 0 w 199"/>
              <a:gd name="T21" fmla="*/ 0 h 202"/>
              <a:gd name="T22" fmla="*/ 0 w 199"/>
              <a:gd name="T23" fmla="*/ 81 h 202"/>
              <a:gd name="T24" fmla="*/ 56 w 199"/>
              <a:gd name="T25" fmla="*/ 81 h 202"/>
              <a:gd name="T26" fmla="*/ 56 w 199"/>
              <a:gd name="T27" fmla="*/ 202 h 202"/>
              <a:gd name="T28" fmla="*/ 81 w 199"/>
              <a:gd name="T29" fmla="*/ 202 h 202"/>
              <a:gd name="T30" fmla="*/ 81 w 199"/>
              <a:gd name="T31" fmla="*/ 172 h 202"/>
              <a:gd name="T32" fmla="*/ 135 w 199"/>
              <a:gd name="T33" fmla="*/ 172 h 202"/>
              <a:gd name="T34" fmla="*/ 135 w 199"/>
              <a:gd name="T35" fmla="*/ 183 h 202"/>
              <a:gd name="T36" fmla="*/ 199 w 199"/>
              <a:gd name="T37" fmla="*/ 183 h 202"/>
              <a:gd name="T38" fmla="*/ 199 w 199"/>
              <a:gd name="T39" fmla="*/ 152 h 202"/>
              <a:gd name="T40" fmla="*/ 135 w 199"/>
              <a:gd name="T41" fmla="*/ 152 h 202"/>
              <a:gd name="T42" fmla="*/ 135 w 199"/>
              <a:gd name="T43" fmla="*/ 163 h 202"/>
              <a:gd name="T44" fmla="*/ 81 w 199"/>
              <a:gd name="T45" fmla="*/ 163 h 202"/>
              <a:gd name="T46" fmla="*/ 81 w 199"/>
              <a:gd name="T47" fmla="*/ 122 h 202"/>
              <a:gd name="T48" fmla="*/ 135 w 199"/>
              <a:gd name="T49" fmla="*/ 122 h 202"/>
              <a:gd name="T50" fmla="*/ 135 w 199"/>
              <a:gd name="T51" fmla="*/ 133 h 202"/>
              <a:gd name="T52" fmla="*/ 199 w 199"/>
              <a:gd name="T53" fmla="*/ 133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9" h="202">
                <a:moveTo>
                  <a:pt x="199" y="133"/>
                </a:moveTo>
                <a:lnTo>
                  <a:pt x="199" y="102"/>
                </a:lnTo>
                <a:lnTo>
                  <a:pt x="135" y="102"/>
                </a:lnTo>
                <a:lnTo>
                  <a:pt x="135" y="114"/>
                </a:lnTo>
                <a:lnTo>
                  <a:pt x="81" y="114"/>
                </a:lnTo>
                <a:lnTo>
                  <a:pt x="81" y="81"/>
                </a:lnTo>
                <a:lnTo>
                  <a:pt x="137" y="81"/>
                </a:lnTo>
                <a:lnTo>
                  <a:pt x="137" y="18"/>
                </a:lnTo>
                <a:lnTo>
                  <a:pt x="56" y="18"/>
                </a:lnTo>
                <a:lnTo>
                  <a:pt x="56" y="0"/>
                </a:lnTo>
                <a:lnTo>
                  <a:pt x="0" y="0"/>
                </a:lnTo>
                <a:lnTo>
                  <a:pt x="0" y="81"/>
                </a:lnTo>
                <a:lnTo>
                  <a:pt x="56" y="81"/>
                </a:lnTo>
                <a:lnTo>
                  <a:pt x="56" y="202"/>
                </a:lnTo>
                <a:lnTo>
                  <a:pt x="81" y="202"/>
                </a:lnTo>
                <a:lnTo>
                  <a:pt x="81" y="172"/>
                </a:lnTo>
                <a:lnTo>
                  <a:pt x="135" y="172"/>
                </a:lnTo>
                <a:lnTo>
                  <a:pt x="135" y="183"/>
                </a:lnTo>
                <a:lnTo>
                  <a:pt x="199" y="183"/>
                </a:lnTo>
                <a:lnTo>
                  <a:pt x="199" y="152"/>
                </a:lnTo>
                <a:lnTo>
                  <a:pt x="135" y="152"/>
                </a:lnTo>
                <a:lnTo>
                  <a:pt x="135" y="163"/>
                </a:lnTo>
                <a:lnTo>
                  <a:pt x="81" y="163"/>
                </a:lnTo>
                <a:lnTo>
                  <a:pt x="81" y="122"/>
                </a:lnTo>
                <a:lnTo>
                  <a:pt x="135" y="122"/>
                </a:lnTo>
                <a:lnTo>
                  <a:pt x="135" y="133"/>
                </a:lnTo>
                <a:lnTo>
                  <a:pt x="199" y="133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01" name="Oval 134"/>
          <p:cNvSpPr>
            <a:spLocks noChangeArrowheads="1"/>
          </p:cNvSpPr>
          <p:nvPr/>
        </p:nvSpPr>
        <p:spPr bwMode="auto">
          <a:xfrm>
            <a:off x="1431153" y="3492992"/>
            <a:ext cx="66675" cy="65088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02" name="Freeform 135"/>
          <p:cNvSpPr/>
          <p:nvPr/>
        </p:nvSpPr>
        <p:spPr bwMode="auto">
          <a:xfrm>
            <a:off x="1413690" y="3318367"/>
            <a:ext cx="300037" cy="196850"/>
          </a:xfrm>
          <a:custGeom>
            <a:avLst/>
            <a:gdLst>
              <a:gd name="T0" fmla="*/ 0 w 133"/>
              <a:gd name="T1" fmla="*/ 87 h 87"/>
              <a:gd name="T2" fmla="*/ 7 w 133"/>
              <a:gd name="T3" fmla="*/ 87 h 87"/>
              <a:gd name="T4" fmla="*/ 22 w 133"/>
              <a:gd name="T5" fmla="*/ 75 h 87"/>
              <a:gd name="T6" fmla="*/ 38 w 133"/>
              <a:gd name="T7" fmla="*/ 87 h 87"/>
              <a:gd name="T8" fmla="*/ 133 w 133"/>
              <a:gd name="T9" fmla="*/ 87 h 87"/>
              <a:gd name="T10" fmla="*/ 133 w 133"/>
              <a:gd name="T11" fmla="*/ 0 h 87"/>
              <a:gd name="T12" fmla="*/ 0 w 133"/>
              <a:gd name="T13" fmla="*/ 0 h 87"/>
              <a:gd name="T14" fmla="*/ 0 w 133"/>
              <a:gd name="T15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87">
                <a:moveTo>
                  <a:pt x="0" y="87"/>
                </a:moveTo>
                <a:cubicBezTo>
                  <a:pt x="7" y="87"/>
                  <a:pt x="7" y="87"/>
                  <a:pt x="7" y="87"/>
                </a:cubicBezTo>
                <a:cubicBezTo>
                  <a:pt x="8" y="80"/>
                  <a:pt x="15" y="75"/>
                  <a:pt x="22" y="75"/>
                </a:cubicBezTo>
                <a:cubicBezTo>
                  <a:pt x="30" y="75"/>
                  <a:pt x="36" y="80"/>
                  <a:pt x="38" y="87"/>
                </a:cubicBezTo>
                <a:cubicBezTo>
                  <a:pt x="133" y="87"/>
                  <a:pt x="133" y="87"/>
                  <a:pt x="133" y="87"/>
                </a:cubicBezTo>
                <a:cubicBezTo>
                  <a:pt x="133" y="0"/>
                  <a:pt x="133" y="0"/>
                  <a:pt x="133" y="0"/>
                </a:cubicBezTo>
                <a:cubicBezTo>
                  <a:pt x="0" y="0"/>
                  <a:pt x="0" y="0"/>
                  <a:pt x="0" y="0"/>
                </a:cubicBezTo>
                <a:lnTo>
                  <a:pt x="0" y="87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03" name="Freeform 136"/>
          <p:cNvSpPr>
            <a:spLocks noEditPoints="1"/>
          </p:cNvSpPr>
          <p:nvPr/>
        </p:nvSpPr>
        <p:spPr bwMode="auto">
          <a:xfrm>
            <a:off x="1724840" y="3367580"/>
            <a:ext cx="130175" cy="147638"/>
          </a:xfrm>
          <a:custGeom>
            <a:avLst/>
            <a:gdLst>
              <a:gd name="T0" fmla="*/ 53 w 58"/>
              <a:gd name="T1" fmla="*/ 54 h 65"/>
              <a:gd name="T2" fmla="*/ 41 w 58"/>
              <a:gd name="T3" fmla="*/ 0 h 65"/>
              <a:gd name="T4" fmla="*/ 0 w 58"/>
              <a:gd name="T5" fmla="*/ 0 h 65"/>
              <a:gd name="T6" fmla="*/ 0 w 58"/>
              <a:gd name="T7" fmla="*/ 65 h 65"/>
              <a:gd name="T8" fmla="*/ 12 w 58"/>
              <a:gd name="T9" fmla="*/ 65 h 65"/>
              <a:gd name="T10" fmla="*/ 27 w 58"/>
              <a:gd name="T11" fmla="*/ 53 h 65"/>
              <a:gd name="T12" fmla="*/ 43 w 58"/>
              <a:gd name="T13" fmla="*/ 65 h 65"/>
              <a:gd name="T14" fmla="*/ 53 w 58"/>
              <a:gd name="T15" fmla="*/ 65 h 65"/>
              <a:gd name="T16" fmla="*/ 58 w 58"/>
              <a:gd name="T17" fmla="*/ 65 h 65"/>
              <a:gd name="T18" fmla="*/ 58 w 58"/>
              <a:gd name="T19" fmla="*/ 54 h 65"/>
              <a:gd name="T20" fmla="*/ 53 w 58"/>
              <a:gd name="T21" fmla="*/ 54 h 65"/>
              <a:gd name="T22" fmla="*/ 4 w 58"/>
              <a:gd name="T23" fmla="*/ 24 h 65"/>
              <a:gd name="T24" fmla="*/ 4 w 58"/>
              <a:gd name="T25" fmla="*/ 4 h 65"/>
              <a:gd name="T26" fmla="*/ 37 w 58"/>
              <a:gd name="T27" fmla="*/ 4 h 65"/>
              <a:gd name="T28" fmla="*/ 41 w 58"/>
              <a:gd name="T29" fmla="*/ 24 h 65"/>
              <a:gd name="T30" fmla="*/ 4 w 58"/>
              <a:gd name="T31" fmla="*/ 2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" h="65">
                <a:moveTo>
                  <a:pt x="53" y="54"/>
                </a:moveTo>
                <a:cubicBezTo>
                  <a:pt x="41" y="0"/>
                  <a:pt x="41" y="0"/>
                  <a:pt x="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5"/>
                  <a:pt x="0" y="65"/>
                  <a:pt x="0" y="65"/>
                </a:cubicBezTo>
                <a:cubicBezTo>
                  <a:pt x="12" y="65"/>
                  <a:pt x="12" y="65"/>
                  <a:pt x="12" y="65"/>
                </a:cubicBezTo>
                <a:cubicBezTo>
                  <a:pt x="13" y="58"/>
                  <a:pt x="20" y="53"/>
                  <a:pt x="27" y="53"/>
                </a:cubicBezTo>
                <a:cubicBezTo>
                  <a:pt x="35" y="53"/>
                  <a:pt x="41" y="58"/>
                  <a:pt x="4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8" y="65"/>
                  <a:pt x="58" y="65"/>
                  <a:pt x="58" y="65"/>
                </a:cubicBezTo>
                <a:cubicBezTo>
                  <a:pt x="58" y="54"/>
                  <a:pt x="58" y="54"/>
                  <a:pt x="58" y="54"/>
                </a:cubicBezTo>
                <a:lnTo>
                  <a:pt x="53" y="54"/>
                </a:lnTo>
                <a:close/>
                <a:moveTo>
                  <a:pt x="4" y="24"/>
                </a:moveTo>
                <a:cubicBezTo>
                  <a:pt x="4" y="4"/>
                  <a:pt x="4" y="4"/>
                  <a:pt x="4" y="4"/>
                </a:cubicBezTo>
                <a:cubicBezTo>
                  <a:pt x="37" y="4"/>
                  <a:pt x="37" y="4"/>
                  <a:pt x="37" y="4"/>
                </a:cubicBezTo>
                <a:cubicBezTo>
                  <a:pt x="41" y="24"/>
                  <a:pt x="41" y="24"/>
                  <a:pt x="41" y="24"/>
                </a:cubicBezTo>
                <a:lnTo>
                  <a:pt x="4" y="2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04" name="Oval 137"/>
          <p:cNvSpPr>
            <a:spLocks noChangeArrowheads="1"/>
          </p:cNvSpPr>
          <p:nvPr/>
        </p:nvSpPr>
        <p:spPr bwMode="auto">
          <a:xfrm>
            <a:off x="1753415" y="3492992"/>
            <a:ext cx="66675" cy="65088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05" name="Freeform 138"/>
          <p:cNvSpPr/>
          <p:nvPr/>
        </p:nvSpPr>
        <p:spPr bwMode="auto">
          <a:xfrm>
            <a:off x="2151878" y="3216767"/>
            <a:ext cx="265112" cy="388938"/>
          </a:xfrm>
          <a:custGeom>
            <a:avLst/>
            <a:gdLst>
              <a:gd name="T0" fmla="*/ 116 w 118"/>
              <a:gd name="T1" fmla="*/ 14 h 172"/>
              <a:gd name="T2" fmla="*/ 118 w 118"/>
              <a:gd name="T3" fmla="*/ 9 h 172"/>
              <a:gd name="T4" fmla="*/ 97 w 118"/>
              <a:gd name="T5" fmla="*/ 2 h 172"/>
              <a:gd name="T6" fmla="*/ 92 w 118"/>
              <a:gd name="T7" fmla="*/ 0 h 172"/>
              <a:gd name="T8" fmla="*/ 90 w 118"/>
              <a:gd name="T9" fmla="*/ 5 h 172"/>
              <a:gd name="T10" fmla="*/ 76 w 118"/>
              <a:gd name="T11" fmla="*/ 46 h 172"/>
              <a:gd name="T12" fmla="*/ 0 w 118"/>
              <a:gd name="T13" fmla="*/ 46 h 172"/>
              <a:gd name="T14" fmla="*/ 53 w 118"/>
              <a:gd name="T15" fmla="*/ 107 h 172"/>
              <a:gd name="T16" fmla="*/ 53 w 118"/>
              <a:gd name="T17" fmla="*/ 164 h 172"/>
              <a:gd name="T18" fmla="*/ 17 w 118"/>
              <a:gd name="T19" fmla="*/ 172 h 172"/>
              <a:gd name="T20" fmla="*/ 95 w 118"/>
              <a:gd name="T21" fmla="*/ 172 h 172"/>
              <a:gd name="T22" fmla="*/ 60 w 118"/>
              <a:gd name="T23" fmla="*/ 164 h 172"/>
              <a:gd name="T24" fmla="*/ 60 w 118"/>
              <a:gd name="T25" fmla="*/ 107 h 172"/>
              <a:gd name="T26" fmla="*/ 112 w 118"/>
              <a:gd name="T27" fmla="*/ 46 h 172"/>
              <a:gd name="T28" fmla="*/ 82 w 118"/>
              <a:gd name="T29" fmla="*/ 46 h 172"/>
              <a:gd name="T30" fmla="*/ 95 w 118"/>
              <a:gd name="T31" fmla="*/ 6 h 172"/>
              <a:gd name="T32" fmla="*/ 116 w 118"/>
              <a:gd name="T33" fmla="*/ 14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8" h="172">
                <a:moveTo>
                  <a:pt x="116" y="14"/>
                </a:moveTo>
                <a:cubicBezTo>
                  <a:pt x="118" y="9"/>
                  <a:pt x="118" y="9"/>
                  <a:pt x="118" y="9"/>
                </a:cubicBezTo>
                <a:cubicBezTo>
                  <a:pt x="97" y="2"/>
                  <a:pt x="97" y="2"/>
                  <a:pt x="97" y="2"/>
                </a:cubicBezTo>
                <a:cubicBezTo>
                  <a:pt x="92" y="0"/>
                  <a:pt x="92" y="0"/>
                  <a:pt x="92" y="0"/>
                </a:cubicBezTo>
                <a:cubicBezTo>
                  <a:pt x="90" y="5"/>
                  <a:pt x="90" y="5"/>
                  <a:pt x="90" y="5"/>
                </a:cubicBezTo>
                <a:cubicBezTo>
                  <a:pt x="76" y="46"/>
                  <a:pt x="76" y="46"/>
                  <a:pt x="76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3" y="164"/>
                  <a:pt x="53" y="164"/>
                  <a:pt x="53" y="164"/>
                </a:cubicBezTo>
                <a:cubicBezTo>
                  <a:pt x="36" y="164"/>
                  <a:pt x="22" y="168"/>
                  <a:pt x="17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0" y="168"/>
                  <a:pt x="76" y="164"/>
                  <a:pt x="60" y="164"/>
                </a:cubicBezTo>
                <a:cubicBezTo>
                  <a:pt x="60" y="107"/>
                  <a:pt x="60" y="107"/>
                  <a:pt x="60" y="107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82" y="46"/>
                  <a:pt x="82" y="46"/>
                  <a:pt x="82" y="46"/>
                </a:cubicBezTo>
                <a:cubicBezTo>
                  <a:pt x="95" y="6"/>
                  <a:pt x="95" y="6"/>
                  <a:pt x="95" y="6"/>
                </a:cubicBezTo>
                <a:lnTo>
                  <a:pt x="116" y="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06" name="Freeform 139"/>
          <p:cNvSpPr/>
          <p:nvPr/>
        </p:nvSpPr>
        <p:spPr bwMode="auto">
          <a:xfrm>
            <a:off x="2748778" y="3285030"/>
            <a:ext cx="333375" cy="279400"/>
          </a:xfrm>
          <a:custGeom>
            <a:avLst/>
            <a:gdLst>
              <a:gd name="T0" fmla="*/ 145 w 148"/>
              <a:gd name="T1" fmla="*/ 54 h 124"/>
              <a:gd name="T2" fmla="*/ 143 w 148"/>
              <a:gd name="T3" fmla="*/ 48 h 124"/>
              <a:gd name="T4" fmla="*/ 148 w 148"/>
              <a:gd name="T5" fmla="*/ 36 h 124"/>
              <a:gd name="T6" fmla="*/ 130 w 148"/>
              <a:gd name="T7" fmla="*/ 18 h 124"/>
              <a:gd name="T8" fmla="*/ 118 w 148"/>
              <a:gd name="T9" fmla="*/ 23 h 124"/>
              <a:gd name="T10" fmla="*/ 104 w 148"/>
              <a:gd name="T11" fmla="*/ 10 h 124"/>
              <a:gd name="T12" fmla="*/ 97 w 148"/>
              <a:gd name="T13" fmla="*/ 12 h 124"/>
              <a:gd name="T14" fmla="*/ 76 w 148"/>
              <a:gd name="T15" fmla="*/ 0 h 124"/>
              <a:gd name="T16" fmla="*/ 56 w 148"/>
              <a:gd name="T17" fmla="*/ 10 h 124"/>
              <a:gd name="T18" fmla="*/ 49 w 148"/>
              <a:gd name="T19" fmla="*/ 8 h 124"/>
              <a:gd name="T20" fmla="*/ 37 w 148"/>
              <a:gd name="T21" fmla="*/ 20 h 124"/>
              <a:gd name="T22" fmla="*/ 38 w 148"/>
              <a:gd name="T23" fmla="*/ 24 h 124"/>
              <a:gd name="T24" fmla="*/ 36 w 148"/>
              <a:gd name="T25" fmla="*/ 24 h 124"/>
              <a:gd name="T26" fmla="*/ 18 w 148"/>
              <a:gd name="T27" fmla="*/ 43 h 124"/>
              <a:gd name="T28" fmla="*/ 18 w 148"/>
              <a:gd name="T29" fmla="*/ 44 h 124"/>
              <a:gd name="T30" fmla="*/ 0 w 148"/>
              <a:gd name="T31" fmla="*/ 65 h 124"/>
              <a:gd name="T32" fmla="*/ 16 w 148"/>
              <a:gd name="T33" fmla="*/ 85 h 124"/>
              <a:gd name="T34" fmla="*/ 31 w 148"/>
              <a:gd name="T35" fmla="*/ 96 h 124"/>
              <a:gd name="T36" fmla="*/ 35 w 148"/>
              <a:gd name="T37" fmla="*/ 95 h 124"/>
              <a:gd name="T38" fmla="*/ 35 w 148"/>
              <a:gd name="T39" fmla="*/ 97 h 124"/>
              <a:gd name="T40" fmla="*/ 53 w 148"/>
              <a:gd name="T41" fmla="*/ 114 h 124"/>
              <a:gd name="T42" fmla="*/ 67 w 148"/>
              <a:gd name="T43" fmla="*/ 107 h 124"/>
              <a:gd name="T44" fmla="*/ 76 w 148"/>
              <a:gd name="T45" fmla="*/ 111 h 124"/>
              <a:gd name="T46" fmla="*/ 83 w 148"/>
              <a:gd name="T47" fmla="*/ 109 h 124"/>
              <a:gd name="T48" fmla="*/ 100 w 148"/>
              <a:gd name="T49" fmla="*/ 124 h 124"/>
              <a:gd name="T50" fmla="*/ 91 w 148"/>
              <a:gd name="T51" fmla="*/ 108 h 124"/>
              <a:gd name="T52" fmla="*/ 100 w 148"/>
              <a:gd name="T53" fmla="*/ 110 h 124"/>
              <a:gd name="T54" fmla="*/ 118 w 148"/>
              <a:gd name="T55" fmla="*/ 94 h 124"/>
              <a:gd name="T56" fmla="*/ 122 w 148"/>
              <a:gd name="T57" fmla="*/ 94 h 124"/>
              <a:gd name="T58" fmla="*/ 143 w 148"/>
              <a:gd name="T59" fmla="*/ 74 h 124"/>
              <a:gd name="T60" fmla="*/ 139 w 148"/>
              <a:gd name="T61" fmla="*/ 63 h 124"/>
              <a:gd name="T62" fmla="*/ 145 w 148"/>
              <a:gd name="T63" fmla="*/ 5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8" h="124">
                <a:moveTo>
                  <a:pt x="145" y="54"/>
                </a:moveTo>
                <a:cubicBezTo>
                  <a:pt x="145" y="52"/>
                  <a:pt x="144" y="50"/>
                  <a:pt x="143" y="48"/>
                </a:cubicBezTo>
                <a:cubicBezTo>
                  <a:pt x="146" y="45"/>
                  <a:pt x="148" y="41"/>
                  <a:pt x="148" y="36"/>
                </a:cubicBezTo>
                <a:cubicBezTo>
                  <a:pt x="148" y="26"/>
                  <a:pt x="140" y="18"/>
                  <a:pt x="130" y="18"/>
                </a:cubicBezTo>
                <a:cubicBezTo>
                  <a:pt x="125" y="18"/>
                  <a:pt x="121" y="20"/>
                  <a:pt x="118" y="23"/>
                </a:cubicBezTo>
                <a:cubicBezTo>
                  <a:pt x="117" y="16"/>
                  <a:pt x="111" y="10"/>
                  <a:pt x="104" y="10"/>
                </a:cubicBezTo>
                <a:cubicBezTo>
                  <a:pt x="102" y="10"/>
                  <a:pt x="99" y="11"/>
                  <a:pt x="97" y="12"/>
                </a:cubicBezTo>
                <a:cubicBezTo>
                  <a:pt x="93" y="5"/>
                  <a:pt x="85" y="0"/>
                  <a:pt x="76" y="0"/>
                </a:cubicBezTo>
                <a:cubicBezTo>
                  <a:pt x="68" y="0"/>
                  <a:pt x="61" y="4"/>
                  <a:pt x="56" y="10"/>
                </a:cubicBezTo>
                <a:cubicBezTo>
                  <a:pt x="54" y="9"/>
                  <a:pt x="52" y="8"/>
                  <a:pt x="49" y="8"/>
                </a:cubicBezTo>
                <a:cubicBezTo>
                  <a:pt x="42" y="8"/>
                  <a:pt x="37" y="13"/>
                  <a:pt x="37" y="20"/>
                </a:cubicBezTo>
                <a:cubicBezTo>
                  <a:pt x="37" y="21"/>
                  <a:pt x="37" y="23"/>
                  <a:pt x="38" y="24"/>
                </a:cubicBezTo>
                <a:cubicBezTo>
                  <a:pt x="37" y="24"/>
                  <a:pt x="37" y="24"/>
                  <a:pt x="36" y="24"/>
                </a:cubicBezTo>
                <a:cubicBezTo>
                  <a:pt x="26" y="24"/>
                  <a:pt x="18" y="32"/>
                  <a:pt x="18" y="43"/>
                </a:cubicBezTo>
                <a:cubicBezTo>
                  <a:pt x="18" y="43"/>
                  <a:pt x="18" y="44"/>
                  <a:pt x="18" y="44"/>
                </a:cubicBezTo>
                <a:cubicBezTo>
                  <a:pt x="8" y="45"/>
                  <a:pt x="0" y="54"/>
                  <a:pt x="0" y="65"/>
                </a:cubicBezTo>
                <a:cubicBezTo>
                  <a:pt x="0" y="75"/>
                  <a:pt x="7" y="83"/>
                  <a:pt x="16" y="85"/>
                </a:cubicBezTo>
                <a:cubicBezTo>
                  <a:pt x="18" y="91"/>
                  <a:pt x="24" y="96"/>
                  <a:pt x="31" y="96"/>
                </a:cubicBezTo>
                <a:cubicBezTo>
                  <a:pt x="33" y="96"/>
                  <a:pt x="34" y="95"/>
                  <a:pt x="35" y="95"/>
                </a:cubicBezTo>
                <a:cubicBezTo>
                  <a:pt x="35" y="96"/>
                  <a:pt x="35" y="96"/>
                  <a:pt x="35" y="97"/>
                </a:cubicBezTo>
                <a:cubicBezTo>
                  <a:pt x="35" y="106"/>
                  <a:pt x="43" y="114"/>
                  <a:pt x="53" y="114"/>
                </a:cubicBezTo>
                <a:cubicBezTo>
                  <a:pt x="59" y="114"/>
                  <a:pt x="64" y="111"/>
                  <a:pt x="67" y="107"/>
                </a:cubicBezTo>
                <a:cubicBezTo>
                  <a:pt x="70" y="109"/>
                  <a:pt x="73" y="111"/>
                  <a:pt x="76" y="111"/>
                </a:cubicBezTo>
                <a:cubicBezTo>
                  <a:pt x="79" y="111"/>
                  <a:pt x="81" y="110"/>
                  <a:pt x="83" y="109"/>
                </a:cubicBezTo>
                <a:cubicBezTo>
                  <a:pt x="84" y="113"/>
                  <a:pt x="89" y="121"/>
                  <a:pt x="100" y="124"/>
                </a:cubicBezTo>
                <a:cubicBezTo>
                  <a:pt x="100" y="124"/>
                  <a:pt x="92" y="117"/>
                  <a:pt x="91" y="108"/>
                </a:cubicBezTo>
                <a:cubicBezTo>
                  <a:pt x="93" y="109"/>
                  <a:pt x="96" y="110"/>
                  <a:pt x="100" y="110"/>
                </a:cubicBezTo>
                <a:cubicBezTo>
                  <a:pt x="109" y="110"/>
                  <a:pt x="117" y="103"/>
                  <a:pt x="118" y="94"/>
                </a:cubicBezTo>
                <a:cubicBezTo>
                  <a:pt x="119" y="94"/>
                  <a:pt x="121" y="94"/>
                  <a:pt x="122" y="94"/>
                </a:cubicBezTo>
                <a:cubicBezTo>
                  <a:pt x="134" y="94"/>
                  <a:pt x="143" y="85"/>
                  <a:pt x="143" y="74"/>
                </a:cubicBezTo>
                <a:cubicBezTo>
                  <a:pt x="143" y="70"/>
                  <a:pt x="141" y="66"/>
                  <a:pt x="139" y="63"/>
                </a:cubicBezTo>
                <a:cubicBezTo>
                  <a:pt x="142" y="61"/>
                  <a:pt x="145" y="58"/>
                  <a:pt x="145" y="5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07" name="Freeform 140"/>
          <p:cNvSpPr>
            <a:spLocks noEditPoints="1"/>
          </p:cNvSpPr>
          <p:nvPr/>
        </p:nvSpPr>
        <p:spPr bwMode="auto">
          <a:xfrm>
            <a:off x="3344090" y="3280267"/>
            <a:ext cx="352425" cy="279400"/>
          </a:xfrm>
          <a:custGeom>
            <a:avLst/>
            <a:gdLst>
              <a:gd name="T0" fmla="*/ 217 w 222"/>
              <a:gd name="T1" fmla="*/ 0 h 176"/>
              <a:gd name="T2" fmla="*/ 0 w 222"/>
              <a:gd name="T3" fmla="*/ 0 h 176"/>
              <a:gd name="T4" fmla="*/ 0 w 222"/>
              <a:gd name="T5" fmla="*/ 176 h 176"/>
              <a:gd name="T6" fmla="*/ 222 w 222"/>
              <a:gd name="T7" fmla="*/ 176 h 176"/>
              <a:gd name="T8" fmla="*/ 222 w 222"/>
              <a:gd name="T9" fmla="*/ 0 h 176"/>
              <a:gd name="T10" fmla="*/ 217 w 222"/>
              <a:gd name="T11" fmla="*/ 0 h 176"/>
              <a:gd name="T12" fmla="*/ 189 w 222"/>
              <a:gd name="T13" fmla="*/ 118 h 176"/>
              <a:gd name="T14" fmla="*/ 189 w 222"/>
              <a:gd name="T15" fmla="*/ 172 h 176"/>
              <a:gd name="T16" fmla="*/ 158 w 222"/>
              <a:gd name="T17" fmla="*/ 172 h 176"/>
              <a:gd name="T18" fmla="*/ 158 w 222"/>
              <a:gd name="T19" fmla="*/ 118 h 176"/>
              <a:gd name="T20" fmla="*/ 165 w 222"/>
              <a:gd name="T21" fmla="*/ 118 h 176"/>
              <a:gd name="T22" fmla="*/ 165 w 222"/>
              <a:gd name="T23" fmla="*/ 4 h 176"/>
              <a:gd name="T24" fmla="*/ 180 w 222"/>
              <a:gd name="T25" fmla="*/ 4 h 176"/>
              <a:gd name="T26" fmla="*/ 180 w 222"/>
              <a:gd name="T27" fmla="*/ 118 h 176"/>
              <a:gd name="T28" fmla="*/ 189 w 222"/>
              <a:gd name="T29" fmla="*/ 118 h 176"/>
              <a:gd name="T30" fmla="*/ 41 w 222"/>
              <a:gd name="T31" fmla="*/ 118 h 176"/>
              <a:gd name="T32" fmla="*/ 41 w 222"/>
              <a:gd name="T33" fmla="*/ 4 h 176"/>
              <a:gd name="T34" fmla="*/ 57 w 222"/>
              <a:gd name="T35" fmla="*/ 4 h 176"/>
              <a:gd name="T36" fmla="*/ 57 w 222"/>
              <a:gd name="T37" fmla="*/ 118 h 176"/>
              <a:gd name="T38" fmla="*/ 67 w 222"/>
              <a:gd name="T39" fmla="*/ 118 h 176"/>
              <a:gd name="T40" fmla="*/ 67 w 222"/>
              <a:gd name="T41" fmla="*/ 172 h 176"/>
              <a:gd name="T42" fmla="*/ 34 w 222"/>
              <a:gd name="T43" fmla="*/ 172 h 176"/>
              <a:gd name="T44" fmla="*/ 34 w 222"/>
              <a:gd name="T45" fmla="*/ 118 h 176"/>
              <a:gd name="T46" fmla="*/ 41 w 222"/>
              <a:gd name="T47" fmla="*/ 118 h 176"/>
              <a:gd name="T48" fmla="*/ 75 w 222"/>
              <a:gd name="T49" fmla="*/ 118 h 176"/>
              <a:gd name="T50" fmla="*/ 82 w 222"/>
              <a:gd name="T51" fmla="*/ 118 h 176"/>
              <a:gd name="T52" fmla="*/ 82 w 222"/>
              <a:gd name="T53" fmla="*/ 4 h 176"/>
              <a:gd name="T54" fmla="*/ 98 w 222"/>
              <a:gd name="T55" fmla="*/ 4 h 176"/>
              <a:gd name="T56" fmla="*/ 98 w 222"/>
              <a:gd name="T57" fmla="*/ 118 h 176"/>
              <a:gd name="T58" fmla="*/ 108 w 222"/>
              <a:gd name="T59" fmla="*/ 118 h 176"/>
              <a:gd name="T60" fmla="*/ 108 w 222"/>
              <a:gd name="T61" fmla="*/ 172 h 176"/>
              <a:gd name="T62" fmla="*/ 75 w 222"/>
              <a:gd name="T63" fmla="*/ 172 h 176"/>
              <a:gd name="T64" fmla="*/ 75 w 222"/>
              <a:gd name="T65" fmla="*/ 118 h 176"/>
              <a:gd name="T66" fmla="*/ 117 w 222"/>
              <a:gd name="T67" fmla="*/ 118 h 176"/>
              <a:gd name="T68" fmla="*/ 124 w 222"/>
              <a:gd name="T69" fmla="*/ 118 h 176"/>
              <a:gd name="T70" fmla="*/ 124 w 222"/>
              <a:gd name="T71" fmla="*/ 4 h 176"/>
              <a:gd name="T72" fmla="*/ 139 w 222"/>
              <a:gd name="T73" fmla="*/ 4 h 176"/>
              <a:gd name="T74" fmla="*/ 139 w 222"/>
              <a:gd name="T75" fmla="*/ 118 h 176"/>
              <a:gd name="T76" fmla="*/ 149 w 222"/>
              <a:gd name="T77" fmla="*/ 118 h 176"/>
              <a:gd name="T78" fmla="*/ 149 w 222"/>
              <a:gd name="T79" fmla="*/ 172 h 176"/>
              <a:gd name="T80" fmla="*/ 117 w 222"/>
              <a:gd name="T81" fmla="*/ 172 h 176"/>
              <a:gd name="T82" fmla="*/ 117 w 222"/>
              <a:gd name="T83" fmla="*/ 118 h 176"/>
              <a:gd name="T84" fmla="*/ 4 w 222"/>
              <a:gd name="T85" fmla="*/ 4 h 176"/>
              <a:gd name="T86" fmla="*/ 16 w 222"/>
              <a:gd name="T87" fmla="*/ 4 h 176"/>
              <a:gd name="T88" fmla="*/ 16 w 222"/>
              <a:gd name="T89" fmla="*/ 118 h 176"/>
              <a:gd name="T90" fmla="*/ 26 w 222"/>
              <a:gd name="T91" fmla="*/ 118 h 176"/>
              <a:gd name="T92" fmla="*/ 26 w 222"/>
              <a:gd name="T93" fmla="*/ 172 h 176"/>
              <a:gd name="T94" fmla="*/ 4 w 222"/>
              <a:gd name="T95" fmla="*/ 172 h 176"/>
              <a:gd name="T96" fmla="*/ 4 w 222"/>
              <a:gd name="T97" fmla="*/ 4 h 176"/>
              <a:gd name="T98" fmla="*/ 217 w 222"/>
              <a:gd name="T99" fmla="*/ 172 h 176"/>
              <a:gd name="T100" fmla="*/ 199 w 222"/>
              <a:gd name="T101" fmla="*/ 172 h 176"/>
              <a:gd name="T102" fmla="*/ 199 w 222"/>
              <a:gd name="T103" fmla="*/ 118 h 176"/>
              <a:gd name="T104" fmla="*/ 206 w 222"/>
              <a:gd name="T105" fmla="*/ 118 h 176"/>
              <a:gd name="T106" fmla="*/ 206 w 222"/>
              <a:gd name="T107" fmla="*/ 4 h 176"/>
              <a:gd name="T108" fmla="*/ 217 w 222"/>
              <a:gd name="T109" fmla="*/ 4 h 176"/>
              <a:gd name="T110" fmla="*/ 217 w 222"/>
              <a:gd name="T111" fmla="*/ 17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22" h="176">
                <a:moveTo>
                  <a:pt x="217" y="0"/>
                </a:moveTo>
                <a:lnTo>
                  <a:pt x="0" y="0"/>
                </a:lnTo>
                <a:lnTo>
                  <a:pt x="0" y="176"/>
                </a:lnTo>
                <a:lnTo>
                  <a:pt x="222" y="176"/>
                </a:lnTo>
                <a:lnTo>
                  <a:pt x="222" y="0"/>
                </a:lnTo>
                <a:lnTo>
                  <a:pt x="217" y="0"/>
                </a:lnTo>
                <a:close/>
                <a:moveTo>
                  <a:pt x="189" y="118"/>
                </a:moveTo>
                <a:lnTo>
                  <a:pt x="189" y="172"/>
                </a:lnTo>
                <a:lnTo>
                  <a:pt x="158" y="172"/>
                </a:lnTo>
                <a:lnTo>
                  <a:pt x="158" y="118"/>
                </a:lnTo>
                <a:lnTo>
                  <a:pt x="165" y="118"/>
                </a:lnTo>
                <a:lnTo>
                  <a:pt x="165" y="4"/>
                </a:lnTo>
                <a:lnTo>
                  <a:pt x="180" y="4"/>
                </a:lnTo>
                <a:lnTo>
                  <a:pt x="180" y="118"/>
                </a:lnTo>
                <a:lnTo>
                  <a:pt x="189" y="118"/>
                </a:lnTo>
                <a:close/>
                <a:moveTo>
                  <a:pt x="41" y="118"/>
                </a:moveTo>
                <a:lnTo>
                  <a:pt x="41" y="4"/>
                </a:lnTo>
                <a:lnTo>
                  <a:pt x="57" y="4"/>
                </a:lnTo>
                <a:lnTo>
                  <a:pt x="57" y="118"/>
                </a:lnTo>
                <a:lnTo>
                  <a:pt x="67" y="118"/>
                </a:lnTo>
                <a:lnTo>
                  <a:pt x="67" y="172"/>
                </a:lnTo>
                <a:lnTo>
                  <a:pt x="34" y="172"/>
                </a:lnTo>
                <a:lnTo>
                  <a:pt x="34" y="118"/>
                </a:lnTo>
                <a:lnTo>
                  <a:pt x="41" y="118"/>
                </a:lnTo>
                <a:close/>
                <a:moveTo>
                  <a:pt x="75" y="118"/>
                </a:moveTo>
                <a:lnTo>
                  <a:pt x="82" y="118"/>
                </a:lnTo>
                <a:lnTo>
                  <a:pt x="82" y="4"/>
                </a:lnTo>
                <a:lnTo>
                  <a:pt x="98" y="4"/>
                </a:lnTo>
                <a:lnTo>
                  <a:pt x="98" y="118"/>
                </a:lnTo>
                <a:lnTo>
                  <a:pt x="108" y="118"/>
                </a:lnTo>
                <a:lnTo>
                  <a:pt x="108" y="172"/>
                </a:lnTo>
                <a:lnTo>
                  <a:pt x="75" y="172"/>
                </a:lnTo>
                <a:lnTo>
                  <a:pt x="75" y="118"/>
                </a:lnTo>
                <a:close/>
                <a:moveTo>
                  <a:pt x="117" y="118"/>
                </a:moveTo>
                <a:lnTo>
                  <a:pt x="124" y="118"/>
                </a:lnTo>
                <a:lnTo>
                  <a:pt x="124" y="4"/>
                </a:lnTo>
                <a:lnTo>
                  <a:pt x="139" y="4"/>
                </a:lnTo>
                <a:lnTo>
                  <a:pt x="139" y="118"/>
                </a:lnTo>
                <a:lnTo>
                  <a:pt x="149" y="118"/>
                </a:lnTo>
                <a:lnTo>
                  <a:pt x="149" y="172"/>
                </a:lnTo>
                <a:lnTo>
                  <a:pt x="117" y="172"/>
                </a:lnTo>
                <a:lnTo>
                  <a:pt x="117" y="118"/>
                </a:lnTo>
                <a:close/>
                <a:moveTo>
                  <a:pt x="4" y="4"/>
                </a:moveTo>
                <a:lnTo>
                  <a:pt x="16" y="4"/>
                </a:lnTo>
                <a:lnTo>
                  <a:pt x="16" y="118"/>
                </a:lnTo>
                <a:lnTo>
                  <a:pt x="26" y="118"/>
                </a:lnTo>
                <a:lnTo>
                  <a:pt x="26" y="172"/>
                </a:lnTo>
                <a:lnTo>
                  <a:pt x="4" y="172"/>
                </a:lnTo>
                <a:lnTo>
                  <a:pt x="4" y="4"/>
                </a:lnTo>
                <a:close/>
                <a:moveTo>
                  <a:pt x="217" y="172"/>
                </a:moveTo>
                <a:lnTo>
                  <a:pt x="199" y="172"/>
                </a:lnTo>
                <a:lnTo>
                  <a:pt x="199" y="118"/>
                </a:lnTo>
                <a:lnTo>
                  <a:pt x="206" y="118"/>
                </a:lnTo>
                <a:lnTo>
                  <a:pt x="206" y="4"/>
                </a:lnTo>
                <a:lnTo>
                  <a:pt x="217" y="4"/>
                </a:lnTo>
                <a:lnTo>
                  <a:pt x="217" y="172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08" name="Freeform 141"/>
          <p:cNvSpPr/>
          <p:nvPr/>
        </p:nvSpPr>
        <p:spPr bwMode="auto">
          <a:xfrm>
            <a:off x="4090215" y="3223117"/>
            <a:ext cx="127000" cy="93663"/>
          </a:xfrm>
          <a:custGeom>
            <a:avLst/>
            <a:gdLst>
              <a:gd name="T0" fmla="*/ 51 w 56"/>
              <a:gd name="T1" fmla="*/ 0 h 41"/>
              <a:gd name="T2" fmla="*/ 4 w 56"/>
              <a:gd name="T3" fmla="*/ 0 h 41"/>
              <a:gd name="T4" fmla="*/ 0 w 56"/>
              <a:gd name="T5" fmla="*/ 5 h 41"/>
              <a:gd name="T6" fmla="*/ 0 w 56"/>
              <a:gd name="T7" fmla="*/ 36 h 41"/>
              <a:gd name="T8" fmla="*/ 4 w 56"/>
              <a:gd name="T9" fmla="*/ 41 h 41"/>
              <a:gd name="T10" fmla="*/ 51 w 56"/>
              <a:gd name="T11" fmla="*/ 41 h 41"/>
              <a:gd name="T12" fmla="*/ 56 w 56"/>
              <a:gd name="T13" fmla="*/ 36 h 41"/>
              <a:gd name="T14" fmla="*/ 56 w 56"/>
              <a:gd name="T15" fmla="*/ 5 h 41"/>
              <a:gd name="T16" fmla="*/ 51 w 56"/>
              <a:gd name="T1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" h="41">
                <a:moveTo>
                  <a:pt x="51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9"/>
                  <a:pt x="2" y="41"/>
                  <a:pt x="4" y="41"/>
                </a:cubicBezTo>
                <a:cubicBezTo>
                  <a:pt x="51" y="41"/>
                  <a:pt x="51" y="41"/>
                  <a:pt x="51" y="41"/>
                </a:cubicBezTo>
                <a:cubicBezTo>
                  <a:pt x="54" y="41"/>
                  <a:pt x="56" y="39"/>
                  <a:pt x="56" y="36"/>
                </a:cubicBezTo>
                <a:cubicBezTo>
                  <a:pt x="56" y="5"/>
                  <a:pt x="56" y="5"/>
                  <a:pt x="56" y="5"/>
                </a:cubicBezTo>
                <a:cubicBezTo>
                  <a:pt x="56" y="2"/>
                  <a:pt x="54" y="0"/>
                  <a:pt x="51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09" name="Freeform 142"/>
          <p:cNvSpPr/>
          <p:nvPr/>
        </p:nvSpPr>
        <p:spPr bwMode="auto">
          <a:xfrm>
            <a:off x="4077515" y="3362817"/>
            <a:ext cx="17462" cy="7938"/>
          </a:xfrm>
          <a:custGeom>
            <a:avLst/>
            <a:gdLst>
              <a:gd name="T0" fmla="*/ 6 w 8"/>
              <a:gd name="T1" fmla="*/ 0 h 3"/>
              <a:gd name="T2" fmla="*/ 1 w 8"/>
              <a:gd name="T3" fmla="*/ 0 h 3"/>
              <a:gd name="T4" fmla="*/ 0 w 8"/>
              <a:gd name="T5" fmla="*/ 1 h 3"/>
              <a:gd name="T6" fmla="*/ 1 w 8"/>
              <a:gd name="T7" fmla="*/ 3 h 3"/>
              <a:gd name="T8" fmla="*/ 6 w 8"/>
              <a:gd name="T9" fmla="*/ 3 h 3"/>
              <a:gd name="T10" fmla="*/ 8 w 8"/>
              <a:gd name="T11" fmla="*/ 1 h 3"/>
              <a:gd name="T12" fmla="*/ 6 w 8"/>
              <a:gd name="T1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3">
                <a:moveTo>
                  <a:pt x="6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2"/>
                  <a:pt x="0" y="3"/>
                  <a:pt x="1" y="3"/>
                </a:cubicBezTo>
                <a:cubicBezTo>
                  <a:pt x="6" y="3"/>
                  <a:pt x="6" y="3"/>
                  <a:pt x="6" y="3"/>
                </a:cubicBezTo>
                <a:cubicBezTo>
                  <a:pt x="7" y="3"/>
                  <a:pt x="8" y="2"/>
                  <a:pt x="8" y="1"/>
                </a:cubicBezTo>
                <a:cubicBezTo>
                  <a:pt x="8" y="1"/>
                  <a:pt x="7" y="0"/>
                  <a:pt x="6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10" name="Freeform 143"/>
          <p:cNvSpPr/>
          <p:nvPr/>
        </p:nvSpPr>
        <p:spPr bwMode="auto">
          <a:xfrm>
            <a:off x="4104503" y="3362817"/>
            <a:ext cx="17462" cy="7938"/>
          </a:xfrm>
          <a:custGeom>
            <a:avLst/>
            <a:gdLst>
              <a:gd name="T0" fmla="*/ 6 w 8"/>
              <a:gd name="T1" fmla="*/ 0 h 3"/>
              <a:gd name="T2" fmla="*/ 1 w 8"/>
              <a:gd name="T3" fmla="*/ 0 h 3"/>
              <a:gd name="T4" fmla="*/ 0 w 8"/>
              <a:gd name="T5" fmla="*/ 1 h 3"/>
              <a:gd name="T6" fmla="*/ 1 w 8"/>
              <a:gd name="T7" fmla="*/ 3 h 3"/>
              <a:gd name="T8" fmla="*/ 6 w 8"/>
              <a:gd name="T9" fmla="*/ 3 h 3"/>
              <a:gd name="T10" fmla="*/ 8 w 8"/>
              <a:gd name="T11" fmla="*/ 1 h 3"/>
              <a:gd name="T12" fmla="*/ 6 w 8"/>
              <a:gd name="T1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3">
                <a:moveTo>
                  <a:pt x="6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2"/>
                  <a:pt x="0" y="3"/>
                  <a:pt x="1" y="3"/>
                </a:cubicBezTo>
                <a:cubicBezTo>
                  <a:pt x="6" y="3"/>
                  <a:pt x="6" y="3"/>
                  <a:pt x="6" y="3"/>
                </a:cubicBezTo>
                <a:cubicBezTo>
                  <a:pt x="7" y="3"/>
                  <a:pt x="8" y="2"/>
                  <a:pt x="8" y="1"/>
                </a:cubicBezTo>
                <a:cubicBezTo>
                  <a:pt x="8" y="1"/>
                  <a:pt x="7" y="0"/>
                  <a:pt x="6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11" name="Freeform 144"/>
          <p:cNvSpPr/>
          <p:nvPr/>
        </p:nvSpPr>
        <p:spPr bwMode="auto">
          <a:xfrm>
            <a:off x="4131490" y="3362817"/>
            <a:ext cx="17462" cy="7938"/>
          </a:xfrm>
          <a:custGeom>
            <a:avLst/>
            <a:gdLst>
              <a:gd name="T0" fmla="*/ 6 w 8"/>
              <a:gd name="T1" fmla="*/ 0 h 3"/>
              <a:gd name="T2" fmla="*/ 2 w 8"/>
              <a:gd name="T3" fmla="*/ 0 h 3"/>
              <a:gd name="T4" fmla="*/ 0 w 8"/>
              <a:gd name="T5" fmla="*/ 1 h 3"/>
              <a:gd name="T6" fmla="*/ 2 w 8"/>
              <a:gd name="T7" fmla="*/ 3 h 3"/>
              <a:gd name="T8" fmla="*/ 6 w 8"/>
              <a:gd name="T9" fmla="*/ 3 h 3"/>
              <a:gd name="T10" fmla="*/ 8 w 8"/>
              <a:gd name="T11" fmla="*/ 1 h 3"/>
              <a:gd name="T12" fmla="*/ 6 w 8"/>
              <a:gd name="T1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3">
                <a:moveTo>
                  <a:pt x="6" y="0"/>
                </a:moveTo>
                <a:cubicBezTo>
                  <a:pt x="2" y="0"/>
                  <a:pt x="2" y="0"/>
                  <a:pt x="2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2"/>
                  <a:pt x="0" y="3"/>
                  <a:pt x="2" y="3"/>
                </a:cubicBezTo>
                <a:cubicBezTo>
                  <a:pt x="6" y="3"/>
                  <a:pt x="6" y="3"/>
                  <a:pt x="6" y="3"/>
                </a:cubicBezTo>
                <a:cubicBezTo>
                  <a:pt x="7" y="3"/>
                  <a:pt x="8" y="2"/>
                  <a:pt x="8" y="1"/>
                </a:cubicBezTo>
                <a:cubicBezTo>
                  <a:pt x="8" y="1"/>
                  <a:pt x="7" y="0"/>
                  <a:pt x="6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12" name="Freeform 145"/>
          <p:cNvSpPr/>
          <p:nvPr/>
        </p:nvSpPr>
        <p:spPr bwMode="auto">
          <a:xfrm>
            <a:off x="4158478" y="3362817"/>
            <a:ext cx="17462" cy="7938"/>
          </a:xfrm>
          <a:custGeom>
            <a:avLst/>
            <a:gdLst>
              <a:gd name="T0" fmla="*/ 6 w 8"/>
              <a:gd name="T1" fmla="*/ 0 h 3"/>
              <a:gd name="T2" fmla="*/ 2 w 8"/>
              <a:gd name="T3" fmla="*/ 0 h 3"/>
              <a:gd name="T4" fmla="*/ 0 w 8"/>
              <a:gd name="T5" fmla="*/ 1 h 3"/>
              <a:gd name="T6" fmla="*/ 2 w 8"/>
              <a:gd name="T7" fmla="*/ 3 h 3"/>
              <a:gd name="T8" fmla="*/ 6 w 8"/>
              <a:gd name="T9" fmla="*/ 3 h 3"/>
              <a:gd name="T10" fmla="*/ 8 w 8"/>
              <a:gd name="T11" fmla="*/ 1 h 3"/>
              <a:gd name="T12" fmla="*/ 6 w 8"/>
              <a:gd name="T1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3">
                <a:moveTo>
                  <a:pt x="6" y="0"/>
                </a:moveTo>
                <a:cubicBezTo>
                  <a:pt x="2" y="0"/>
                  <a:pt x="2" y="0"/>
                  <a:pt x="2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2"/>
                  <a:pt x="0" y="3"/>
                  <a:pt x="2" y="3"/>
                </a:cubicBezTo>
                <a:cubicBezTo>
                  <a:pt x="6" y="3"/>
                  <a:pt x="6" y="3"/>
                  <a:pt x="6" y="3"/>
                </a:cubicBezTo>
                <a:cubicBezTo>
                  <a:pt x="7" y="3"/>
                  <a:pt x="8" y="2"/>
                  <a:pt x="8" y="1"/>
                </a:cubicBezTo>
                <a:cubicBezTo>
                  <a:pt x="8" y="1"/>
                  <a:pt x="7" y="0"/>
                  <a:pt x="6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13" name="Freeform 146"/>
          <p:cNvSpPr/>
          <p:nvPr/>
        </p:nvSpPr>
        <p:spPr bwMode="auto">
          <a:xfrm>
            <a:off x="4185465" y="3362817"/>
            <a:ext cx="17462" cy="7938"/>
          </a:xfrm>
          <a:custGeom>
            <a:avLst/>
            <a:gdLst>
              <a:gd name="T0" fmla="*/ 6 w 8"/>
              <a:gd name="T1" fmla="*/ 0 h 3"/>
              <a:gd name="T2" fmla="*/ 2 w 8"/>
              <a:gd name="T3" fmla="*/ 0 h 3"/>
              <a:gd name="T4" fmla="*/ 0 w 8"/>
              <a:gd name="T5" fmla="*/ 1 h 3"/>
              <a:gd name="T6" fmla="*/ 2 w 8"/>
              <a:gd name="T7" fmla="*/ 3 h 3"/>
              <a:gd name="T8" fmla="*/ 6 w 8"/>
              <a:gd name="T9" fmla="*/ 3 h 3"/>
              <a:gd name="T10" fmla="*/ 8 w 8"/>
              <a:gd name="T11" fmla="*/ 1 h 3"/>
              <a:gd name="T12" fmla="*/ 6 w 8"/>
              <a:gd name="T1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3">
                <a:moveTo>
                  <a:pt x="6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2"/>
                  <a:pt x="1" y="3"/>
                  <a:pt x="2" y="3"/>
                </a:cubicBezTo>
                <a:cubicBezTo>
                  <a:pt x="6" y="3"/>
                  <a:pt x="6" y="3"/>
                  <a:pt x="6" y="3"/>
                </a:cubicBezTo>
                <a:cubicBezTo>
                  <a:pt x="7" y="3"/>
                  <a:pt x="8" y="2"/>
                  <a:pt x="8" y="1"/>
                </a:cubicBezTo>
                <a:cubicBezTo>
                  <a:pt x="8" y="1"/>
                  <a:pt x="7" y="0"/>
                  <a:pt x="6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14" name="Freeform 147"/>
          <p:cNvSpPr/>
          <p:nvPr/>
        </p:nvSpPr>
        <p:spPr bwMode="auto">
          <a:xfrm>
            <a:off x="4212453" y="3362817"/>
            <a:ext cx="17462" cy="7938"/>
          </a:xfrm>
          <a:custGeom>
            <a:avLst/>
            <a:gdLst>
              <a:gd name="T0" fmla="*/ 6 w 8"/>
              <a:gd name="T1" fmla="*/ 0 h 3"/>
              <a:gd name="T2" fmla="*/ 2 w 8"/>
              <a:gd name="T3" fmla="*/ 0 h 3"/>
              <a:gd name="T4" fmla="*/ 0 w 8"/>
              <a:gd name="T5" fmla="*/ 1 h 3"/>
              <a:gd name="T6" fmla="*/ 2 w 8"/>
              <a:gd name="T7" fmla="*/ 3 h 3"/>
              <a:gd name="T8" fmla="*/ 6 w 8"/>
              <a:gd name="T9" fmla="*/ 3 h 3"/>
              <a:gd name="T10" fmla="*/ 8 w 8"/>
              <a:gd name="T11" fmla="*/ 1 h 3"/>
              <a:gd name="T12" fmla="*/ 6 w 8"/>
              <a:gd name="T1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3">
                <a:moveTo>
                  <a:pt x="6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2"/>
                  <a:pt x="1" y="3"/>
                  <a:pt x="2" y="3"/>
                </a:cubicBezTo>
                <a:cubicBezTo>
                  <a:pt x="6" y="3"/>
                  <a:pt x="6" y="3"/>
                  <a:pt x="6" y="3"/>
                </a:cubicBezTo>
                <a:cubicBezTo>
                  <a:pt x="7" y="3"/>
                  <a:pt x="8" y="2"/>
                  <a:pt x="8" y="1"/>
                </a:cubicBezTo>
                <a:cubicBezTo>
                  <a:pt x="8" y="1"/>
                  <a:pt x="7" y="0"/>
                  <a:pt x="6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15" name="Freeform 148"/>
          <p:cNvSpPr/>
          <p:nvPr/>
        </p:nvSpPr>
        <p:spPr bwMode="auto">
          <a:xfrm>
            <a:off x="4090215" y="3354880"/>
            <a:ext cx="19050" cy="4763"/>
          </a:xfrm>
          <a:custGeom>
            <a:avLst/>
            <a:gdLst>
              <a:gd name="T0" fmla="*/ 1 w 8"/>
              <a:gd name="T1" fmla="*/ 2 h 2"/>
              <a:gd name="T2" fmla="*/ 6 w 8"/>
              <a:gd name="T3" fmla="*/ 2 h 2"/>
              <a:gd name="T4" fmla="*/ 8 w 8"/>
              <a:gd name="T5" fmla="*/ 1 h 2"/>
              <a:gd name="T6" fmla="*/ 6 w 8"/>
              <a:gd name="T7" fmla="*/ 0 h 2"/>
              <a:gd name="T8" fmla="*/ 1 w 8"/>
              <a:gd name="T9" fmla="*/ 0 h 2"/>
              <a:gd name="T10" fmla="*/ 0 w 8"/>
              <a:gd name="T11" fmla="*/ 1 h 2"/>
              <a:gd name="T12" fmla="*/ 1 w 8"/>
              <a:gd name="T1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">
                <a:moveTo>
                  <a:pt x="1" y="2"/>
                </a:moveTo>
                <a:cubicBezTo>
                  <a:pt x="6" y="2"/>
                  <a:pt x="6" y="2"/>
                  <a:pt x="6" y="2"/>
                </a:cubicBezTo>
                <a:cubicBezTo>
                  <a:pt x="7" y="2"/>
                  <a:pt x="8" y="2"/>
                  <a:pt x="8" y="1"/>
                </a:cubicBezTo>
                <a:cubicBezTo>
                  <a:pt x="8" y="0"/>
                  <a:pt x="7" y="0"/>
                  <a:pt x="6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2"/>
                  <a:pt x="0" y="2"/>
                  <a:pt x="1" y="2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16" name="Freeform 149"/>
          <p:cNvSpPr/>
          <p:nvPr/>
        </p:nvSpPr>
        <p:spPr bwMode="auto">
          <a:xfrm>
            <a:off x="4117203" y="3354880"/>
            <a:ext cx="19050" cy="4763"/>
          </a:xfrm>
          <a:custGeom>
            <a:avLst/>
            <a:gdLst>
              <a:gd name="T0" fmla="*/ 1 w 8"/>
              <a:gd name="T1" fmla="*/ 2 h 2"/>
              <a:gd name="T2" fmla="*/ 6 w 8"/>
              <a:gd name="T3" fmla="*/ 2 h 2"/>
              <a:gd name="T4" fmla="*/ 8 w 8"/>
              <a:gd name="T5" fmla="*/ 1 h 2"/>
              <a:gd name="T6" fmla="*/ 6 w 8"/>
              <a:gd name="T7" fmla="*/ 0 h 2"/>
              <a:gd name="T8" fmla="*/ 1 w 8"/>
              <a:gd name="T9" fmla="*/ 0 h 2"/>
              <a:gd name="T10" fmla="*/ 0 w 8"/>
              <a:gd name="T11" fmla="*/ 1 h 2"/>
              <a:gd name="T12" fmla="*/ 1 w 8"/>
              <a:gd name="T1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">
                <a:moveTo>
                  <a:pt x="1" y="2"/>
                </a:moveTo>
                <a:cubicBezTo>
                  <a:pt x="6" y="2"/>
                  <a:pt x="6" y="2"/>
                  <a:pt x="6" y="2"/>
                </a:cubicBezTo>
                <a:cubicBezTo>
                  <a:pt x="7" y="2"/>
                  <a:pt x="8" y="2"/>
                  <a:pt x="8" y="1"/>
                </a:cubicBezTo>
                <a:cubicBezTo>
                  <a:pt x="8" y="0"/>
                  <a:pt x="7" y="0"/>
                  <a:pt x="6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2"/>
                  <a:pt x="0" y="2"/>
                  <a:pt x="1" y="2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17" name="Freeform 150"/>
          <p:cNvSpPr/>
          <p:nvPr/>
        </p:nvSpPr>
        <p:spPr bwMode="auto">
          <a:xfrm>
            <a:off x="4144190" y="3354880"/>
            <a:ext cx="19050" cy="4763"/>
          </a:xfrm>
          <a:custGeom>
            <a:avLst/>
            <a:gdLst>
              <a:gd name="T0" fmla="*/ 2 w 8"/>
              <a:gd name="T1" fmla="*/ 2 h 2"/>
              <a:gd name="T2" fmla="*/ 6 w 8"/>
              <a:gd name="T3" fmla="*/ 2 h 2"/>
              <a:gd name="T4" fmla="*/ 8 w 8"/>
              <a:gd name="T5" fmla="*/ 1 h 2"/>
              <a:gd name="T6" fmla="*/ 6 w 8"/>
              <a:gd name="T7" fmla="*/ 0 h 2"/>
              <a:gd name="T8" fmla="*/ 2 w 8"/>
              <a:gd name="T9" fmla="*/ 0 h 2"/>
              <a:gd name="T10" fmla="*/ 0 w 8"/>
              <a:gd name="T11" fmla="*/ 1 h 2"/>
              <a:gd name="T12" fmla="*/ 2 w 8"/>
              <a:gd name="T1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">
                <a:moveTo>
                  <a:pt x="2" y="2"/>
                </a:moveTo>
                <a:cubicBezTo>
                  <a:pt x="6" y="2"/>
                  <a:pt x="6" y="2"/>
                  <a:pt x="6" y="2"/>
                </a:cubicBezTo>
                <a:cubicBezTo>
                  <a:pt x="7" y="2"/>
                  <a:pt x="8" y="2"/>
                  <a:pt x="8" y="1"/>
                </a:cubicBezTo>
                <a:cubicBezTo>
                  <a:pt x="8" y="0"/>
                  <a:pt x="7" y="0"/>
                  <a:pt x="6" y="0"/>
                </a:cubicBezTo>
                <a:cubicBezTo>
                  <a:pt x="2" y="0"/>
                  <a:pt x="2" y="0"/>
                  <a:pt x="2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2"/>
                  <a:pt x="0" y="2"/>
                  <a:pt x="2" y="2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18" name="Freeform 151"/>
          <p:cNvSpPr/>
          <p:nvPr/>
        </p:nvSpPr>
        <p:spPr bwMode="auto">
          <a:xfrm>
            <a:off x="4171178" y="3354880"/>
            <a:ext cx="19050" cy="4763"/>
          </a:xfrm>
          <a:custGeom>
            <a:avLst/>
            <a:gdLst>
              <a:gd name="T0" fmla="*/ 2 w 8"/>
              <a:gd name="T1" fmla="*/ 2 h 2"/>
              <a:gd name="T2" fmla="*/ 6 w 8"/>
              <a:gd name="T3" fmla="*/ 2 h 2"/>
              <a:gd name="T4" fmla="*/ 8 w 8"/>
              <a:gd name="T5" fmla="*/ 1 h 2"/>
              <a:gd name="T6" fmla="*/ 6 w 8"/>
              <a:gd name="T7" fmla="*/ 0 h 2"/>
              <a:gd name="T8" fmla="*/ 2 w 8"/>
              <a:gd name="T9" fmla="*/ 0 h 2"/>
              <a:gd name="T10" fmla="*/ 0 w 8"/>
              <a:gd name="T11" fmla="*/ 1 h 2"/>
              <a:gd name="T12" fmla="*/ 2 w 8"/>
              <a:gd name="T1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">
                <a:moveTo>
                  <a:pt x="2" y="2"/>
                </a:moveTo>
                <a:cubicBezTo>
                  <a:pt x="6" y="2"/>
                  <a:pt x="6" y="2"/>
                  <a:pt x="6" y="2"/>
                </a:cubicBezTo>
                <a:cubicBezTo>
                  <a:pt x="7" y="2"/>
                  <a:pt x="8" y="2"/>
                  <a:pt x="8" y="1"/>
                </a:cubicBezTo>
                <a:cubicBezTo>
                  <a:pt x="8" y="0"/>
                  <a:pt x="7" y="0"/>
                  <a:pt x="6" y="0"/>
                </a:cubicBezTo>
                <a:cubicBezTo>
                  <a:pt x="2" y="0"/>
                  <a:pt x="2" y="0"/>
                  <a:pt x="2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2"/>
                  <a:pt x="0" y="2"/>
                  <a:pt x="2" y="2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19" name="Freeform 152"/>
          <p:cNvSpPr/>
          <p:nvPr/>
        </p:nvSpPr>
        <p:spPr bwMode="auto">
          <a:xfrm>
            <a:off x="4198165" y="3354880"/>
            <a:ext cx="19050" cy="4763"/>
          </a:xfrm>
          <a:custGeom>
            <a:avLst/>
            <a:gdLst>
              <a:gd name="T0" fmla="*/ 2 w 8"/>
              <a:gd name="T1" fmla="*/ 2 h 2"/>
              <a:gd name="T2" fmla="*/ 6 w 8"/>
              <a:gd name="T3" fmla="*/ 2 h 2"/>
              <a:gd name="T4" fmla="*/ 8 w 8"/>
              <a:gd name="T5" fmla="*/ 1 h 2"/>
              <a:gd name="T6" fmla="*/ 6 w 8"/>
              <a:gd name="T7" fmla="*/ 0 h 2"/>
              <a:gd name="T8" fmla="*/ 2 w 8"/>
              <a:gd name="T9" fmla="*/ 0 h 2"/>
              <a:gd name="T10" fmla="*/ 0 w 8"/>
              <a:gd name="T11" fmla="*/ 1 h 2"/>
              <a:gd name="T12" fmla="*/ 2 w 8"/>
              <a:gd name="T1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">
                <a:moveTo>
                  <a:pt x="2" y="2"/>
                </a:moveTo>
                <a:cubicBezTo>
                  <a:pt x="6" y="2"/>
                  <a:pt x="6" y="2"/>
                  <a:pt x="6" y="2"/>
                </a:cubicBezTo>
                <a:cubicBezTo>
                  <a:pt x="7" y="2"/>
                  <a:pt x="8" y="2"/>
                  <a:pt x="8" y="1"/>
                </a:cubicBezTo>
                <a:cubicBezTo>
                  <a:pt x="8" y="0"/>
                  <a:pt x="7" y="0"/>
                  <a:pt x="6" y="0"/>
                </a:cubicBezTo>
                <a:cubicBezTo>
                  <a:pt x="2" y="0"/>
                  <a:pt x="2" y="0"/>
                  <a:pt x="2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2"/>
                  <a:pt x="0" y="2"/>
                  <a:pt x="2" y="2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20" name="Freeform 153"/>
          <p:cNvSpPr/>
          <p:nvPr/>
        </p:nvSpPr>
        <p:spPr bwMode="auto">
          <a:xfrm>
            <a:off x="3975915" y="3408855"/>
            <a:ext cx="125412" cy="90488"/>
          </a:xfrm>
          <a:custGeom>
            <a:avLst/>
            <a:gdLst>
              <a:gd name="T0" fmla="*/ 52 w 56"/>
              <a:gd name="T1" fmla="*/ 0 h 40"/>
              <a:gd name="T2" fmla="*/ 4 w 56"/>
              <a:gd name="T3" fmla="*/ 0 h 40"/>
              <a:gd name="T4" fmla="*/ 0 w 56"/>
              <a:gd name="T5" fmla="*/ 4 h 40"/>
              <a:gd name="T6" fmla="*/ 0 w 56"/>
              <a:gd name="T7" fmla="*/ 36 h 40"/>
              <a:gd name="T8" fmla="*/ 4 w 56"/>
              <a:gd name="T9" fmla="*/ 40 h 40"/>
              <a:gd name="T10" fmla="*/ 52 w 56"/>
              <a:gd name="T11" fmla="*/ 40 h 40"/>
              <a:gd name="T12" fmla="*/ 56 w 56"/>
              <a:gd name="T13" fmla="*/ 36 h 40"/>
              <a:gd name="T14" fmla="*/ 56 w 56"/>
              <a:gd name="T15" fmla="*/ 4 h 40"/>
              <a:gd name="T16" fmla="*/ 52 w 56"/>
              <a:gd name="T1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" h="40">
                <a:moveTo>
                  <a:pt x="52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8"/>
                  <a:pt x="2" y="40"/>
                  <a:pt x="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4" y="40"/>
                  <a:pt x="56" y="38"/>
                  <a:pt x="56" y="36"/>
                </a:cubicBezTo>
                <a:cubicBezTo>
                  <a:pt x="56" y="4"/>
                  <a:pt x="56" y="4"/>
                  <a:pt x="56" y="4"/>
                </a:cubicBezTo>
                <a:cubicBezTo>
                  <a:pt x="56" y="2"/>
                  <a:pt x="54" y="0"/>
                  <a:pt x="52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21" name="Freeform 154"/>
          <p:cNvSpPr>
            <a:spLocks noEditPoints="1"/>
          </p:cNvSpPr>
          <p:nvPr/>
        </p:nvSpPr>
        <p:spPr bwMode="auto">
          <a:xfrm>
            <a:off x="3934640" y="3394567"/>
            <a:ext cx="207962" cy="171450"/>
          </a:xfrm>
          <a:custGeom>
            <a:avLst/>
            <a:gdLst>
              <a:gd name="T0" fmla="*/ 89 w 92"/>
              <a:gd name="T1" fmla="*/ 66 h 76"/>
              <a:gd name="T2" fmla="*/ 85 w 92"/>
              <a:gd name="T3" fmla="*/ 61 h 76"/>
              <a:gd name="T4" fmla="*/ 82 w 92"/>
              <a:gd name="T5" fmla="*/ 61 h 76"/>
              <a:gd name="T6" fmla="*/ 79 w 92"/>
              <a:gd name="T7" fmla="*/ 55 h 76"/>
              <a:gd name="T8" fmla="*/ 69 w 92"/>
              <a:gd name="T9" fmla="*/ 55 h 76"/>
              <a:gd name="T10" fmla="*/ 69 w 92"/>
              <a:gd name="T11" fmla="*/ 52 h 76"/>
              <a:gd name="T12" fmla="*/ 75 w 92"/>
              <a:gd name="T13" fmla="*/ 52 h 76"/>
              <a:gd name="T14" fmla="*/ 80 w 92"/>
              <a:gd name="T15" fmla="*/ 48 h 76"/>
              <a:gd name="T16" fmla="*/ 80 w 92"/>
              <a:gd name="T17" fmla="*/ 4 h 76"/>
              <a:gd name="T18" fmla="*/ 75 w 92"/>
              <a:gd name="T19" fmla="*/ 0 h 76"/>
              <a:gd name="T20" fmla="*/ 17 w 92"/>
              <a:gd name="T21" fmla="*/ 0 h 76"/>
              <a:gd name="T22" fmla="*/ 12 w 92"/>
              <a:gd name="T23" fmla="*/ 4 h 76"/>
              <a:gd name="T24" fmla="*/ 12 w 92"/>
              <a:gd name="T25" fmla="*/ 48 h 76"/>
              <a:gd name="T26" fmla="*/ 17 w 92"/>
              <a:gd name="T27" fmla="*/ 52 h 76"/>
              <a:gd name="T28" fmla="*/ 23 w 92"/>
              <a:gd name="T29" fmla="*/ 52 h 76"/>
              <a:gd name="T30" fmla="*/ 23 w 92"/>
              <a:gd name="T31" fmla="*/ 55 h 76"/>
              <a:gd name="T32" fmla="*/ 13 w 92"/>
              <a:gd name="T33" fmla="*/ 55 h 76"/>
              <a:gd name="T34" fmla="*/ 10 w 92"/>
              <a:gd name="T35" fmla="*/ 61 h 76"/>
              <a:gd name="T36" fmla="*/ 7 w 92"/>
              <a:gd name="T37" fmla="*/ 61 h 76"/>
              <a:gd name="T38" fmla="*/ 3 w 92"/>
              <a:gd name="T39" fmla="*/ 66 h 76"/>
              <a:gd name="T40" fmla="*/ 0 w 92"/>
              <a:gd name="T41" fmla="*/ 72 h 76"/>
              <a:gd name="T42" fmla="*/ 4 w 92"/>
              <a:gd name="T43" fmla="*/ 76 h 76"/>
              <a:gd name="T44" fmla="*/ 88 w 92"/>
              <a:gd name="T45" fmla="*/ 76 h 76"/>
              <a:gd name="T46" fmla="*/ 92 w 92"/>
              <a:gd name="T47" fmla="*/ 72 h 76"/>
              <a:gd name="T48" fmla="*/ 89 w 92"/>
              <a:gd name="T49" fmla="*/ 66 h 76"/>
              <a:gd name="T50" fmla="*/ 17 w 92"/>
              <a:gd name="T51" fmla="*/ 49 h 76"/>
              <a:gd name="T52" fmla="*/ 15 w 92"/>
              <a:gd name="T53" fmla="*/ 48 h 76"/>
              <a:gd name="T54" fmla="*/ 15 w 92"/>
              <a:gd name="T55" fmla="*/ 4 h 76"/>
              <a:gd name="T56" fmla="*/ 17 w 92"/>
              <a:gd name="T57" fmla="*/ 2 h 76"/>
              <a:gd name="T58" fmla="*/ 75 w 92"/>
              <a:gd name="T59" fmla="*/ 2 h 76"/>
              <a:gd name="T60" fmla="*/ 77 w 92"/>
              <a:gd name="T61" fmla="*/ 4 h 76"/>
              <a:gd name="T62" fmla="*/ 77 w 92"/>
              <a:gd name="T63" fmla="*/ 48 h 76"/>
              <a:gd name="T64" fmla="*/ 75 w 92"/>
              <a:gd name="T65" fmla="*/ 49 h 76"/>
              <a:gd name="T66" fmla="*/ 17 w 92"/>
              <a:gd name="T67" fmla="*/ 49 h 76"/>
              <a:gd name="T68" fmla="*/ 77 w 92"/>
              <a:gd name="T69" fmla="*/ 58 h 76"/>
              <a:gd name="T70" fmla="*/ 80 w 92"/>
              <a:gd name="T71" fmla="*/ 64 h 76"/>
              <a:gd name="T72" fmla="*/ 85 w 92"/>
              <a:gd name="T73" fmla="*/ 64 h 76"/>
              <a:gd name="T74" fmla="*/ 87 w 92"/>
              <a:gd name="T75" fmla="*/ 66 h 76"/>
              <a:gd name="T76" fmla="*/ 87 w 92"/>
              <a:gd name="T77" fmla="*/ 66 h 76"/>
              <a:gd name="T78" fmla="*/ 90 w 92"/>
              <a:gd name="T79" fmla="*/ 72 h 76"/>
              <a:gd name="T80" fmla="*/ 88 w 92"/>
              <a:gd name="T81" fmla="*/ 74 h 76"/>
              <a:gd name="T82" fmla="*/ 4 w 92"/>
              <a:gd name="T83" fmla="*/ 74 h 76"/>
              <a:gd name="T84" fmla="*/ 2 w 92"/>
              <a:gd name="T85" fmla="*/ 72 h 76"/>
              <a:gd name="T86" fmla="*/ 5 w 92"/>
              <a:gd name="T87" fmla="*/ 66 h 76"/>
              <a:gd name="T88" fmla="*/ 5 w 92"/>
              <a:gd name="T89" fmla="*/ 66 h 76"/>
              <a:gd name="T90" fmla="*/ 7 w 92"/>
              <a:gd name="T91" fmla="*/ 64 h 76"/>
              <a:gd name="T92" fmla="*/ 12 w 92"/>
              <a:gd name="T93" fmla="*/ 64 h 76"/>
              <a:gd name="T94" fmla="*/ 15 w 92"/>
              <a:gd name="T95" fmla="*/ 58 h 76"/>
              <a:gd name="T96" fmla="*/ 26 w 92"/>
              <a:gd name="T97" fmla="*/ 58 h 76"/>
              <a:gd name="T98" fmla="*/ 26 w 92"/>
              <a:gd name="T99" fmla="*/ 54 h 76"/>
              <a:gd name="T100" fmla="*/ 66 w 92"/>
              <a:gd name="T101" fmla="*/ 54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2" h="76">
                <a:moveTo>
                  <a:pt x="89" y="66"/>
                </a:moveTo>
                <a:cubicBezTo>
                  <a:pt x="89" y="63"/>
                  <a:pt x="88" y="61"/>
                  <a:pt x="85" y="61"/>
                </a:cubicBezTo>
                <a:cubicBezTo>
                  <a:pt x="82" y="61"/>
                  <a:pt x="82" y="61"/>
                  <a:pt x="82" y="61"/>
                </a:cubicBezTo>
                <a:cubicBezTo>
                  <a:pt x="79" y="55"/>
                  <a:pt x="79" y="55"/>
                  <a:pt x="79" y="55"/>
                </a:cubicBezTo>
                <a:cubicBezTo>
                  <a:pt x="69" y="55"/>
                  <a:pt x="69" y="55"/>
                  <a:pt x="69" y="55"/>
                </a:cubicBezTo>
                <a:cubicBezTo>
                  <a:pt x="69" y="52"/>
                  <a:pt x="69" y="52"/>
                  <a:pt x="69" y="52"/>
                </a:cubicBezTo>
                <a:cubicBezTo>
                  <a:pt x="75" y="52"/>
                  <a:pt x="75" y="52"/>
                  <a:pt x="75" y="52"/>
                </a:cubicBezTo>
                <a:cubicBezTo>
                  <a:pt x="78" y="52"/>
                  <a:pt x="80" y="50"/>
                  <a:pt x="80" y="48"/>
                </a:cubicBezTo>
                <a:cubicBezTo>
                  <a:pt x="80" y="4"/>
                  <a:pt x="80" y="4"/>
                  <a:pt x="80" y="4"/>
                </a:cubicBezTo>
                <a:cubicBezTo>
                  <a:pt x="80" y="2"/>
                  <a:pt x="78" y="0"/>
                  <a:pt x="7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4" y="0"/>
                  <a:pt x="12" y="2"/>
                  <a:pt x="12" y="4"/>
                </a:cubicBezTo>
                <a:cubicBezTo>
                  <a:pt x="12" y="48"/>
                  <a:pt x="12" y="48"/>
                  <a:pt x="12" y="48"/>
                </a:cubicBezTo>
                <a:cubicBezTo>
                  <a:pt x="12" y="50"/>
                  <a:pt x="14" y="52"/>
                  <a:pt x="17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55"/>
                  <a:pt x="23" y="55"/>
                  <a:pt x="23" y="55"/>
                </a:cubicBezTo>
                <a:cubicBezTo>
                  <a:pt x="13" y="55"/>
                  <a:pt x="13" y="55"/>
                  <a:pt x="13" y="55"/>
                </a:cubicBezTo>
                <a:cubicBezTo>
                  <a:pt x="10" y="61"/>
                  <a:pt x="10" y="61"/>
                  <a:pt x="10" y="61"/>
                </a:cubicBezTo>
                <a:cubicBezTo>
                  <a:pt x="7" y="61"/>
                  <a:pt x="7" y="61"/>
                  <a:pt x="7" y="61"/>
                </a:cubicBezTo>
                <a:cubicBezTo>
                  <a:pt x="4" y="61"/>
                  <a:pt x="3" y="63"/>
                  <a:pt x="3" y="66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5"/>
                  <a:pt x="1" y="76"/>
                  <a:pt x="4" y="76"/>
                </a:cubicBezTo>
                <a:cubicBezTo>
                  <a:pt x="88" y="76"/>
                  <a:pt x="88" y="76"/>
                  <a:pt x="88" y="76"/>
                </a:cubicBezTo>
                <a:cubicBezTo>
                  <a:pt x="91" y="76"/>
                  <a:pt x="92" y="75"/>
                  <a:pt x="92" y="72"/>
                </a:cubicBezTo>
                <a:lnTo>
                  <a:pt x="89" y="66"/>
                </a:lnTo>
                <a:close/>
                <a:moveTo>
                  <a:pt x="17" y="49"/>
                </a:moveTo>
                <a:cubicBezTo>
                  <a:pt x="15" y="49"/>
                  <a:pt x="15" y="49"/>
                  <a:pt x="15" y="48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3"/>
                  <a:pt x="15" y="2"/>
                  <a:pt x="17" y="2"/>
                </a:cubicBezTo>
                <a:cubicBezTo>
                  <a:pt x="75" y="2"/>
                  <a:pt x="75" y="2"/>
                  <a:pt x="75" y="2"/>
                </a:cubicBezTo>
                <a:cubicBezTo>
                  <a:pt x="77" y="2"/>
                  <a:pt x="77" y="3"/>
                  <a:pt x="77" y="4"/>
                </a:cubicBezTo>
                <a:cubicBezTo>
                  <a:pt x="77" y="48"/>
                  <a:pt x="77" y="48"/>
                  <a:pt x="77" y="48"/>
                </a:cubicBezTo>
                <a:cubicBezTo>
                  <a:pt x="77" y="49"/>
                  <a:pt x="77" y="49"/>
                  <a:pt x="75" y="49"/>
                </a:cubicBezTo>
                <a:lnTo>
                  <a:pt x="17" y="49"/>
                </a:lnTo>
                <a:close/>
                <a:moveTo>
                  <a:pt x="77" y="58"/>
                </a:moveTo>
                <a:cubicBezTo>
                  <a:pt x="78" y="59"/>
                  <a:pt x="80" y="64"/>
                  <a:pt x="80" y="64"/>
                </a:cubicBezTo>
                <a:cubicBezTo>
                  <a:pt x="85" y="64"/>
                  <a:pt x="85" y="64"/>
                  <a:pt x="85" y="64"/>
                </a:cubicBezTo>
                <a:cubicBezTo>
                  <a:pt x="86" y="64"/>
                  <a:pt x="87" y="65"/>
                  <a:pt x="87" y="66"/>
                </a:cubicBezTo>
                <a:cubicBezTo>
                  <a:pt x="87" y="66"/>
                  <a:pt x="87" y="66"/>
                  <a:pt x="87" y="66"/>
                </a:cubicBezTo>
                <a:cubicBezTo>
                  <a:pt x="87" y="66"/>
                  <a:pt x="89" y="71"/>
                  <a:pt x="90" y="72"/>
                </a:cubicBezTo>
                <a:cubicBezTo>
                  <a:pt x="90" y="73"/>
                  <a:pt x="89" y="74"/>
                  <a:pt x="88" y="74"/>
                </a:cubicBezTo>
                <a:cubicBezTo>
                  <a:pt x="4" y="74"/>
                  <a:pt x="4" y="74"/>
                  <a:pt x="4" y="74"/>
                </a:cubicBezTo>
                <a:cubicBezTo>
                  <a:pt x="3" y="74"/>
                  <a:pt x="2" y="73"/>
                  <a:pt x="2" y="72"/>
                </a:cubicBezTo>
                <a:cubicBezTo>
                  <a:pt x="3" y="71"/>
                  <a:pt x="5" y="66"/>
                  <a:pt x="5" y="66"/>
                </a:cubicBezTo>
                <a:cubicBezTo>
                  <a:pt x="5" y="66"/>
                  <a:pt x="5" y="66"/>
                  <a:pt x="5" y="66"/>
                </a:cubicBezTo>
                <a:cubicBezTo>
                  <a:pt x="5" y="65"/>
                  <a:pt x="6" y="64"/>
                  <a:pt x="7" y="64"/>
                </a:cubicBezTo>
                <a:cubicBezTo>
                  <a:pt x="12" y="64"/>
                  <a:pt x="12" y="64"/>
                  <a:pt x="12" y="64"/>
                </a:cubicBezTo>
                <a:cubicBezTo>
                  <a:pt x="12" y="64"/>
                  <a:pt x="14" y="59"/>
                  <a:pt x="15" y="58"/>
                </a:cubicBezTo>
                <a:cubicBezTo>
                  <a:pt x="17" y="58"/>
                  <a:pt x="26" y="58"/>
                  <a:pt x="26" y="58"/>
                </a:cubicBezTo>
                <a:cubicBezTo>
                  <a:pt x="26" y="58"/>
                  <a:pt x="26" y="54"/>
                  <a:pt x="26" y="54"/>
                </a:cubicBezTo>
                <a:cubicBezTo>
                  <a:pt x="30" y="54"/>
                  <a:pt x="62" y="54"/>
                  <a:pt x="66" y="54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22" name="Freeform 155"/>
          <p:cNvSpPr/>
          <p:nvPr/>
        </p:nvSpPr>
        <p:spPr bwMode="auto">
          <a:xfrm>
            <a:off x="3961628" y="3546967"/>
            <a:ext cx="19050" cy="6350"/>
          </a:xfrm>
          <a:custGeom>
            <a:avLst/>
            <a:gdLst>
              <a:gd name="T0" fmla="*/ 6 w 8"/>
              <a:gd name="T1" fmla="*/ 0 h 3"/>
              <a:gd name="T2" fmla="*/ 2 w 8"/>
              <a:gd name="T3" fmla="*/ 0 h 3"/>
              <a:gd name="T4" fmla="*/ 0 w 8"/>
              <a:gd name="T5" fmla="*/ 2 h 3"/>
              <a:gd name="T6" fmla="*/ 2 w 8"/>
              <a:gd name="T7" fmla="*/ 3 h 3"/>
              <a:gd name="T8" fmla="*/ 6 w 8"/>
              <a:gd name="T9" fmla="*/ 3 h 3"/>
              <a:gd name="T10" fmla="*/ 8 w 8"/>
              <a:gd name="T11" fmla="*/ 2 h 3"/>
              <a:gd name="T12" fmla="*/ 6 w 8"/>
              <a:gd name="T1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3">
                <a:moveTo>
                  <a:pt x="6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3"/>
                  <a:pt x="1" y="3"/>
                  <a:pt x="2" y="3"/>
                </a:cubicBezTo>
                <a:cubicBezTo>
                  <a:pt x="6" y="3"/>
                  <a:pt x="6" y="3"/>
                  <a:pt x="6" y="3"/>
                </a:cubicBezTo>
                <a:cubicBezTo>
                  <a:pt x="7" y="3"/>
                  <a:pt x="8" y="3"/>
                  <a:pt x="8" y="2"/>
                </a:cubicBezTo>
                <a:cubicBezTo>
                  <a:pt x="8" y="1"/>
                  <a:pt x="7" y="0"/>
                  <a:pt x="6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23" name="Freeform 156"/>
          <p:cNvSpPr/>
          <p:nvPr/>
        </p:nvSpPr>
        <p:spPr bwMode="auto">
          <a:xfrm>
            <a:off x="3988615" y="3546967"/>
            <a:ext cx="19050" cy="6350"/>
          </a:xfrm>
          <a:custGeom>
            <a:avLst/>
            <a:gdLst>
              <a:gd name="T0" fmla="*/ 6 w 8"/>
              <a:gd name="T1" fmla="*/ 0 h 3"/>
              <a:gd name="T2" fmla="*/ 2 w 8"/>
              <a:gd name="T3" fmla="*/ 0 h 3"/>
              <a:gd name="T4" fmla="*/ 0 w 8"/>
              <a:gd name="T5" fmla="*/ 2 h 3"/>
              <a:gd name="T6" fmla="*/ 2 w 8"/>
              <a:gd name="T7" fmla="*/ 3 h 3"/>
              <a:gd name="T8" fmla="*/ 6 w 8"/>
              <a:gd name="T9" fmla="*/ 3 h 3"/>
              <a:gd name="T10" fmla="*/ 8 w 8"/>
              <a:gd name="T11" fmla="*/ 2 h 3"/>
              <a:gd name="T12" fmla="*/ 6 w 8"/>
              <a:gd name="T1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3">
                <a:moveTo>
                  <a:pt x="6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3"/>
                  <a:pt x="1" y="3"/>
                  <a:pt x="2" y="3"/>
                </a:cubicBezTo>
                <a:cubicBezTo>
                  <a:pt x="6" y="3"/>
                  <a:pt x="6" y="3"/>
                  <a:pt x="6" y="3"/>
                </a:cubicBezTo>
                <a:cubicBezTo>
                  <a:pt x="7" y="3"/>
                  <a:pt x="8" y="3"/>
                  <a:pt x="8" y="2"/>
                </a:cubicBezTo>
                <a:cubicBezTo>
                  <a:pt x="8" y="1"/>
                  <a:pt x="7" y="0"/>
                  <a:pt x="6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24" name="Freeform 157"/>
          <p:cNvSpPr/>
          <p:nvPr/>
        </p:nvSpPr>
        <p:spPr bwMode="auto">
          <a:xfrm>
            <a:off x="4015603" y="3546967"/>
            <a:ext cx="19050" cy="6350"/>
          </a:xfrm>
          <a:custGeom>
            <a:avLst/>
            <a:gdLst>
              <a:gd name="T0" fmla="*/ 6 w 8"/>
              <a:gd name="T1" fmla="*/ 0 h 3"/>
              <a:gd name="T2" fmla="*/ 2 w 8"/>
              <a:gd name="T3" fmla="*/ 0 h 3"/>
              <a:gd name="T4" fmla="*/ 0 w 8"/>
              <a:gd name="T5" fmla="*/ 2 h 3"/>
              <a:gd name="T6" fmla="*/ 2 w 8"/>
              <a:gd name="T7" fmla="*/ 3 h 3"/>
              <a:gd name="T8" fmla="*/ 6 w 8"/>
              <a:gd name="T9" fmla="*/ 3 h 3"/>
              <a:gd name="T10" fmla="*/ 8 w 8"/>
              <a:gd name="T11" fmla="*/ 2 h 3"/>
              <a:gd name="T12" fmla="*/ 6 w 8"/>
              <a:gd name="T1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3">
                <a:moveTo>
                  <a:pt x="6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3"/>
                  <a:pt x="1" y="3"/>
                  <a:pt x="2" y="3"/>
                </a:cubicBezTo>
                <a:cubicBezTo>
                  <a:pt x="6" y="3"/>
                  <a:pt x="6" y="3"/>
                  <a:pt x="6" y="3"/>
                </a:cubicBezTo>
                <a:cubicBezTo>
                  <a:pt x="7" y="3"/>
                  <a:pt x="8" y="3"/>
                  <a:pt x="8" y="2"/>
                </a:cubicBezTo>
                <a:cubicBezTo>
                  <a:pt x="8" y="1"/>
                  <a:pt x="7" y="0"/>
                  <a:pt x="6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25" name="Freeform 158"/>
          <p:cNvSpPr/>
          <p:nvPr/>
        </p:nvSpPr>
        <p:spPr bwMode="auto">
          <a:xfrm>
            <a:off x="4042590" y="3546967"/>
            <a:ext cx="19050" cy="6350"/>
          </a:xfrm>
          <a:custGeom>
            <a:avLst/>
            <a:gdLst>
              <a:gd name="T0" fmla="*/ 6 w 8"/>
              <a:gd name="T1" fmla="*/ 0 h 3"/>
              <a:gd name="T2" fmla="*/ 2 w 8"/>
              <a:gd name="T3" fmla="*/ 0 h 3"/>
              <a:gd name="T4" fmla="*/ 0 w 8"/>
              <a:gd name="T5" fmla="*/ 2 h 3"/>
              <a:gd name="T6" fmla="*/ 2 w 8"/>
              <a:gd name="T7" fmla="*/ 3 h 3"/>
              <a:gd name="T8" fmla="*/ 6 w 8"/>
              <a:gd name="T9" fmla="*/ 3 h 3"/>
              <a:gd name="T10" fmla="*/ 8 w 8"/>
              <a:gd name="T11" fmla="*/ 2 h 3"/>
              <a:gd name="T12" fmla="*/ 6 w 8"/>
              <a:gd name="T1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3">
                <a:moveTo>
                  <a:pt x="6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3"/>
                  <a:pt x="1" y="3"/>
                  <a:pt x="2" y="3"/>
                </a:cubicBezTo>
                <a:cubicBezTo>
                  <a:pt x="6" y="3"/>
                  <a:pt x="6" y="3"/>
                  <a:pt x="6" y="3"/>
                </a:cubicBezTo>
                <a:cubicBezTo>
                  <a:pt x="7" y="3"/>
                  <a:pt x="8" y="3"/>
                  <a:pt x="8" y="2"/>
                </a:cubicBezTo>
                <a:cubicBezTo>
                  <a:pt x="8" y="1"/>
                  <a:pt x="7" y="0"/>
                  <a:pt x="6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26" name="Freeform 159"/>
          <p:cNvSpPr/>
          <p:nvPr/>
        </p:nvSpPr>
        <p:spPr bwMode="auto">
          <a:xfrm>
            <a:off x="4069578" y="3546967"/>
            <a:ext cx="19050" cy="6350"/>
          </a:xfrm>
          <a:custGeom>
            <a:avLst/>
            <a:gdLst>
              <a:gd name="T0" fmla="*/ 6 w 8"/>
              <a:gd name="T1" fmla="*/ 0 h 3"/>
              <a:gd name="T2" fmla="*/ 2 w 8"/>
              <a:gd name="T3" fmla="*/ 0 h 3"/>
              <a:gd name="T4" fmla="*/ 0 w 8"/>
              <a:gd name="T5" fmla="*/ 2 h 3"/>
              <a:gd name="T6" fmla="*/ 2 w 8"/>
              <a:gd name="T7" fmla="*/ 3 h 3"/>
              <a:gd name="T8" fmla="*/ 6 w 8"/>
              <a:gd name="T9" fmla="*/ 3 h 3"/>
              <a:gd name="T10" fmla="*/ 8 w 8"/>
              <a:gd name="T11" fmla="*/ 2 h 3"/>
              <a:gd name="T12" fmla="*/ 6 w 8"/>
              <a:gd name="T1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3">
                <a:moveTo>
                  <a:pt x="6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3"/>
                  <a:pt x="1" y="3"/>
                  <a:pt x="2" y="3"/>
                </a:cubicBezTo>
                <a:cubicBezTo>
                  <a:pt x="6" y="3"/>
                  <a:pt x="6" y="3"/>
                  <a:pt x="6" y="3"/>
                </a:cubicBezTo>
                <a:cubicBezTo>
                  <a:pt x="7" y="3"/>
                  <a:pt x="8" y="3"/>
                  <a:pt x="8" y="2"/>
                </a:cubicBezTo>
                <a:cubicBezTo>
                  <a:pt x="8" y="1"/>
                  <a:pt x="7" y="0"/>
                  <a:pt x="6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27" name="Freeform 160"/>
          <p:cNvSpPr/>
          <p:nvPr/>
        </p:nvSpPr>
        <p:spPr bwMode="auto">
          <a:xfrm>
            <a:off x="4098153" y="3546967"/>
            <a:ext cx="17462" cy="6350"/>
          </a:xfrm>
          <a:custGeom>
            <a:avLst/>
            <a:gdLst>
              <a:gd name="T0" fmla="*/ 6 w 8"/>
              <a:gd name="T1" fmla="*/ 0 h 3"/>
              <a:gd name="T2" fmla="*/ 2 w 8"/>
              <a:gd name="T3" fmla="*/ 0 h 3"/>
              <a:gd name="T4" fmla="*/ 0 w 8"/>
              <a:gd name="T5" fmla="*/ 2 h 3"/>
              <a:gd name="T6" fmla="*/ 2 w 8"/>
              <a:gd name="T7" fmla="*/ 3 h 3"/>
              <a:gd name="T8" fmla="*/ 6 w 8"/>
              <a:gd name="T9" fmla="*/ 3 h 3"/>
              <a:gd name="T10" fmla="*/ 8 w 8"/>
              <a:gd name="T11" fmla="*/ 2 h 3"/>
              <a:gd name="T12" fmla="*/ 6 w 8"/>
              <a:gd name="T1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3">
                <a:moveTo>
                  <a:pt x="6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3"/>
                  <a:pt x="1" y="3"/>
                  <a:pt x="2" y="3"/>
                </a:cubicBezTo>
                <a:cubicBezTo>
                  <a:pt x="6" y="3"/>
                  <a:pt x="6" y="3"/>
                  <a:pt x="6" y="3"/>
                </a:cubicBezTo>
                <a:cubicBezTo>
                  <a:pt x="7" y="3"/>
                  <a:pt x="8" y="3"/>
                  <a:pt x="8" y="2"/>
                </a:cubicBezTo>
                <a:cubicBezTo>
                  <a:pt x="8" y="1"/>
                  <a:pt x="7" y="0"/>
                  <a:pt x="6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28" name="Freeform 161"/>
          <p:cNvSpPr/>
          <p:nvPr/>
        </p:nvSpPr>
        <p:spPr bwMode="auto">
          <a:xfrm>
            <a:off x="3975915" y="3537442"/>
            <a:ext cx="17462" cy="6350"/>
          </a:xfrm>
          <a:custGeom>
            <a:avLst/>
            <a:gdLst>
              <a:gd name="T0" fmla="*/ 2 w 8"/>
              <a:gd name="T1" fmla="*/ 3 h 3"/>
              <a:gd name="T2" fmla="*/ 6 w 8"/>
              <a:gd name="T3" fmla="*/ 3 h 3"/>
              <a:gd name="T4" fmla="*/ 8 w 8"/>
              <a:gd name="T5" fmla="*/ 2 h 3"/>
              <a:gd name="T6" fmla="*/ 6 w 8"/>
              <a:gd name="T7" fmla="*/ 0 h 3"/>
              <a:gd name="T8" fmla="*/ 2 w 8"/>
              <a:gd name="T9" fmla="*/ 0 h 3"/>
              <a:gd name="T10" fmla="*/ 0 w 8"/>
              <a:gd name="T11" fmla="*/ 2 h 3"/>
              <a:gd name="T12" fmla="*/ 2 w 8"/>
              <a:gd name="T13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3">
                <a:moveTo>
                  <a:pt x="2" y="3"/>
                </a:moveTo>
                <a:cubicBezTo>
                  <a:pt x="6" y="3"/>
                  <a:pt x="6" y="3"/>
                  <a:pt x="6" y="3"/>
                </a:cubicBezTo>
                <a:cubicBezTo>
                  <a:pt x="7" y="3"/>
                  <a:pt x="8" y="2"/>
                  <a:pt x="8" y="2"/>
                </a:cubicBezTo>
                <a:cubicBezTo>
                  <a:pt x="8" y="1"/>
                  <a:pt x="7" y="0"/>
                  <a:pt x="6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2"/>
                  <a:pt x="1" y="3"/>
                  <a:pt x="2" y="3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29" name="Freeform 162"/>
          <p:cNvSpPr/>
          <p:nvPr/>
        </p:nvSpPr>
        <p:spPr bwMode="auto">
          <a:xfrm>
            <a:off x="4002903" y="3537442"/>
            <a:ext cx="17462" cy="6350"/>
          </a:xfrm>
          <a:custGeom>
            <a:avLst/>
            <a:gdLst>
              <a:gd name="T0" fmla="*/ 2 w 8"/>
              <a:gd name="T1" fmla="*/ 3 h 3"/>
              <a:gd name="T2" fmla="*/ 6 w 8"/>
              <a:gd name="T3" fmla="*/ 3 h 3"/>
              <a:gd name="T4" fmla="*/ 8 w 8"/>
              <a:gd name="T5" fmla="*/ 2 h 3"/>
              <a:gd name="T6" fmla="*/ 6 w 8"/>
              <a:gd name="T7" fmla="*/ 0 h 3"/>
              <a:gd name="T8" fmla="*/ 2 w 8"/>
              <a:gd name="T9" fmla="*/ 0 h 3"/>
              <a:gd name="T10" fmla="*/ 0 w 8"/>
              <a:gd name="T11" fmla="*/ 2 h 3"/>
              <a:gd name="T12" fmla="*/ 2 w 8"/>
              <a:gd name="T13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3">
                <a:moveTo>
                  <a:pt x="2" y="3"/>
                </a:moveTo>
                <a:cubicBezTo>
                  <a:pt x="6" y="3"/>
                  <a:pt x="6" y="3"/>
                  <a:pt x="6" y="3"/>
                </a:cubicBezTo>
                <a:cubicBezTo>
                  <a:pt x="7" y="3"/>
                  <a:pt x="8" y="2"/>
                  <a:pt x="8" y="2"/>
                </a:cubicBezTo>
                <a:cubicBezTo>
                  <a:pt x="8" y="1"/>
                  <a:pt x="7" y="0"/>
                  <a:pt x="6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2"/>
                  <a:pt x="1" y="3"/>
                  <a:pt x="2" y="3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30" name="Freeform 163"/>
          <p:cNvSpPr/>
          <p:nvPr/>
        </p:nvSpPr>
        <p:spPr bwMode="auto">
          <a:xfrm>
            <a:off x="4029890" y="3537442"/>
            <a:ext cx="17462" cy="6350"/>
          </a:xfrm>
          <a:custGeom>
            <a:avLst/>
            <a:gdLst>
              <a:gd name="T0" fmla="*/ 2 w 8"/>
              <a:gd name="T1" fmla="*/ 3 h 3"/>
              <a:gd name="T2" fmla="*/ 6 w 8"/>
              <a:gd name="T3" fmla="*/ 3 h 3"/>
              <a:gd name="T4" fmla="*/ 8 w 8"/>
              <a:gd name="T5" fmla="*/ 2 h 3"/>
              <a:gd name="T6" fmla="*/ 6 w 8"/>
              <a:gd name="T7" fmla="*/ 0 h 3"/>
              <a:gd name="T8" fmla="*/ 2 w 8"/>
              <a:gd name="T9" fmla="*/ 0 h 3"/>
              <a:gd name="T10" fmla="*/ 0 w 8"/>
              <a:gd name="T11" fmla="*/ 2 h 3"/>
              <a:gd name="T12" fmla="*/ 2 w 8"/>
              <a:gd name="T13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3">
                <a:moveTo>
                  <a:pt x="2" y="3"/>
                </a:moveTo>
                <a:cubicBezTo>
                  <a:pt x="6" y="3"/>
                  <a:pt x="6" y="3"/>
                  <a:pt x="6" y="3"/>
                </a:cubicBezTo>
                <a:cubicBezTo>
                  <a:pt x="7" y="3"/>
                  <a:pt x="8" y="2"/>
                  <a:pt x="8" y="2"/>
                </a:cubicBezTo>
                <a:cubicBezTo>
                  <a:pt x="8" y="1"/>
                  <a:pt x="7" y="0"/>
                  <a:pt x="6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2"/>
                  <a:pt x="1" y="3"/>
                  <a:pt x="2" y="3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31" name="Freeform 164"/>
          <p:cNvSpPr/>
          <p:nvPr/>
        </p:nvSpPr>
        <p:spPr bwMode="auto">
          <a:xfrm>
            <a:off x="4056878" y="3537442"/>
            <a:ext cx="17462" cy="6350"/>
          </a:xfrm>
          <a:custGeom>
            <a:avLst/>
            <a:gdLst>
              <a:gd name="T0" fmla="*/ 2 w 8"/>
              <a:gd name="T1" fmla="*/ 3 h 3"/>
              <a:gd name="T2" fmla="*/ 6 w 8"/>
              <a:gd name="T3" fmla="*/ 3 h 3"/>
              <a:gd name="T4" fmla="*/ 8 w 8"/>
              <a:gd name="T5" fmla="*/ 2 h 3"/>
              <a:gd name="T6" fmla="*/ 6 w 8"/>
              <a:gd name="T7" fmla="*/ 0 h 3"/>
              <a:gd name="T8" fmla="*/ 2 w 8"/>
              <a:gd name="T9" fmla="*/ 0 h 3"/>
              <a:gd name="T10" fmla="*/ 0 w 8"/>
              <a:gd name="T11" fmla="*/ 2 h 3"/>
              <a:gd name="T12" fmla="*/ 2 w 8"/>
              <a:gd name="T13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3">
                <a:moveTo>
                  <a:pt x="2" y="3"/>
                </a:moveTo>
                <a:cubicBezTo>
                  <a:pt x="6" y="3"/>
                  <a:pt x="6" y="3"/>
                  <a:pt x="6" y="3"/>
                </a:cubicBezTo>
                <a:cubicBezTo>
                  <a:pt x="7" y="3"/>
                  <a:pt x="8" y="2"/>
                  <a:pt x="8" y="2"/>
                </a:cubicBezTo>
                <a:cubicBezTo>
                  <a:pt x="8" y="1"/>
                  <a:pt x="7" y="0"/>
                  <a:pt x="6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2"/>
                  <a:pt x="1" y="3"/>
                  <a:pt x="2" y="3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32" name="Freeform 165"/>
          <p:cNvSpPr/>
          <p:nvPr/>
        </p:nvSpPr>
        <p:spPr bwMode="auto">
          <a:xfrm>
            <a:off x="4083865" y="3537442"/>
            <a:ext cx="17462" cy="6350"/>
          </a:xfrm>
          <a:custGeom>
            <a:avLst/>
            <a:gdLst>
              <a:gd name="T0" fmla="*/ 2 w 8"/>
              <a:gd name="T1" fmla="*/ 3 h 3"/>
              <a:gd name="T2" fmla="*/ 6 w 8"/>
              <a:gd name="T3" fmla="*/ 3 h 3"/>
              <a:gd name="T4" fmla="*/ 8 w 8"/>
              <a:gd name="T5" fmla="*/ 2 h 3"/>
              <a:gd name="T6" fmla="*/ 6 w 8"/>
              <a:gd name="T7" fmla="*/ 0 h 3"/>
              <a:gd name="T8" fmla="*/ 2 w 8"/>
              <a:gd name="T9" fmla="*/ 0 h 3"/>
              <a:gd name="T10" fmla="*/ 0 w 8"/>
              <a:gd name="T11" fmla="*/ 2 h 3"/>
              <a:gd name="T12" fmla="*/ 2 w 8"/>
              <a:gd name="T13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3">
                <a:moveTo>
                  <a:pt x="2" y="3"/>
                </a:moveTo>
                <a:cubicBezTo>
                  <a:pt x="6" y="3"/>
                  <a:pt x="6" y="3"/>
                  <a:pt x="6" y="3"/>
                </a:cubicBezTo>
                <a:cubicBezTo>
                  <a:pt x="7" y="3"/>
                  <a:pt x="8" y="2"/>
                  <a:pt x="8" y="2"/>
                </a:cubicBezTo>
                <a:cubicBezTo>
                  <a:pt x="8" y="1"/>
                  <a:pt x="7" y="0"/>
                  <a:pt x="6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2"/>
                  <a:pt x="1" y="3"/>
                  <a:pt x="2" y="3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33" name="Freeform 166"/>
          <p:cNvSpPr/>
          <p:nvPr/>
        </p:nvSpPr>
        <p:spPr bwMode="auto">
          <a:xfrm>
            <a:off x="4183878" y="3451717"/>
            <a:ext cx="125412" cy="90488"/>
          </a:xfrm>
          <a:custGeom>
            <a:avLst/>
            <a:gdLst>
              <a:gd name="T0" fmla="*/ 52 w 56"/>
              <a:gd name="T1" fmla="*/ 0 h 40"/>
              <a:gd name="T2" fmla="*/ 4 w 56"/>
              <a:gd name="T3" fmla="*/ 0 h 40"/>
              <a:gd name="T4" fmla="*/ 0 w 56"/>
              <a:gd name="T5" fmla="*/ 5 h 40"/>
              <a:gd name="T6" fmla="*/ 0 w 56"/>
              <a:gd name="T7" fmla="*/ 36 h 40"/>
              <a:gd name="T8" fmla="*/ 4 w 56"/>
              <a:gd name="T9" fmla="*/ 40 h 40"/>
              <a:gd name="T10" fmla="*/ 52 w 56"/>
              <a:gd name="T11" fmla="*/ 40 h 40"/>
              <a:gd name="T12" fmla="*/ 56 w 56"/>
              <a:gd name="T13" fmla="*/ 36 h 40"/>
              <a:gd name="T14" fmla="*/ 56 w 56"/>
              <a:gd name="T15" fmla="*/ 5 h 40"/>
              <a:gd name="T16" fmla="*/ 52 w 56"/>
              <a:gd name="T1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" h="40">
                <a:moveTo>
                  <a:pt x="52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8"/>
                  <a:pt x="2" y="40"/>
                  <a:pt x="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4" y="40"/>
                  <a:pt x="56" y="38"/>
                  <a:pt x="56" y="36"/>
                </a:cubicBezTo>
                <a:cubicBezTo>
                  <a:pt x="56" y="5"/>
                  <a:pt x="56" y="5"/>
                  <a:pt x="56" y="5"/>
                </a:cubicBezTo>
                <a:cubicBezTo>
                  <a:pt x="56" y="2"/>
                  <a:pt x="54" y="0"/>
                  <a:pt x="52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34" name="Freeform 167"/>
          <p:cNvSpPr>
            <a:spLocks noEditPoints="1"/>
          </p:cNvSpPr>
          <p:nvPr/>
        </p:nvSpPr>
        <p:spPr bwMode="auto">
          <a:xfrm>
            <a:off x="4047353" y="3210417"/>
            <a:ext cx="303212" cy="401638"/>
          </a:xfrm>
          <a:custGeom>
            <a:avLst/>
            <a:gdLst>
              <a:gd name="T0" fmla="*/ 127 w 134"/>
              <a:gd name="T1" fmla="*/ 163 h 178"/>
              <a:gd name="T2" fmla="*/ 121 w 134"/>
              <a:gd name="T3" fmla="*/ 156 h 178"/>
              <a:gd name="T4" fmla="*/ 111 w 134"/>
              <a:gd name="T5" fmla="*/ 153 h 178"/>
              <a:gd name="T6" fmla="*/ 122 w 134"/>
              <a:gd name="T7" fmla="*/ 149 h 178"/>
              <a:gd name="T8" fmla="*/ 117 w 134"/>
              <a:gd name="T9" fmla="*/ 101 h 178"/>
              <a:gd name="T10" fmla="*/ 54 w 134"/>
              <a:gd name="T11" fmla="*/ 105 h 178"/>
              <a:gd name="T12" fmla="*/ 46 w 134"/>
              <a:gd name="T13" fmla="*/ 112 h 178"/>
              <a:gd name="T14" fmla="*/ 89 w 134"/>
              <a:gd name="T15" fmla="*/ 77 h 178"/>
              <a:gd name="T16" fmla="*/ 90 w 134"/>
              <a:gd name="T17" fmla="*/ 66 h 178"/>
              <a:gd name="T18" fmla="*/ 83 w 134"/>
              <a:gd name="T19" fmla="*/ 62 h 178"/>
              <a:gd name="T20" fmla="*/ 70 w 134"/>
              <a:gd name="T21" fmla="*/ 55 h 178"/>
              <a:gd name="T22" fmla="*/ 76 w 134"/>
              <a:gd name="T23" fmla="*/ 53 h 178"/>
              <a:gd name="T24" fmla="*/ 81 w 134"/>
              <a:gd name="T25" fmla="*/ 4 h 178"/>
              <a:gd name="T26" fmla="*/ 17 w 134"/>
              <a:gd name="T27" fmla="*/ 0 h 178"/>
              <a:gd name="T28" fmla="*/ 13 w 134"/>
              <a:gd name="T29" fmla="*/ 49 h 178"/>
              <a:gd name="T30" fmla="*/ 24 w 134"/>
              <a:gd name="T31" fmla="*/ 53 h 178"/>
              <a:gd name="T32" fmla="*/ 14 w 134"/>
              <a:gd name="T33" fmla="*/ 55 h 178"/>
              <a:gd name="T34" fmla="*/ 8 w 134"/>
              <a:gd name="T35" fmla="*/ 62 h 178"/>
              <a:gd name="T36" fmla="*/ 0 w 134"/>
              <a:gd name="T37" fmla="*/ 73 h 178"/>
              <a:gd name="T38" fmla="*/ 41 w 134"/>
              <a:gd name="T39" fmla="*/ 77 h 178"/>
              <a:gd name="T40" fmla="*/ 30 w 134"/>
              <a:gd name="T41" fmla="*/ 112 h 178"/>
              <a:gd name="T42" fmla="*/ 54 w 134"/>
              <a:gd name="T43" fmla="*/ 116 h 178"/>
              <a:gd name="T44" fmla="*/ 59 w 134"/>
              <a:gd name="T45" fmla="*/ 153 h 178"/>
              <a:gd name="T46" fmla="*/ 65 w 134"/>
              <a:gd name="T47" fmla="*/ 156 h 178"/>
              <a:gd name="T48" fmla="*/ 52 w 134"/>
              <a:gd name="T49" fmla="*/ 163 h 178"/>
              <a:gd name="T50" fmla="*/ 45 w 134"/>
              <a:gd name="T51" fmla="*/ 167 h 178"/>
              <a:gd name="T52" fmla="*/ 46 w 134"/>
              <a:gd name="T53" fmla="*/ 178 h 178"/>
              <a:gd name="T54" fmla="*/ 134 w 134"/>
              <a:gd name="T55" fmla="*/ 173 h 178"/>
              <a:gd name="T56" fmla="*/ 17 w 134"/>
              <a:gd name="T57" fmla="*/ 50 h 178"/>
              <a:gd name="T58" fmla="*/ 15 w 134"/>
              <a:gd name="T59" fmla="*/ 4 h 178"/>
              <a:gd name="T60" fmla="*/ 76 w 134"/>
              <a:gd name="T61" fmla="*/ 3 h 178"/>
              <a:gd name="T62" fmla="*/ 78 w 134"/>
              <a:gd name="T63" fmla="*/ 49 h 178"/>
              <a:gd name="T64" fmla="*/ 17 w 134"/>
              <a:gd name="T65" fmla="*/ 50 h 178"/>
              <a:gd name="T66" fmla="*/ 6 w 134"/>
              <a:gd name="T67" fmla="*/ 67 h 178"/>
              <a:gd name="T68" fmla="*/ 8 w 134"/>
              <a:gd name="T69" fmla="*/ 64 h 178"/>
              <a:gd name="T70" fmla="*/ 15 w 134"/>
              <a:gd name="T71" fmla="*/ 58 h 178"/>
              <a:gd name="T72" fmla="*/ 26 w 134"/>
              <a:gd name="T73" fmla="*/ 54 h 178"/>
              <a:gd name="T74" fmla="*/ 67 w 134"/>
              <a:gd name="T75" fmla="*/ 58 h 178"/>
              <a:gd name="T76" fmla="*/ 81 w 134"/>
              <a:gd name="T77" fmla="*/ 64 h 178"/>
              <a:gd name="T78" fmla="*/ 88 w 134"/>
              <a:gd name="T79" fmla="*/ 66 h 178"/>
              <a:gd name="T80" fmla="*/ 91 w 134"/>
              <a:gd name="T81" fmla="*/ 73 h 178"/>
              <a:gd name="T82" fmla="*/ 5 w 134"/>
              <a:gd name="T83" fmla="*/ 74 h 178"/>
              <a:gd name="T84" fmla="*/ 59 w 134"/>
              <a:gd name="T85" fmla="*/ 151 h 178"/>
              <a:gd name="T86" fmla="*/ 57 w 134"/>
              <a:gd name="T87" fmla="*/ 105 h 178"/>
              <a:gd name="T88" fmla="*/ 117 w 134"/>
              <a:gd name="T89" fmla="*/ 104 h 178"/>
              <a:gd name="T90" fmla="*/ 119 w 134"/>
              <a:gd name="T91" fmla="*/ 149 h 178"/>
              <a:gd name="T92" fmla="*/ 59 w 134"/>
              <a:gd name="T93" fmla="*/ 151 h 178"/>
              <a:gd name="T94" fmla="*/ 46 w 134"/>
              <a:gd name="T95" fmla="*/ 175 h 178"/>
              <a:gd name="T96" fmla="*/ 47 w 134"/>
              <a:gd name="T97" fmla="*/ 167 h 178"/>
              <a:gd name="T98" fmla="*/ 49 w 134"/>
              <a:gd name="T99" fmla="*/ 165 h 178"/>
              <a:gd name="T100" fmla="*/ 57 w 134"/>
              <a:gd name="T101" fmla="*/ 159 h 178"/>
              <a:gd name="T102" fmla="*/ 68 w 134"/>
              <a:gd name="T103" fmla="*/ 155 h 178"/>
              <a:gd name="T104" fmla="*/ 108 w 134"/>
              <a:gd name="T105" fmla="*/ 159 h 178"/>
              <a:gd name="T106" fmla="*/ 122 w 134"/>
              <a:gd name="T107" fmla="*/ 165 h 178"/>
              <a:gd name="T108" fmla="*/ 129 w 134"/>
              <a:gd name="T109" fmla="*/ 167 h 178"/>
              <a:gd name="T110" fmla="*/ 132 w 134"/>
              <a:gd name="T111" fmla="*/ 174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34" h="178">
                <a:moveTo>
                  <a:pt x="131" y="167"/>
                </a:moveTo>
                <a:cubicBezTo>
                  <a:pt x="131" y="165"/>
                  <a:pt x="130" y="163"/>
                  <a:pt x="127" y="163"/>
                </a:cubicBezTo>
                <a:cubicBezTo>
                  <a:pt x="124" y="163"/>
                  <a:pt x="124" y="163"/>
                  <a:pt x="124" y="163"/>
                </a:cubicBezTo>
                <a:cubicBezTo>
                  <a:pt x="121" y="156"/>
                  <a:pt x="121" y="156"/>
                  <a:pt x="121" y="156"/>
                </a:cubicBezTo>
                <a:cubicBezTo>
                  <a:pt x="111" y="156"/>
                  <a:pt x="111" y="156"/>
                  <a:pt x="111" y="156"/>
                </a:cubicBezTo>
                <a:cubicBezTo>
                  <a:pt x="111" y="153"/>
                  <a:pt x="111" y="153"/>
                  <a:pt x="111" y="153"/>
                </a:cubicBezTo>
                <a:cubicBezTo>
                  <a:pt x="117" y="153"/>
                  <a:pt x="117" y="153"/>
                  <a:pt x="117" y="153"/>
                </a:cubicBezTo>
                <a:cubicBezTo>
                  <a:pt x="120" y="153"/>
                  <a:pt x="122" y="152"/>
                  <a:pt x="122" y="149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3"/>
                  <a:pt x="120" y="101"/>
                  <a:pt x="117" y="101"/>
                </a:cubicBezTo>
                <a:cubicBezTo>
                  <a:pt x="59" y="101"/>
                  <a:pt x="59" y="101"/>
                  <a:pt x="59" y="101"/>
                </a:cubicBezTo>
                <a:cubicBezTo>
                  <a:pt x="56" y="101"/>
                  <a:pt x="54" y="103"/>
                  <a:pt x="54" y="105"/>
                </a:cubicBezTo>
                <a:cubicBezTo>
                  <a:pt x="54" y="112"/>
                  <a:pt x="54" y="112"/>
                  <a:pt x="54" y="112"/>
                </a:cubicBezTo>
                <a:cubicBezTo>
                  <a:pt x="46" y="112"/>
                  <a:pt x="46" y="112"/>
                  <a:pt x="46" y="112"/>
                </a:cubicBezTo>
                <a:cubicBezTo>
                  <a:pt x="46" y="77"/>
                  <a:pt x="46" y="77"/>
                  <a:pt x="46" y="77"/>
                </a:cubicBezTo>
                <a:cubicBezTo>
                  <a:pt x="89" y="77"/>
                  <a:pt x="89" y="77"/>
                  <a:pt x="89" y="77"/>
                </a:cubicBezTo>
                <a:cubicBezTo>
                  <a:pt x="91" y="77"/>
                  <a:pt x="93" y="75"/>
                  <a:pt x="93" y="73"/>
                </a:cubicBezTo>
                <a:cubicBezTo>
                  <a:pt x="90" y="66"/>
                  <a:pt x="90" y="66"/>
                  <a:pt x="90" y="66"/>
                </a:cubicBezTo>
                <a:cubicBezTo>
                  <a:pt x="90" y="64"/>
                  <a:pt x="88" y="62"/>
                  <a:pt x="86" y="62"/>
                </a:cubicBezTo>
                <a:cubicBezTo>
                  <a:pt x="83" y="62"/>
                  <a:pt x="83" y="62"/>
                  <a:pt x="83" y="62"/>
                </a:cubicBezTo>
                <a:cubicBezTo>
                  <a:pt x="80" y="55"/>
                  <a:pt x="80" y="55"/>
                  <a:pt x="80" y="55"/>
                </a:cubicBezTo>
                <a:cubicBezTo>
                  <a:pt x="70" y="55"/>
                  <a:pt x="70" y="55"/>
                  <a:pt x="70" y="55"/>
                </a:cubicBezTo>
                <a:cubicBezTo>
                  <a:pt x="70" y="53"/>
                  <a:pt x="70" y="53"/>
                  <a:pt x="70" y="53"/>
                </a:cubicBezTo>
                <a:cubicBezTo>
                  <a:pt x="76" y="53"/>
                  <a:pt x="76" y="53"/>
                  <a:pt x="76" y="53"/>
                </a:cubicBezTo>
                <a:cubicBezTo>
                  <a:pt x="79" y="53"/>
                  <a:pt x="81" y="51"/>
                  <a:pt x="81" y="49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6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0"/>
                  <a:pt x="13" y="2"/>
                  <a:pt x="13" y="4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51"/>
                  <a:pt x="15" y="53"/>
                  <a:pt x="17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4" y="55"/>
                  <a:pt x="24" y="55"/>
                  <a:pt x="24" y="55"/>
                </a:cubicBezTo>
                <a:cubicBezTo>
                  <a:pt x="14" y="55"/>
                  <a:pt x="14" y="55"/>
                  <a:pt x="14" y="55"/>
                </a:cubicBezTo>
                <a:cubicBezTo>
                  <a:pt x="11" y="62"/>
                  <a:pt x="11" y="62"/>
                  <a:pt x="11" y="62"/>
                </a:cubicBezTo>
                <a:cubicBezTo>
                  <a:pt x="8" y="62"/>
                  <a:pt x="8" y="62"/>
                  <a:pt x="8" y="62"/>
                </a:cubicBezTo>
                <a:cubicBezTo>
                  <a:pt x="5" y="62"/>
                  <a:pt x="3" y="64"/>
                  <a:pt x="3" y="66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5" y="77"/>
                </a:cubicBezTo>
                <a:cubicBezTo>
                  <a:pt x="41" y="77"/>
                  <a:pt x="41" y="77"/>
                  <a:pt x="41" y="77"/>
                </a:cubicBezTo>
                <a:cubicBezTo>
                  <a:pt x="41" y="112"/>
                  <a:pt x="41" y="112"/>
                  <a:pt x="41" y="112"/>
                </a:cubicBezTo>
                <a:cubicBezTo>
                  <a:pt x="30" y="112"/>
                  <a:pt x="30" y="112"/>
                  <a:pt x="30" y="112"/>
                </a:cubicBezTo>
                <a:cubicBezTo>
                  <a:pt x="30" y="116"/>
                  <a:pt x="30" y="116"/>
                  <a:pt x="30" y="116"/>
                </a:cubicBezTo>
                <a:cubicBezTo>
                  <a:pt x="54" y="116"/>
                  <a:pt x="54" y="116"/>
                  <a:pt x="54" y="116"/>
                </a:cubicBezTo>
                <a:cubicBezTo>
                  <a:pt x="54" y="149"/>
                  <a:pt x="54" y="149"/>
                  <a:pt x="54" y="149"/>
                </a:cubicBezTo>
                <a:cubicBezTo>
                  <a:pt x="54" y="152"/>
                  <a:pt x="56" y="153"/>
                  <a:pt x="59" y="153"/>
                </a:cubicBezTo>
                <a:cubicBezTo>
                  <a:pt x="65" y="153"/>
                  <a:pt x="65" y="153"/>
                  <a:pt x="65" y="153"/>
                </a:cubicBezTo>
                <a:cubicBezTo>
                  <a:pt x="65" y="156"/>
                  <a:pt x="65" y="156"/>
                  <a:pt x="65" y="156"/>
                </a:cubicBezTo>
                <a:cubicBezTo>
                  <a:pt x="55" y="156"/>
                  <a:pt x="55" y="156"/>
                  <a:pt x="55" y="156"/>
                </a:cubicBezTo>
                <a:cubicBezTo>
                  <a:pt x="52" y="163"/>
                  <a:pt x="52" y="163"/>
                  <a:pt x="52" y="163"/>
                </a:cubicBezTo>
                <a:cubicBezTo>
                  <a:pt x="49" y="163"/>
                  <a:pt x="49" y="163"/>
                  <a:pt x="49" y="163"/>
                </a:cubicBezTo>
                <a:cubicBezTo>
                  <a:pt x="46" y="163"/>
                  <a:pt x="45" y="165"/>
                  <a:pt x="45" y="167"/>
                </a:cubicBezTo>
                <a:cubicBezTo>
                  <a:pt x="42" y="173"/>
                  <a:pt x="42" y="173"/>
                  <a:pt x="42" y="173"/>
                </a:cubicBezTo>
                <a:cubicBezTo>
                  <a:pt x="42" y="176"/>
                  <a:pt x="43" y="178"/>
                  <a:pt x="46" y="178"/>
                </a:cubicBezTo>
                <a:cubicBezTo>
                  <a:pt x="130" y="178"/>
                  <a:pt x="130" y="178"/>
                  <a:pt x="130" y="178"/>
                </a:cubicBezTo>
                <a:cubicBezTo>
                  <a:pt x="133" y="178"/>
                  <a:pt x="134" y="176"/>
                  <a:pt x="134" y="173"/>
                </a:cubicBezTo>
                <a:lnTo>
                  <a:pt x="131" y="167"/>
                </a:lnTo>
                <a:close/>
                <a:moveTo>
                  <a:pt x="17" y="50"/>
                </a:moveTo>
                <a:cubicBezTo>
                  <a:pt x="16" y="50"/>
                  <a:pt x="15" y="49"/>
                  <a:pt x="15" y="49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3"/>
                  <a:pt x="16" y="3"/>
                  <a:pt x="17" y="3"/>
                </a:cubicBezTo>
                <a:cubicBezTo>
                  <a:pt x="76" y="3"/>
                  <a:pt x="76" y="3"/>
                  <a:pt x="76" y="3"/>
                </a:cubicBezTo>
                <a:cubicBezTo>
                  <a:pt x="77" y="3"/>
                  <a:pt x="78" y="3"/>
                  <a:pt x="78" y="4"/>
                </a:cubicBezTo>
                <a:cubicBezTo>
                  <a:pt x="78" y="49"/>
                  <a:pt x="78" y="49"/>
                  <a:pt x="78" y="49"/>
                </a:cubicBezTo>
                <a:cubicBezTo>
                  <a:pt x="78" y="49"/>
                  <a:pt x="77" y="50"/>
                  <a:pt x="76" y="50"/>
                </a:cubicBezTo>
                <a:lnTo>
                  <a:pt x="17" y="50"/>
                </a:lnTo>
                <a:close/>
                <a:moveTo>
                  <a:pt x="3" y="73"/>
                </a:moveTo>
                <a:cubicBezTo>
                  <a:pt x="3" y="72"/>
                  <a:pt x="6" y="67"/>
                  <a:pt x="6" y="67"/>
                </a:cubicBezTo>
                <a:cubicBezTo>
                  <a:pt x="6" y="66"/>
                  <a:pt x="6" y="66"/>
                  <a:pt x="6" y="66"/>
                </a:cubicBezTo>
                <a:cubicBezTo>
                  <a:pt x="6" y="65"/>
                  <a:pt x="7" y="64"/>
                  <a:pt x="8" y="64"/>
                </a:cubicBezTo>
                <a:cubicBezTo>
                  <a:pt x="12" y="64"/>
                  <a:pt x="12" y="64"/>
                  <a:pt x="12" y="64"/>
                </a:cubicBezTo>
                <a:cubicBezTo>
                  <a:pt x="12" y="64"/>
                  <a:pt x="15" y="60"/>
                  <a:pt x="15" y="58"/>
                </a:cubicBezTo>
                <a:cubicBezTo>
                  <a:pt x="18" y="58"/>
                  <a:pt x="26" y="58"/>
                  <a:pt x="26" y="58"/>
                </a:cubicBezTo>
                <a:cubicBezTo>
                  <a:pt x="26" y="58"/>
                  <a:pt x="26" y="55"/>
                  <a:pt x="26" y="54"/>
                </a:cubicBezTo>
                <a:cubicBezTo>
                  <a:pt x="31" y="54"/>
                  <a:pt x="63" y="54"/>
                  <a:pt x="67" y="54"/>
                </a:cubicBezTo>
                <a:cubicBezTo>
                  <a:pt x="67" y="55"/>
                  <a:pt x="67" y="58"/>
                  <a:pt x="67" y="58"/>
                </a:cubicBezTo>
                <a:cubicBezTo>
                  <a:pt x="67" y="58"/>
                  <a:pt x="76" y="58"/>
                  <a:pt x="78" y="58"/>
                </a:cubicBezTo>
                <a:cubicBezTo>
                  <a:pt x="79" y="60"/>
                  <a:pt x="81" y="64"/>
                  <a:pt x="81" y="64"/>
                </a:cubicBezTo>
                <a:cubicBezTo>
                  <a:pt x="86" y="64"/>
                  <a:pt x="86" y="64"/>
                  <a:pt x="86" y="64"/>
                </a:cubicBezTo>
                <a:cubicBezTo>
                  <a:pt x="87" y="64"/>
                  <a:pt x="88" y="65"/>
                  <a:pt x="88" y="66"/>
                </a:cubicBezTo>
                <a:cubicBezTo>
                  <a:pt x="88" y="67"/>
                  <a:pt x="88" y="67"/>
                  <a:pt x="88" y="67"/>
                </a:cubicBezTo>
                <a:cubicBezTo>
                  <a:pt x="88" y="67"/>
                  <a:pt x="90" y="72"/>
                  <a:pt x="91" y="73"/>
                </a:cubicBezTo>
                <a:cubicBezTo>
                  <a:pt x="90" y="74"/>
                  <a:pt x="90" y="74"/>
                  <a:pt x="89" y="74"/>
                </a:cubicBezTo>
                <a:cubicBezTo>
                  <a:pt x="5" y="74"/>
                  <a:pt x="5" y="74"/>
                  <a:pt x="5" y="74"/>
                </a:cubicBezTo>
                <a:cubicBezTo>
                  <a:pt x="4" y="74"/>
                  <a:pt x="3" y="74"/>
                  <a:pt x="3" y="73"/>
                </a:cubicBezTo>
                <a:close/>
                <a:moveTo>
                  <a:pt x="59" y="151"/>
                </a:moveTo>
                <a:cubicBezTo>
                  <a:pt x="57" y="151"/>
                  <a:pt x="57" y="150"/>
                  <a:pt x="57" y="149"/>
                </a:cubicBezTo>
                <a:cubicBezTo>
                  <a:pt x="57" y="105"/>
                  <a:pt x="57" y="105"/>
                  <a:pt x="57" y="105"/>
                </a:cubicBezTo>
                <a:cubicBezTo>
                  <a:pt x="57" y="104"/>
                  <a:pt x="57" y="104"/>
                  <a:pt x="59" y="104"/>
                </a:cubicBezTo>
                <a:cubicBezTo>
                  <a:pt x="117" y="104"/>
                  <a:pt x="117" y="104"/>
                  <a:pt x="117" y="104"/>
                </a:cubicBezTo>
                <a:cubicBezTo>
                  <a:pt x="119" y="104"/>
                  <a:pt x="119" y="104"/>
                  <a:pt x="119" y="105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19" y="150"/>
                  <a:pt x="119" y="151"/>
                  <a:pt x="117" y="151"/>
                </a:cubicBezTo>
                <a:lnTo>
                  <a:pt x="59" y="151"/>
                </a:lnTo>
                <a:close/>
                <a:moveTo>
                  <a:pt x="130" y="175"/>
                </a:moveTo>
                <a:cubicBezTo>
                  <a:pt x="46" y="175"/>
                  <a:pt x="46" y="175"/>
                  <a:pt x="46" y="175"/>
                </a:cubicBezTo>
                <a:cubicBezTo>
                  <a:pt x="45" y="175"/>
                  <a:pt x="44" y="175"/>
                  <a:pt x="44" y="174"/>
                </a:cubicBezTo>
                <a:cubicBezTo>
                  <a:pt x="45" y="173"/>
                  <a:pt x="47" y="167"/>
                  <a:pt x="47" y="167"/>
                </a:cubicBezTo>
                <a:cubicBezTo>
                  <a:pt x="47" y="167"/>
                  <a:pt x="47" y="167"/>
                  <a:pt x="47" y="167"/>
                </a:cubicBezTo>
                <a:cubicBezTo>
                  <a:pt x="47" y="166"/>
                  <a:pt x="48" y="165"/>
                  <a:pt x="49" y="165"/>
                </a:cubicBezTo>
                <a:cubicBezTo>
                  <a:pt x="54" y="165"/>
                  <a:pt x="54" y="165"/>
                  <a:pt x="54" y="165"/>
                </a:cubicBezTo>
                <a:cubicBezTo>
                  <a:pt x="54" y="165"/>
                  <a:pt x="56" y="161"/>
                  <a:pt x="57" y="159"/>
                </a:cubicBezTo>
                <a:cubicBezTo>
                  <a:pt x="59" y="159"/>
                  <a:pt x="68" y="159"/>
                  <a:pt x="68" y="159"/>
                </a:cubicBezTo>
                <a:cubicBezTo>
                  <a:pt x="68" y="159"/>
                  <a:pt x="68" y="155"/>
                  <a:pt x="68" y="155"/>
                </a:cubicBezTo>
                <a:cubicBezTo>
                  <a:pt x="72" y="155"/>
                  <a:pt x="104" y="155"/>
                  <a:pt x="108" y="155"/>
                </a:cubicBezTo>
                <a:cubicBezTo>
                  <a:pt x="108" y="155"/>
                  <a:pt x="108" y="159"/>
                  <a:pt x="108" y="159"/>
                </a:cubicBezTo>
                <a:cubicBezTo>
                  <a:pt x="108" y="159"/>
                  <a:pt x="117" y="159"/>
                  <a:pt x="119" y="159"/>
                </a:cubicBezTo>
                <a:cubicBezTo>
                  <a:pt x="120" y="161"/>
                  <a:pt x="122" y="165"/>
                  <a:pt x="122" y="165"/>
                </a:cubicBezTo>
                <a:cubicBezTo>
                  <a:pt x="127" y="165"/>
                  <a:pt x="127" y="165"/>
                  <a:pt x="127" y="165"/>
                </a:cubicBezTo>
                <a:cubicBezTo>
                  <a:pt x="128" y="165"/>
                  <a:pt x="129" y="166"/>
                  <a:pt x="129" y="167"/>
                </a:cubicBezTo>
                <a:cubicBezTo>
                  <a:pt x="129" y="167"/>
                  <a:pt x="129" y="167"/>
                  <a:pt x="129" y="167"/>
                </a:cubicBezTo>
                <a:cubicBezTo>
                  <a:pt x="129" y="167"/>
                  <a:pt x="131" y="173"/>
                  <a:pt x="132" y="174"/>
                </a:cubicBezTo>
                <a:cubicBezTo>
                  <a:pt x="132" y="175"/>
                  <a:pt x="131" y="175"/>
                  <a:pt x="130" y="175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35" name="Freeform 168"/>
          <p:cNvSpPr/>
          <p:nvPr/>
        </p:nvSpPr>
        <p:spPr bwMode="auto">
          <a:xfrm>
            <a:off x="4169590" y="3591417"/>
            <a:ext cx="17462" cy="4763"/>
          </a:xfrm>
          <a:custGeom>
            <a:avLst/>
            <a:gdLst>
              <a:gd name="T0" fmla="*/ 6 w 8"/>
              <a:gd name="T1" fmla="*/ 0 h 2"/>
              <a:gd name="T2" fmla="*/ 2 w 8"/>
              <a:gd name="T3" fmla="*/ 0 h 2"/>
              <a:gd name="T4" fmla="*/ 0 w 8"/>
              <a:gd name="T5" fmla="*/ 1 h 2"/>
              <a:gd name="T6" fmla="*/ 2 w 8"/>
              <a:gd name="T7" fmla="*/ 2 h 2"/>
              <a:gd name="T8" fmla="*/ 6 w 8"/>
              <a:gd name="T9" fmla="*/ 2 h 2"/>
              <a:gd name="T10" fmla="*/ 8 w 8"/>
              <a:gd name="T11" fmla="*/ 1 h 2"/>
              <a:gd name="T12" fmla="*/ 6 w 8"/>
              <a:gd name="T1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">
                <a:moveTo>
                  <a:pt x="6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2"/>
                  <a:pt x="1" y="2"/>
                  <a:pt x="2" y="2"/>
                </a:cubicBezTo>
                <a:cubicBezTo>
                  <a:pt x="6" y="2"/>
                  <a:pt x="6" y="2"/>
                  <a:pt x="6" y="2"/>
                </a:cubicBezTo>
                <a:cubicBezTo>
                  <a:pt x="7" y="2"/>
                  <a:pt x="8" y="2"/>
                  <a:pt x="8" y="1"/>
                </a:cubicBezTo>
                <a:cubicBezTo>
                  <a:pt x="8" y="0"/>
                  <a:pt x="7" y="0"/>
                  <a:pt x="6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36" name="Freeform 169"/>
          <p:cNvSpPr/>
          <p:nvPr/>
        </p:nvSpPr>
        <p:spPr bwMode="auto">
          <a:xfrm>
            <a:off x="4196578" y="3591417"/>
            <a:ext cx="17462" cy="4763"/>
          </a:xfrm>
          <a:custGeom>
            <a:avLst/>
            <a:gdLst>
              <a:gd name="T0" fmla="*/ 6 w 8"/>
              <a:gd name="T1" fmla="*/ 0 h 2"/>
              <a:gd name="T2" fmla="*/ 2 w 8"/>
              <a:gd name="T3" fmla="*/ 0 h 2"/>
              <a:gd name="T4" fmla="*/ 0 w 8"/>
              <a:gd name="T5" fmla="*/ 1 h 2"/>
              <a:gd name="T6" fmla="*/ 2 w 8"/>
              <a:gd name="T7" fmla="*/ 2 h 2"/>
              <a:gd name="T8" fmla="*/ 6 w 8"/>
              <a:gd name="T9" fmla="*/ 2 h 2"/>
              <a:gd name="T10" fmla="*/ 8 w 8"/>
              <a:gd name="T11" fmla="*/ 1 h 2"/>
              <a:gd name="T12" fmla="*/ 6 w 8"/>
              <a:gd name="T1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">
                <a:moveTo>
                  <a:pt x="6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2"/>
                  <a:pt x="1" y="2"/>
                  <a:pt x="2" y="2"/>
                </a:cubicBezTo>
                <a:cubicBezTo>
                  <a:pt x="6" y="2"/>
                  <a:pt x="6" y="2"/>
                  <a:pt x="6" y="2"/>
                </a:cubicBezTo>
                <a:cubicBezTo>
                  <a:pt x="7" y="2"/>
                  <a:pt x="8" y="2"/>
                  <a:pt x="8" y="1"/>
                </a:cubicBezTo>
                <a:cubicBezTo>
                  <a:pt x="8" y="0"/>
                  <a:pt x="7" y="0"/>
                  <a:pt x="6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37" name="Freeform 170"/>
          <p:cNvSpPr/>
          <p:nvPr/>
        </p:nvSpPr>
        <p:spPr bwMode="auto">
          <a:xfrm>
            <a:off x="4223565" y="3591417"/>
            <a:ext cx="17462" cy="4763"/>
          </a:xfrm>
          <a:custGeom>
            <a:avLst/>
            <a:gdLst>
              <a:gd name="T0" fmla="*/ 6 w 8"/>
              <a:gd name="T1" fmla="*/ 0 h 2"/>
              <a:gd name="T2" fmla="*/ 2 w 8"/>
              <a:gd name="T3" fmla="*/ 0 h 2"/>
              <a:gd name="T4" fmla="*/ 0 w 8"/>
              <a:gd name="T5" fmla="*/ 1 h 2"/>
              <a:gd name="T6" fmla="*/ 2 w 8"/>
              <a:gd name="T7" fmla="*/ 2 h 2"/>
              <a:gd name="T8" fmla="*/ 6 w 8"/>
              <a:gd name="T9" fmla="*/ 2 h 2"/>
              <a:gd name="T10" fmla="*/ 8 w 8"/>
              <a:gd name="T11" fmla="*/ 1 h 2"/>
              <a:gd name="T12" fmla="*/ 6 w 8"/>
              <a:gd name="T1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">
                <a:moveTo>
                  <a:pt x="6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2"/>
                  <a:pt x="1" y="2"/>
                  <a:pt x="2" y="2"/>
                </a:cubicBezTo>
                <a:cubicBezTo>
                  <a:pt x="6" y="2"/>
                  <a:pt x="6" y="2"/>
                  <a:pt x="6" y="2"/>
                </a:cubicBezTo>
                <a:cubicBezTo>
                  <a:pt x="7" y="2"/>
                  <a:pt x="8" y="2"/>
                  <a:pt x="8" y="1"/>
                </a:cubicBezTo>
                <a:cubicBezTo>
                  <a:pt x="8" y="0"/>
                  <a:pt x="7" y="0"/>
                  <a:pt x="6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38" name="Freeform 171"/>
          <p:cNvSpPr/>
          <p:nvPr/>
        </p:nvSpPr>
        <p:spPr bwMode="auto">
          <a:xfrm>
            <a:off x="4250553" y="3591417"/>
            <a:ext cx="19050" cy="4763"/>
          </a:xfrm>
          <a:custGeom>
            <a:avLst/>
            <a:gdLst>
              <a:gd name="T0" fmla="*/ 6 w 8"/>
              <a:gd name="T1" fmla="*/ 0 h 2"/>
              <a:gd name="T2" fmla="*/ 2 w 8"/>
              <a:gd name="T3" fmla="*/ 0 h 2"/>
              <a:gd name="T4" fmla="*/ 0 w 8"/>
              <a:gd name="T5" fmla="*/ 1 h 2"/>
              <a:gd name="T6" fmla="*/ 2 w 8"/>
              <a:gd name="T7" fmla="*/ 2 h 2"/>
              <a:gd name="T8" fmla="*/ 6 w 8"/>
              <a:gd name="T9" fmla="*/ 2 h 2"/>
              <a:gd name="T10" fmla="*/ 8 w 8"/>
              <a:gd name="T11" fmla="*/ 1 h 2"/>
              <a:gd name="T12" fmla="*/ 6 w 8"/>
              <a:gd name="T1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">
                <a:moveTo>
                  <a:pt x="6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2"/>
                  <a:pt x="1" y="2"/>
                  <a:pt x="2" y="2"/>
                </a:cubicBezTo>
                <a:cubicBezTo>
                  <a:pt x="6" y="2"/>
                  <a:pt x="6" y="2"/>
                  <a:pt x="6" y="2"/>
                </a:cubicBezTo>
                <a:cubicBezTo>
                  <a:pt x="7" y="2"/>
                  <a:pt x="8" y="2"/>
                  <a:pt x="8" y="1"/>
                </a:cubicBezTo>
                <a:cubicBezTo>
                  <a:pt x="8" y="0"/>
                  <a:pt x="7" y="0"/>
                  <a:pt x="6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39" name="Freeform 172"/>
          <p:cNvSpPr/>
          <p:nvPr/>
        </p:nvSpPr>
        <p:spPr bwMode="auto">
          <a:xfrm>
            <a:off x="4277540" y="3591417"/>
            <a:ext cx="19050" cy="4763"/>
          </a:xfrm>
          <a:custGeom>
            <a:avLst/>
            <a:gdLst>
              <a:gd name="T0" fmla="*/ 6 w 8"/>
              <a:gd name="T1" fmla="*/ 0 h 2"/>
              <a:gd name="T2" fmla="*/ 2 w 8"/>
              <a:gd name="T3" fmla="*/ 0 h 2"/>
              <a:gd name="T4" fmla="*/ 0 w 8"/>
              <a:gd name="T5" fmla="*/ 1 h 2"/>
              <a:gd name="T6" fmla="*/ 2 w 8"/>
              <a:gd name="T7" fmla="*/ 2 h 2"/>
              <a:gd name="T8" fmla="*/ 6 w 8"/>
              <a:gd name="T9" fmla="*/ 2 h 2"/>
              <a:gd name="T10" fmla="*/ 8 w 8"/>
              <a:gd name="T11" fmla="*/ 1 h 2"/>
              <a:gd name="T12" fmla="*/ 6 w 8"/>
              <a:gd name="T1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">
                <a:moveTo>
                  <a:pt x="6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2"/>
                  <a:pt x="1" y="2"/>
                  <a:pt x="2" y="2"/>
                </a:cubicBezTo>
                <a:cubicBezTo>
                  <a:pt x="6" y="2"/>
                  <a:pt x="6" y="2"/>
                  <a:pt x="6" y="2"/>
                </a:cubicBezTo>
                <a:cubicBezTo>
                  <a:pt x="7" y="2"/>
                  <a:pt x="8" y="2"/>
                  <a:pt x="8" y="1"/>
                </a:cubicBezTo>
                <a:cubicBezTo>
                  <a:pt x="8" y="0"/>
                  <a:pt x="7" y="0"/>
                  <a:pt x="6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40" name="Freeform 173"/>
          <p:cNvSpPr/>
          <p:nvPr/>
        </p:nvSpPr>
        <p:spPr bwMode="auto">
          <a:xfrm>
            <a:off x="4304528" y="3591417"/>
            <a:ext cx="19050" cy="4763"/>
          </a:xfrm>
          <a:custGeom>
            <a:avLst/>
            <a:gdLst>
              <a:gd name="T0" fmla="*/ 6 w 8"/>
              <a:gd name="T1" fmla="*/ 0 h 2"/>
              <a:gd name="T2" fmla="*/ 2 w 8"/>
              <a:gd name="T3" fmla="*/ 0 h 2"/>
              <a:gd name="T4" fmla="*/ 0 w 8"/>
              <a:gd name="T5" fmla="*/ 1 h 2"/>
              <a:gd name="T6" fmla="*/ 2 w 8"/>
              <a:gd name="T7" fmla="*/ 2 h 2"/>
              <a:gd name="T8" fmla="*/ 6 w 8"/>
              <a:gd name="T9" fmla="*/ 2 h 2"/>
              <a:gd name="T10" fmla="*/ 8 w 8"/>
              <a:gd name="T11" fmla="*/ 1 h 2"/>
              <a:gd name="T12" fmla="*/ 6 w 8"/>
              <a:gd name="T1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">
                <a:moveTo>
                  <a:pt x="6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2"/>
                  <a:pt x="1" y="2"/>
                  <a:pt x="2" y="2"/>
                </a:cubicBezTo>
                <a:cubicBezTo>
                  <a:pt x="6" y="2"/>
                  <a:pt x="6" y="2"/>
                  <a:pt x="6" y="2"/>
                </a:cubicBezTo>
                <a:cubicBezTo>
                  <a:pt x="7" y="2"/>
                  <a:pt x="8" y="2"/>
                  <a:pt x="8" y="1"/>
                </a:cubicBezTo>
                <a:cubicBezTo>
                  <a:pt x="8" y="0"/>
                  <a:pt x="7" y="0"/>
                  <a:pt x="6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41" name="Freeform 174"/>
          <p:cNvSpPr/>
          <p:nvPr/>
        </p:nvSpPr>
        <p:spPr bwMode="auto">
          <a:xfrm>
            <a:off x="4183878" y="3581892"/>
            <a:ext cx="17462" cy="4763"/>
          </a:xfrm>
          <a:custGeom>
            <a:avLst/>
            <a:gdLst>
              <a:gd name="T0" fmla="*/ 2 w 8"/>
              <a:gd name="T1" fmla="*/ 2 h 2"/>
              <a:gd name="T2" fmla="*/ 6 w 8"/>
              <a:gd name="T3" fmla="*/ 2 h 2"/>
              <a:gd name="T4" fmla="*/ 8 w 8"/>
              <a:gd name="T5" fmla="*/ 1 h 2"/>
              <a:gd name="T6" fmla="*/ 6 w 8"/>
              <a:gd name="T7" fmla="*/ 0 h 2"/>
              <a:gd name="T8" fmla="*/ 2 w 8"/>
              <a:gd name="T9" fmla="*/ 0 h 2"/>
              <a:gd name="T10" fmla="*/ 0 w 8"/>
              <a:gd name="T11" fmla="*/ 1 h 2"/>
              <a:gd name="T12" fmla="*/ 2 w 8"/>
              <a:gd name="T1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">
                <a:moveTo>
                  <a:pt x="2" y="2"/>
                </a:moveTo>
                <a:cubicBezTo>
                  <a:pt x="6" y="2"/>
                  <a:pt x="6" y="2"/>
                  <a:pt x="6" y="2"/>
                </a:cubicBezTo>
                <a:cubicBezTo>
                  <a:pt x="7" y="2"/>
                  <a:pt x="8" y="2"/>
                  <a:pt x="8" y="1"/>
                </a:cubicBezTo>
                <a:cubicBezTo>
                  <a:pt x="8" y="0"/>
                  <a:pt x="7" y="0"/>
                  <a:pt x="6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2"/>
                  <a:pt x="1" y="2"/>
                  <a:pt x="2" y="2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42" name="Freeform 175"/>
          <p:cNvSpPr/>
          <p:nvPr/>
        </p:nvSpPr>
        <p:spPr bwMode="auto">
          <a:xfrm>
            <a:off x="4210865" y="3581892"/>
            <a:ext cx="17462" cy="4763"/>
          </a:xfrm>
          <a:custGeom>
            <a:avLst/>
            <a:gdLst>
              <a:gd name="T0" fmla="*/ 2 w 8"/>
              <a:gd name="T1" fmla="*/ 2 h 2"/>
              <a:gd name="T2" fmla="*/ 6 w 8"/>
              <a:gd name="T3" fmla="*/ 2 h 2"/>
              <a:gd name="T4" fmla="*/ 8 w 8"/>
              <a:gd name="T5" fmla="*/ 1 h 2"/>
              <a:gd name="T6" fmla="*/ 6 w 8"/>
              <a:gd name="T7" fmla="*/ 0 h 2"/>
              <a:gd name="T8" fmla="*/ 2 w 8"/>
              <a:gd name="T9" fmla="*/ 0 h 2"/>
              <a:gd name="T10" fmla="*/ 0 w 8"/>
              <a:gd name="T11" fmla="*/ 1 h 2"/>
              <a:gd name="T12" fmla="*/ 2 w 8"/>
              <a:gd name="T1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">
                <a:moveTo>
                  <a:pt x="2" y="2"/>
                </a:moveTo>
                <a:cubicBezTo>
                  <a:pt x="6" y="2"/>
                  <a:pt x="6" y="2"/>
                  <a:pt x="6" y="2"/>
                </a:cubicBezTo>
                <a:cubicBezTo>
                  <a:pt x="7" y="2"/>
                  <a:pt x="8" y="2"/>
                  <a:pt x="8" y="1"/>
                </a:cubicBezTo>
                <a:cubicBezTo>
                  <a:pt x="8" y="0"/>
                  <a:pt x="7" y="0"/>
                  <a:pt x="6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2"/>
                  <a:pt x="1" y="2"/>
                  <a:pt x="2" y="2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43" name="Freeform 176"/>
          <p:cNvSpPr/>
          <p:nvPr/>
        </p:nvSpPr>
        <p:spPr bwMode="auto">
          <a:xfrm>
            <a:off x="4237853" y="3581892"/>
            <a:ext cx="17462" cy="4763"/>
          </a:xfrm>
          <a:custGeom>
            <a:avLst/>
            <a:gdLst>
              <a:gd name="T0" fmla="*/ 2 w 8"/>
              <a:gd name="T1" fmla="*/ 2 h 2"/>
              <a:gd name="T2" fmla="*/ 6 w 8"/>
              <a:gd name="T3" fmla="*/ 2 h 2"/>
              <a:gd name="T4" fmla="*/ 8 w 8"/>
              <a:gd name="T5" fmla="*/ 1 h 2"/>
              <a:gd name="T6" fmla="*/ 6 w 8"/>
              <a:gd name="T7" fmla="*/ 0 h 2"/>
              <a:gd name="T8" fmla="*/ 2 w 8"/>
              <a:gd name="T9" fmla="*/ 0 h 2"/>
              <a:gd name="T10" fmla="*/ 0 w 8"/>
              <a:gd name="T11" fmla="*/ 1 h 2"/>
              <a:gd name="T12" fmla="*/ 2 w 8"/>
              <a:gd name="T1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">
                <a:moveTo>
                  <a:pt x="2" y="2"/>
                </a:moveTo>
                <a:cubicBezTo>
                  <a:pt x="6" y="2"/>
                  <a:pt x="6" y="2"/>
                  <a:pt x="6" y="2"/>
                </a:cubicBezTo>
                <a:cubicBezTo>
                  <a:pt x="7" y="2"/>
                  <a:pt x="8" y="2"/>
                  <a:pt x="8" y="1"/>
                </a:cubicBezTo>
                <a:cubicBezTo>
                  <a:pt x="8" y="0"/>
                  <a:pt x="7" y="0"/>
                  <a:pt x="6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2"/>
                  <a:pt x="1" y="2"/>
                  <a:pt x="2" y="2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44" name="Freeform 177"/>
          <p:cNvSpPr/>
          <p:nvPr/>
        </p:nvSpPr>
        <p:spPr bwMode="auto">
          <a:xfrm>
            <a:off x="4264840" y="3581892"/>
            <a:ext cx="17462" cy="4763"/>
          </a:xfrm>
          <a:custGeom>
            <a:avLst/>
            <a:gdLst>
              <a:gd name="T0" fmla="*/ 2 w 8"/>
              <a:gd name="T1" fmla="*/ 2 h 2"/>
              <a:gd name="T2" fmla="*/ 6 w 8"/>
              <a:gd name="T3" fmla="*/ 2 h 2"/>
              <a:gd name="T4" fmla="*/ 8 w 8"/>
              <a:gd name="T5" fmla="*/ 1 h 2"/>
              <a:gd name="T6" fmla="*/ 6 w 8"/>
              <a:gd name="T7" fmla="*/ 0 h 2"/>
              <a:gd name="T8" fmla="*/ 2 w 8"/>
              <a:gd name="T9" fmla="*/ 0 h 2"/>
              <a:gd name="T10" fmla="*/ 0 w 8"/>
              <a:gd name="T11" fmla="*/ 1 h 2"/>
              <a:gd name="T12" fmla="*/ 2 w 8"/>
              <a:gd name="T1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">
                <a:moveTo>
                  <a:pt x="2" y="2"/>
                </a:moveTo>
                <a:cubicBezTo>
                  <a:pt x="6" y="2"/>
                  <a:pt x="6" y="2"/>
                  <a:pt x="6" y="2"/>
                </a:cubicBezTo>
                <a:cubicBezTo>
                  <a:pt x="7" y="2"/>
                  <a:pt x="8" y="2"/>
                  <a:pt x="8" y="1"/>
                </a:cubicBezTo>
                <a:cubicBezTo>
                  <a:pt x="8" y="0"/>
                  <a:pt x="7" y="0"/>
                  <a:pt x="6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2"/>
                  <a:pt x="1" y="2"/>
                  <a:pt x="2" y="2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45" name="Freeform 178"/>
          <p:cNvSpPr/>
          <p:nvPr/>
        </p:nvSpPr>
        <p:spPr bwMode="auto">
          <a:xfrm>
            <a:off x="4291828" y="3581892"/>
            <a:ext cx="17462" cy="4763"/>
          </a:xfrm>
          <a:custGeom>
            <a:avLst/>
            <a:gdLst>
              <a:gd name="T0" fmla="*/ 2 w 8"/>
              <a:gd name="T1" fmla="*/ 2 h 2"/>
              <a:gd name="T2" fmla="*/ 6 w 8"/>
              <a:gd name="T3" fmla="*/ 2 h 2"/>
              <a:gd name="T4" fmla="*/ 8 w 8"/>
              <a:gd name="T5" fmla="*/ 1 h 2"/>
              <a:gd name="T6" fmla="*/ 6 w 8"/>
              <a:gd name="T7" fmla="*/ 0 h 2"/>
              <a:gd name="T8" fmla="*/ 2 w 8"/>
              <a:gd name="T9" fmla="*/ 0 h 2"/>
              <a:gd name="T10" fmla="*/ 0 w 8"/>
              <a:gd name="T11" fmla="*/ 1 h 2"/>
              <a:gd name="T12" fmla="*/ 2 w 8"/>
              <a:gd name="T1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">
                <a:moveTo>
                  <a:pt x="2" y="2"/>
                </a:moveTo>
                <a:cubicBezTo>
                  <a:pt x="6" y="2"/>
                  <a:pt x="6" y="2"/>
                  <a:pt x="6" y="2"/>
                </a:cubicBezTo>
                <a:cubicBezTo>
                  <a:pt x="7" y="2"/>
                  <a:pt x="8" y="2"/>
                  <a:pt x="8" y="1"/>
                </a:cubicBezTo>
                <a:cubicBezTo>
                  <a:pt x="8" y="0"/>
                  <a:pt x="7" y="0"/>
                  <a:pt x="6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2"/>
                  <a:pt x="1" y="2"/>
                  <a:pt x="2" y="2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46" name="Freeform 179"/>
          <p:cNvSpPr>
            <a:spLocks noEditPoints="1"/>
          </p:cNvSpPr>
          <p:nvPr/>
        </p:nvSpPr>
        <p:spPr bwMode="auto">
          <a:xfrm>
            <a:off x="4623615" y="3259630"/>
            <a:ext cx="319087" cy="314325"/>
          </a:xfrm>
          <a:custGeom>
            <a:avLst/>
            <a:gdLst>
              <a:gd name="T0" fmla="*/ 90 w 142"/>
              <a:gd name="T1" fmla="*/ 9 h 139"/>
              <a:gd name="T2" fmla="*/ 142 w 142"/>
              <a:gd name="T3" fmla="*/ 38 h 139"/>
              <a:gd name="T4" fmla="*/ 140 w 142"/>
              <a:gd name="T5" fmla="*/ 21 h 139"/>
              <a:gd name="T6" fmla="*/ 76 w 142"/>
              <a:gd name="T7" fmla="*/ 6 h 139"/>
              <a:gd name="T8" fmla="*/ 67 w 142"/>
              <a:gd name="T9" fmla="*/ 5 h 139"/>
              <a:gd name="T10" fmla="*/ 0 w 142"/>
              <a:gd name="T11" fmla="*/ 72 h 139"/>
              <a:gd name="T12" fmla="*/ 67 w 142"/>
              <a:gd name="T13" fmla="*/ 139 h 139"/>
              <a:gd name="T14" fmla="*/ 134 w 142"/>
              <a:gd name="T15" fmla="*/ 72 h 139"/>
              <a:gd name="T16" fmla="*/ 90 w 142"/>
              <a:gd name="T17" fmla="*/ 9 h 139"/>
              <a:gd name="T18" fmla="*/ 43 w 142"/>
              <a:gd name="T19" fmla="*/ 114 h 139"/>
              <a:gd name="T20" fmla="*/ 25 w 142"/>
              <a:gd name="T21" fmla="*/ 96 h 139"/>
              <a:gd name="T22" fmla="*/ 43 w 142"/>
              <a:gd name="T23" fmla="*/ 78 h 139"/>
              <a:gd name="T24" fmla="*/ 61 w 142"/>
              <a:gd name="T25" fmla="*/ 96 h 139"/>
              <a:gd name="T26" fmla="*/ 43 w 142"/>
              <a:gd name="T27" fmla="*/ 114 h 139"/>
              <a:gd name="T28" fmla="*/ 43 w 142"/>
              <a:gd name="T29" fmla="*/ 66 h 139"/>
              <a:gd name="T30" fmla="*/ 25 w 142"/>
              <a:gd name="T31" fmla="*/ 48 h 139"/>
              <a:gd name="T32" fmla="*/ 43 w 142"/>
              <a:gd name="T33" fmla="*/ 29 h 139"/>
              <a:gd name="T34" fmla="*/ 61 w 142"/>
              <a:gd name="T35" fmla="*/ 48 h 139"/>
              <a:gd name="T36" fmla="*/ 43 w 142"/>
              <a:gd name="T37" fmla="*/ 66 h 139"/>
              <a:gd name="T38" fmla="*/ 91 w 142"/>
              <a:gd name="T39" fmla="*/ 114 h 139"/>
              <a:gd name="T40" fmla="*/ 73 w 142"/>
              <a:gd name="T41" fmla="*/ 96 h 139"/>
              <a:gd name="T42" fmla="*/ 91 w 142"/>
              <a:gd name="T43" fmla="*/ 78 h 139"/>
              <a:gd name="T44" fmla="*/ 109 w 142"/>
              <a:gd name="T45" fmla="*/ 96 h 139"/>
              <a:gd name="T46" fmla="*/ 91 w 142"/>
              <a:gd name="T47" fmla="*/ 114 h 139"/>
              <a:gd name="T48" fmla="*/ 91 w 142"/>
              <a:gd name="T49" fmla="*/ 66 h 139"/>
              <a:gd name="T50" fmla="*/ 73 w 142"/>
              <a:gd name="T51" fmla="*/ 48 h 139"/>
              <a:gd name="T52" fmla="*/ 91 w 142"/>
              <a:gd name="T53" fmla="*/ 29 h 139"/>
              <a:gd name="T54" fmla="*/ 109 w 142"/>
              <a:gd name="T55" fmla="*/ 48 h 139"/>
              <a:gd name="T56" fmla="*/ 91 w 142"/>
              <a:gd name="T57" fmla="*/ 66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2" h="139">
                <a:moveTo>
                  <a:pt x="90" y="9"/>
                </a:moveTo>
                <a:cubicBezTo>
                  <a:pt x="132" y="12"/>
                  <a:pt x="142" y="38"/>
                  <a:pt x="142" y="38"/>
                </a:cubicBezTo>
                <a:cubicBezTo>
                  <a:pt x="140" y="21"/>
                  <a:pt x="140" y="21"/>
                  <a:pt x="140" y="21"/>
                </a:cubicBezTo>
                <a:cubicBezTo>
                  <a:pt x="125" y="0"/>
                  <a:pt x="96" y="1"/>
                  <a:pt x="76" y="6"/>
                </a:cubicBezTo>
                <a:cubicBezTo>
                  <a:pt x="73" y="5"/>
                  <a:pt x="70" y="5"/>
                  <a:pt x="67" y="5"/>
                </a:cubicBezTo>
                <a:cubicBezTo>
                  <a:pt x="30" y="5"/>
                  <a:pt x="0" y="35"/>
                  <a:pt x="0" y="72"/>
                </a:cubicBezTo>
                <a:cubicBezTo>
                  <a:pt x="0" y="109"/>
                  <a:pt x="30" y="139"/>
                  <a:pt x="67" y="139"/>
                </a:cubicBezTo>
                <a:cubicBezTo>
                  <a:pt x="104" y="139"/>
                  <a:pt x="134" y="109"/>
                  <a:pt x="134" y="72"/>
                </a:cubicBezTo>
                <a:cubicBezTo>
                  <a:pt x="134" y="43"/>
                  <a:pt x="116" y="18"/>
                  <a:pt x="90" y="9"/>
                </a:cubicBezTo>
                <a:close/>
                <a:moveTo>
                  <a:pt x="43" y="114"/>
                </a:moveTo>
                <a:cubicBezTo>
                  <a:pt x="33" y="114"/>
                  <a:pt x="25" y="106"/>
                  <a:pt x="25" y="96"/>
                </a:cubicBezTo>
                <a:cubicBezTo>
                  <a:pt x="25" y="86"/>
                  <a:pt x="33" y="78"/>
                  <a:pt x="43" y="78"/>
                </a:cubicBezTo>
                <a:cubicBezTo>
                  <a:pt x="53" y="78"/>
                  <a:pt x="61" y="86"/>
                  <a:pt x="61" y="96"/>
                </a:cubicBezTo>
                <a:cubicBezTo>
                  <a:pt x="61" y="106"/>
                  <a:pt x="53" y="114"/>
                  <a:pt x="43" y="114"/>
                </a:cubicBezTo>
                <a:close/>
                <a:moveTo>
                  <a:pt x="43" y="66"/>
                </a:moveTo>
                <a:cubicBezTo>
                  <a:pt x="33" y="66"/>
                  <a:pt x="25" y="58"/>
                  <a:pt x="25" y="48"/>
                </a:cubicBezTo>
                <a:cubicBezTo>
                  <a:pt x="25" y="38"/>
                  <a:pt x="33" y="29"/>
                  <a:pt x="43" y="29"/>
                </a:cubicBezTo>
                <a:cubicBezTo>
                  <a:pt x="53" y="29"/>
                  <a:pt x="61" y="38"/>
                  <a:pt x="61" y="48"/>
                </a:cubicBezTo>
                <a:cubicBezTo>
                  <a:pt x="61" y="58"/>
                  <a:pt x="53" y="66"/>
                  <a:pt x="43" y="66"/>
                </a:cubicBezTo>
                <a:close/>
                <a:moveTo>
                  <a:pt x="91" y="114"/>
                </a:moveTo>
                <a:cubicBezTo>
                  <a:pt x="81" y="114"/>
                  <a:pt x="73" y="106"/>
                  <a:pt x="73" y="96"/>
                </a:cubicBezTo>
                <a:cubicBezTo>
                  <a:pt x="73" y="86"/>
                  <a:pt x="81" y="78"/>
                  <a:pt x="91" y="78"/>
                </a:cubicBezTo>
                <a:cubicBezTo>
                  <a:pt x="101" y="78"/>
                  <a:pt x="109" y="86"/>
                  <a:pt x="109" y="96"/>
                </a:cubicBezTo>
                <a:cubicBezTo>
                  <a:pt x="109" y="106"/>
                  <a:pt x="101" y="114"/>
                  <a:pt x="91" y="114"/>
                </a:cubicBezTo>
                <a:close/>
                <a:moveTo>
                  <a:pt x="91" y="66"/>
                </a:moveTo>
                <a:cubicBezTo>
                  <a:pt x="81" y="66"/>
                  <a:pt x="73" y="58"/>
                  <a:pt x="73" y="48"/>
                </a:cubicBezTo>
                <a:cubicBezTo>
                  <a:pt x="73" y="38"/>
                  <a:pt x="81" y="29"/>
                  <a:pt x="91" y="29"/>
                </a:cubicBezTo>
                <a:cubicBezTo>
                  <a:pt x="101" y="29"/>
                  <a:pt x="109" y="38"/>
                  <a:pt x="109" y="48"/>
                </a:cubicBezTo>
                <a:cubicBezTo>
                  <a:pt x="109" y="58"/>
                  <a:pt x="101" y="66"/>
                  <a:pt x="91" y="66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47" name="Freeform 180"/>
          <p:cNvSpPr/>
          <p:nvPr/>
        </p:nvSpPr>
        <p:spPr bwMode="auto">
          <a:xfrm>
            <a:off x="5428478" y="3394567"/>
            <a:ext cx="20637" cy="15875"/>
          </a:xfrm>
          <a:custGeom>
            <a:avLst/>
            <a:gdLst>
              <a:gd name="T0" fmla="*/ 5 w 9"/>
              <a:gd name="T1" fmla="*/ 0 h 7"/>
              <a:gd name="T2" fmla="*/ 3 w 9"/>
              <a:gd name="T3" fmla="*/ 0 h 7"/>
              <a:gd name="T4" fmla="*/ 1 w 9"/>
              <a:gd name="T5" fmla="*/ 1 h 7"/>
              <a:gd name="T6" fmla="*/ 0 w 9"/>
              <a:gd name="T7" fmla="*/ 3 h 7"/>
              <a:gd name="T8" fmla="*/ 1 w 9"/>
              <a:gd name="T9" fmla="*/ 6 h 7"/>
              <a:gd name="T10" fmla="*/ 3 w 9"/>
              <a:gd name="T11" fmla="*/ 7 h 7"/>
              <a:gd name="T12" fmla="*/ 5 w 9"/>
              <a:gd name="T13" fmla="*/ 7 h 7"/>
              <a:gd name="T14" fmla="*/ 8 w 9"/>
              <a:gd name="T15" fmla="*/ 6 h 7"/>
              <a:gd name="T16" fmla="*/ 9 w 9"/>
              <a:gd name="T17" fmla="*/ 3 h 7"/>
              <a:gd name="T18" fmla="*/ 8 w 9"/>
              <a:gd name="T19" fmla="*/ 1 h 7"/>
              <a:gd name="T20" fmla="*/ 5 w 9"/>
              <a:gd name="T21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" h="7">
                <a:moveTo>
                  <a:pt x="5" y="0"/>
                </a:move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1"/>
                  <a:pt x="1" y="1"/>
                </a:cubicBezTo>
                <a:cubicBezTo>
                  <a:pt x="0" y="2"/>
                  <a:pt x="0" y="3"/>
                  <a:pt x="0" y="3"/>
                </a:cubicBezTo>
                <a:cubicBezTo>
                  <a:pt x="0" y="4"/>
                  <a:pt x="0" y="5"/>
                  <a:pt x="1" y="6"/>
                </a:cubicBezTo>
                <a:cubicBezTo>
                  <a:pt x="1" y="6"/>
                  <a:pt x="2" y="7"/>
                  <a:pt x="3" y="7"/>
                </a:cubicBezTo>
                <a:cubicBezTo>
                  <a:pt x="5" y="7"/>
                  <a:pt x="5" y="7"/>
                  <a:pt x="5" y="7"/>
                </a:cubicBezTo>
                <a:cubicBezTo>
                  <a:pt x="6" y="7"/>
                  <a:pt x="7" y="6"/>
                  <a:pt x="8" y="6"/>
                </a:cubicBezTo>
                <a:cubicBezTo>
                  <a:pt x="9" y="5"/>
                  <a:pt x="9" y="4"/>
                  <a:pt x="9" y="3"/>
                </a:cubicBezTo>
                <a:cubicBezTo>
                  <a:pt x="9" y="3"/>
                  <a:pt x="9" y="2"/>
                  <a:pt x="8" y="1"/>
                </a:cubicBezTo>
                <a:cubicBezTo>
                  <a:pt x="7" y="1"/>
                  <a:pt x="6" y="0"/>
                  <a:pt x="5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48" name="Freeform 181"/>
          <p:cNvSpPr/>
          <p:nvPr/>
        </p:nvSpPr>
        <p:spPr bwMode="auto">
          <a:xfrm>
            <a:off x="5499915" y="3394567"/>
            <a:ext cx="20637" cy="47625"/>
          </a:xfrm>
          <a:custGeom>
            <a:avLst/>
            <a:gdLst>
              <a:gd name="T0" fmla="*/ 3 w 9"/>
              <a:gd name="T1" fmla="*/ 0 h 21"/>
              <a:gd name="T2" fmla="*/ 1 w 9"/>
              <a:gd name="T3" fmla="*/ 1 h 21"/>
              <a:gd name="T4" fmla="*/ 0 w 9"/>
              <a:gd name="T5" fmla="*/ 4 h 21"/>
              <a:gd name="T6" fmla="*/ 0 w 9"/>
              <a:gd name="T7" fmla="*/ 17 h 21"/>
              <a:gd name="T8" fmla="*/ 1 w 9"/>
              <a:gd name="T9" fmla="*/ 20 h 21"/>
              <a:gd name="T10" fmla="*/ 3 w 9"/>
              <a:gd name="T11" fmla="*/ 21 h 21"/>
              <a:gd name="T12" fmla="*/ 8 w 9"/>
              <a:gd name="T13" fmla="*/ 18 h 21"/>
              <a:gd name="T14" fmla="*/ 9 w 9"/>
              <a:gd name="T15" fmla="*/ 11 h 21"/>
              <a:gd name="T16" fmla="*/ 8 w 9"/>
              <a:gd name="T17" fmla="*/ 4 h 21"/>
              <a:gd name="T18" fmla="*/ 3 w 9"/>
              <a:gd name="T1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" h="21">
                <a:moveTo>
                  <a:pt x="3" y="0"/>
                </a:moveTo>
                <a:cubicBezTo>
                  <a:pt x="2" y="0"/>
                  <a:pt x="1" y="1"/>
                  <a:pt x="1" y="1"/>
                </a:cubicBezTo>
                <a:cubicBezTo>
                  <a:pt x="0" y="2"/>
                  <a:pt x="0" y="3"/>
                  <a:pt x="0" y="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8"/>
                  <a:pt x="0" y="19"/>
                  <a:pt x="1" y="20"/>
                </a:cubicBezTo>
                <a:cubicBezTo>
                  <a:pt x="1" y="21"/>
                  <a:pt x="2" y="21"/>
                  <a:pt x="3" y="21"/>
                </a:cubicBezTo>
                <a:cubicBezTo>
                  <a:pt x="5" y="21"/>
                  <a:pt x="7" y="20"/>
                  <a:pt x="8" y="18"/>
                </a:cubicBezTo>
                <a:cubicBezTo>
                  <a:pt x="9" y="16"/>
                  <a:pt x="9" y="13"/>
                  <a:pt x="9" y="11"/>
                </a:cubicBezTo>
                <a:cubicBezTo>
                  <a:pt x="9" y="8"/>
                  <a:pt x="9" y="6"/>
                  <a:pt x="8" y="4"/>
                </a:cubicBezTo>
                <a:cubicBezTo>
                  <a:pt x="7" y="1"/>
                  <a:pt x="5" y="0"/>
                  <a:pt x="3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49" name="Freeform 182"/>
          <p:cNvSpPr/>
          <p:nvPr/>
        </p:nvSpPr>
        <p:spPr bwMode="auto">
          <a:xfrm>
            <a:off x="5358628" y="3394567"/>
            <a:ext cx="19050" cy="15875"/>
          </a:xfrm>
          <a:custGeom>
            <a:avLst/>
            <a:gdLst>
              <a:gd name="T0" fmla="*/ 5 w 9"/>
              <a:gd name="T1" fmla="*/ 0 h 7"/>
              <a:gd name="T2" fmla="*/ 4 w 9"/>
              <a:gd name="T3" fmla="*/ 0 h 7"/>
              <a:gd name="T4" fmla="*/ 1 w 9"/>
              <a:gd name="T5" fmla="*/ 1 h 7"/>
              <a:gd name="T6" fmla="*/ 0 w 9"/>
              <a:gd name="T7" fmla="*/ 3 h 7"/>
              <a:gd name="T8" fmla="*/ 1 w 9"/>
              <a:gd name="T9" fmla="*/ 6 h 7"/>
              <a:gd name="T10" fmla="*/ 4 w 9"/>
              <a:gd name="T11" fmla="*/ 7 h 7"/>
              <a:gd name="T12" fmla="*/ 5 w 9"/>
              <a:gd name="T13" fmla="*/ 7 h 7"/>
              <a:gd name="T14" fmla="*/ 8 w 9"/>
              <a:gd name="T15" fmla="*/ 6 h 7"/>
              <a:gd name="T16" fmla="*/ 9 w 9"/>
              <a:gd name="T17" fmla="*/ 3 h 7"/>
              <a:gd name="T18" fmla="*/ 8 w 9"/>
              <a:gd name="T19" fmla="*/ 1 h 7"/>
              <a:gd name="T20" fmla="*/ 5 w 9"/>
              <a:gd name="T21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" h="7">
                <a:moveTo>
                  <a:pt x="5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2" y="0"/>
                  <a:pt x="1" y="1"/>
                </a:cubicBezTo>
                <a:cubicBezTo>
                  <a:pt x="0" y="2"/>
                  <a:pt x="0" y="2"/>
                  <a:pt x="0" y="3"/>
                </a:cubicBezTo>
                <a:cubicBezTo>
                  <a:pt x="0" y="4"/>
                  <a:pt x="0" y="5"/>
                  <a:pt x="1" y="6"/>
                </a:cubicBezTo>
                <a:cubicBezTo>
                  <a:pt x="2" y="6"/>
                  <a:pt x="2" y="7"/>
                  <a:pt x="4" y="7"/>
                </a:cubicBezTo>
                <a:cubicBezTo>
                  <a:pt x="5" y="7"/>
                  <a:pt x="5" y="7"/>
                  <a:pt x="5" y="7"/>
                </a:cubicBezTo>
                <a:cubicBezTo>
                  <a:pt x="6" y="7"/>
                  <a:pt x="7" y="6"/>
                  <a:pt x="8" y="6"/>
                </a:cubicBezTo>
                <a:cubicBezTo>
                  <a:pt x="9" y="5"/>
                  <a:pt x="9" y="4"/>
                  <a:pt x="9" y="3"/>
                </a:cubicBezTo>
                <a:cubicBezTo>
                  <a:pt x="9" y="2"/>
                  <a:pt x="9" y="2"/>
                  <a:pt x="8" y="1"/>
                </a:cubicBezTo>
                <a:cubicBezTo>
                  <a:pt x="7" y="0"/>
                  <a:pt x="6" y="0"/>
                  <a:pt x="5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50" name="Freeform 183"/>
          <p:cNvSpPr>
            <a:spLocks noEditPoints="1"/>
          </p:cNvSpPr>
          <p:nvPr/>
        </p:nvSpPr>
        <p:spPr bwMode="auto">
          <a:xfrm>
            <a:off x="5218928" y="3313605"/>
            <a:ext cx="373062" cy="171450"/>
          </a:xfrm>
          <a:custGeom>
            <a:avLst/>
            <a:gdLst>
              <a:gd name="T0" fmla="*/ 8 w 166"/>
              <a:gd name="T1" fmla="*/ 0 h 76"/>
              <a:gd name="T2" fmla="*/ 0 w 166"/>
              <a:gd name="T3" fmla="*/ 76 h 76"/>
              <a:gd name="T4" fmla="*/ 166 w 166"/>
              <a:gd name="T5" fmla="*/ 8 h 76"/>
              <a:gd name="T6" fmla="*/ 33 w 166"/>
              <a:gd name="T7" fmla="*/ 56 h 76"/>
              <a:gd name="T8" fmla="*/ 43 w 166"/>
              <a:gd name="T9" fmla="*/ 57 h 76"/>
              <a:gd name="T10" fmla="*/ 47 w 166"/>
              <a:gd name="T11" fmla="*/ 61 h 76"/>
              <a:gd name="T12" fmla="*/ 43 w 166"/>
              <a:gd name="T13" fmla="*/ 64 h 76"/>
              <a:gd name="T14" fmla="*/ 26 w 166"/>
              <a:gd name="T15" fmla="*/ 63 h 76"/>
              <a:gd name="T16" fmla="*/ 24 w 166"/>
              <a:gd name="T17" fmla="*/ 33 h 76"/>
              <a:gd name="T18" fmla="*/ 29 w 166"/>
              <a:gd name="T19" fmla="*/ 29 h 76"/>
              <a:gd name="T20" fmla="*/ 46 w 166"/>
              <a:gd name="T21" fmla="*/ 30 h 76"/>
              <a:gd name="T22" fmla="*/ 46 w 166"/>
              <a:gd name="T23" fmla="*/ 35 h 76"/>
              <a:gd name="T24" fmla="*/ 35 w 166"/>
              <a:gd name="T25" fmla="*/ 36 h 76"/>
              <a:gd name="T26" fmla="*/ 32 w 166"/>
              <a:gd name="T27" fmla="*/ 40 h 76"/>
              <a:gd name="T28" fmla="*/ 33 w 166"/>
              <a:gd name="T29" fmla="*/ 56 h 76"/>
              <a:gd name="T30" fmla="*/ 77 w 166"/>
              <a:gd name="T31" fmla="*/ 63 h 76"/>
              <a:gd name="T32" fmla="*/ 72 w 166"/>
              <a:gd name="T33" fmla="*/ 63 h 76"/>
              <a:gd name="T34" fmla="*/ 71 w 166"/>
              <a:gd name="T35" fmla="*/ 54 h 76"/>
              <a:gd name="T36" fmla="*/ 67 w 166"/>
              <a:gd name="T37" fmla="*/ 50 h 76"/>
              <a:gd name="T38" fmla="*/ 63 w 166"/>
              <a:gd name="T39" fmla="*/ 51 h 76"/>
              <a:gd name="T40" fmla="*/ 62 w 166"/>
              <a:gd name="T41" fmla="*/ 60 h 76"/>
              <a:gd name="T42" fmla="*/ 58 w 166"/>
              <a:gd name="T43" fmla="*/ 64 h 76"/>
              <a:gd name="T44" fmla="*/ 55 w 166"/>
              <a:gd name="T45" fmla="*/ 60 h 76"/>
              <a:gd name="T46" fmla="*/ 56 w 166"/>
              <a:gd name="T47" fmla="*/ 30 h 76"/>
              <a:gd name="T48" fmla="*/ 74 w 166"/>
              <a:gd name="T49" fmla="*/ 29 h 76"/>
              <a:gd name="T50" fmla="*/ 78 w 166"/>
              <a:gd name="T51" fmla="*/ 33 h 76"/>
              <a:gd name="T52" fmla="*/ 108 w 166"/>
              <a:gd name="T53" fmla="*/ 64 h 76"/>
              <a:gd name="T54" fmla="*/ 103 w 166"/>
              <a:gd name="T55" fmla="*/ 61 h 76"/>
              <a:gd name="T56" fmla="*/ 99 w 166"/>
              <a:gd name="T57" fmla="*/ 53 h 76"/>
              <a:gd name="T58" fmla="*/ 95 w 166"/>
              <a:gd name="T59" fmla="*/ 50 h 76"/>
              <a:gd name="T60" fmla="*/ 93 w 166"/>
              <a:gd name="T61" fmla="*/ 54 h 76"/>
              <a:gd name="T62" fmla="*/ 92 w 166"/>
              <a:gd name="T63" fmla="*/ 63 h 76"/>
              <a:gd name="T64" fmla="*/ 87 w 166"/>
              <a:gd name="T65" fmla="*/ 63 h 76"/>
              <a:gd name="T66" fmla="*/ 86 w 166"/>
              <a:gd name="T67" fmla="*/ 34 h 76"/>
              <a:gd name="T68" fmla="*/ 90 w 166"/>
              <a:gd name="T69" fmla="*/ 29 h 76"/>
              <a:gd name="T70" fmla="*/ 108 w 166"/>
              <a:gd name="T71" fmla="*/ 31 h 76"/>
              <a:gd name="T72" fmla="*/ 109 w 166"/>
              <a:gd name="T73" fmla="*/ 45 h 76"/>
              <a:gd name="T74" fmla="*/ 107 w 166"/>
              <a:gd name="T75" fmla="*/ 50 h 76"/>
              <a:gd name="T76" fmla="*/ 107 w 166"/>
              <a:gd name="T77" fmla="*/ 53 h 76"/>
              <a:gd name="T78" fmla="*/ 108 w 166"/>
              <a:gd name="T79" fmla="*/ 64 h 76"/>
              <a:gd name="T80" fmla="*/ 142 w 166"/>
              <a:gd name="T81" fmla="*/ 49 h 76"/>
              <a:gd name="T82" fmla="*/ 138 w 166"/>
              <a:gd name="T83" fmla="*/ 61 h 76"/>
              <a:gd name="T84" fmla="*/ 122 w 166"/>
              <a:gd name="T85" fmla="*/ 64 h 76"/>
              <a:gd name="T86" fmla="*/ 117 w 166"/>
              <a:gd name="T87" fmla="*/ 60 h 76"/>
              <a:gd name="T88" fmla="*/ 119 w 166"/>
              <a:gd name="T89" fmla="*/ 30 h 76"/>
              <a:gd name="T90" fmla="*/ 129 w 166"/>
              <a:gd name="T91" fmla="*/ 29 h 76"/>
              <a:gd name="T92" fmla="*/ 141 w 166"/>
              <a:gd name="T93" fmla="*/ 42 h 76"/>
              <a:gd name="T94" fmla="*/ 142 w 166"/>
              <a:gd name="T95" fmla="*/ 4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6" h="76">
                <a:moveTo>
                  <a:pt x="158" y="0"/>
                </a:move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3"/>
                  <a:pt x="0" y="8"/>
                </a:cubicBezTo>
                <a:cubicBezTo>
                  <a:pt x="0" y="76"/>
                  <a:pt x="0" y="76"/>
                  <a:pt x="0" y="76"/>
                </a:cubicBezTo>
                <a:cubicBezTo>
                  <a:pt x="166" y="76"/>
                  <a:pt x="166" y="76"/>
                  <a:pt x="166" y="76"/>
                </a:cubicBezTo>
                <a:cubicBezTo>
                  <a:pt x="166" y="8"/>
                  <a:pt x="166" y="8"/>
                  <a:pt x="166" y="8"/>
                </a:cubicBezTo>
                <a:cubicBezTo>
                  <a:pt x="166" y="3"/>
                  <a:pt x="163" y="0"/>
                  <a:pt x="158" y="0"/>
                </a:cubicBezTo>
                <a:close/>
                <a:moveTo>
                  <a:pt x="33" y="56"/>
                </a:moveTo>
                <a:cubicBezTo>
                  <a:pt x="33" y="57"/>
                  <a:pt x="34" y="57"/>
                  <a:pt x="35" y="57"/>
                </a:cubicBezTo>
                <a:cubicBezTo>
                  <a:pt x="43" y="57"/>
                  <a:pt x="43" y="57"/>
                  <a:pt x="43" y="57"/>
                </a:cubicBezTo>
                <a:cubicBezTo>
                  <a:pt x="44" y="57"/>
                  <a:pt x="45" y="58"/>
                  <a:pt x="46" y="58"/>
                </a:cubicBezTo>
                <a:cubicBezTo>
                  <a:pt x="47" y="59"/>
                  <a:pt x="47" y="60"/>
                  <a:pt x="47" y="61"/>
                </a:cubicBezTo>
                <a:cubicBezTo>
                  <a:pt x="47" y="62"/>
                  <a:pt x="47" y="63"/>
                  <a:pt x="46" y="63"/>
                </a:cubicBezTo>
                <a:cubicBezTo>
                  <a:pt x="45" y="64"/>
                  <a:pt x="44" y="64"/>
                  <a:pt x="43" y="64"/>
                </a:cubicBezTo>
                <a:cubicBezTo>
                  <a:pt x="29" y="64"/>
                  <a:pt x="29" y="64"/>
                  <a:pt x="29" y="64"/>
                </a:cubicBezTo>
                <a:cubicBezTo>
                  <a:pt x="28" y="64"/>
                  <a:pt x="27" y="64"/>
                  <a:pt x="26" y="63"/>
                </a:cubicBezTo>
                <a:cubicBezTo>
                  <a:pt x="25" y="62"/>
                  <a:pt x="24" y="61"/>
                  <a:pt x="24" y="60"/>
                </a:cubicBezTo>
                <a:cubicBezTo>
                  <a:pt x="24" y="33"/>
                  <a:pt x="24" y="33"/>
                  <a:pt x="24" y="33"/>
                </a:cubicBezTo>
                <a:cubicBezTo>
                  <a:pt x="24" y="32"/>
                  <a:pt x="25" y="31"/>
                  <a:pt x="26" y="30"/>
                </a:cubicBezTo>
                <a:cubicBezTo>
                  <a:pt x="27" y="29"/>
                  <a:pt x="28" y="29"/>
                  <a:pt x="29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4" y="29"/>
                  <a:pt x="45" y="29"/>
                  <a:pt x="46" y="30"/>
                </a:cubicBezTo>
                <a:cubicBezTo>
                  <a:pt x="47" y="31"/>
                  <a:pt x="47" y="32"/>
                  <a:pt x="47" y="33"/>
                </a:cubicBezTo>
                <a:cubicBezTo>
                  <a:pt x="47" y="34"/>
                  <a:pt x="47" y="34"/>
                  <a:pt x="46" y="35"/>
                </a:cubicBezTo>
                <a:cubicBezTo>
                  <a:pt x="45" y="36"/>
                  <a:pt x="44" y="36"/>
                  <a:pt x="43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34" y="36"/>
                  <a:pt x="33" y="37"/>
                  <a:pt x="33" y="37"/>
                </a:cubicBezTo>
                <a:cubicBezTo>
                  <a:pt x="32" y="38"/>
                  <a:pt x="32" y="39"/>
                  <a:pt x="32" y="40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4"/>
                  <a:pt x="32" y="55"/>
                  <a:pt x="33" y="56"/>
                </a:cubicBezTo>
                <a:close/>
                <a:moveTo>
                  <a:pt x="78" y="60"/>
                </a:moveTo>
                <a:cubicBezTo>
                  <a:pt x="78" y="61"/>
                  <a:pt x="78" y="62"/>
                  <a:pt x="77" y="63"/>
                </a:cubicBezTo>
                <a:cubicBezTo>
                  <a:pt x="76" y="64"/>
                  <a:pt x="76" y="64"/>
                  <a:pt x="75" y="64"/>
                </a:cubicBezTo>
                <a:cubicBezTo>
                  <a:pt x="74" y="64"/>
                  <a:pt x="73" y="64"/>
                  <a:pt x="72" y="63"/>
                </a:cubicBezTo>
                <a:cubicBezTo>
                  <a:pt x="71" y="62"/>
                  <a:pt x="71" y="61"/>
                  <a:pt x="71" y="60"/>
                </a:cubicBezTo>
                <a:cubicBezTo>
                  <a:pt x="71" y="54"/>
                  <a:pt x="71" y="54"/>
                  <a:pt x="71" y="54"/>
                </a:cubicBezTo>
                <a:cubicBezTo>
                  <a:pt x="71" y="53"/>
                  <a:pt x="71" y="52"/>
                  <a:pt x="70" y="51"/>
                </a:cubicBezTo>
                <a:cubicBezTo>
                  <a:pt x="69" y="50"/>
                  <a:pt x="68" y="50"/>
                  <a:pt x="67" y="50"/>
                </a:cubicBezTo>
                <a:cubicBezTo>
                  <a:pt x="66" y="50"/>
                  <a:pt x="66" y="50"/>
                  <a:pt x="66" y="50"/>
                </a:cubicBezTo>
                <a:cubicBezTo>
                  <a:pt x="64" y="50"/>
                  <a:pt x="64" y="50"/>
                  <a:pt x="63" y="51"/>
                </a:cubicBezTo>
                <a:cubicBezTo>
                  <a:pt x="62" y="52"/>
                  <a:pt x="62" y="53"/>
                  <a:pt x="62" y="54"/>
                </a:cubicBezTo>
                <a:cubicBezTo>
                  <a:pt x="62" y="60"/>
                  <a:pt x="62" y="60"/>
                  <a:pt x="62" y="60"/>
                </a:cubicBezTo>
                <a:cubicBezTo>
                  <a:pt x="62" y="61"/>
                  <a:pt x="61" y="62"/>
                  <a:pt x="61" y="63"/>
                </a:cubicBezTo>
                <a:cubicBezTo>
                  <a:pt x="60" y="64"/>
                  <a:pt x="59" y="64"/>
                  <a:pt x="58" y="64"/>
                </a:cubicBezTo>
                <a:cubicBezTo>
                  <a:pt x="57" y="64"/>
                  <a:pt x="56" y="64"/>
                  <a:pt x="56" y="63"/>
                </a:cubicBezTo>
                <a:cubicBezTo>
                  <a:pt x="55" y="62"/>
                  <a:pt x="55" y="61"/>
                  <a:pt x="55" y="60"/>
                </a:cubicBezTo>
                <a:cubicBezTo>
                  <a:pt x="55" y="33"/>
                  <a:pt x="55" y="33"/>
                  <a:pt x="55" y="33"/>
                </a:cubicBezTo>
                <a:cubicBezTo>
                  <a:pt x="55" y="32"/>
                  <a:pt x="55" y="31"/>
                  <a:pt x="56" y="30"/>
                </a:cubicBezTo>
                <a:cubicBezTo>
                  <a:pt x="57" y="29"/>
                  <a:pt x="58" y="29"/>
                  <a:pt x="59" y="29"/>
                </a:cubicBezTo>
                <a:cubicBezTo>
                  <a:pt x="74" y="29"/>
                  <a:pt x="74" y="29"/>
                  <a:pt x="74" y="29"/>
                </a:cubicBezTo>
                <a:cubicBezTo>
                  <a:pt x="75" y="29"/>
                  <a:pt x="76" y="29"/>
                  <a:pt x="77" y="30"/>
                </a:cubicBezTo>
                <a:cubicBezTo>
                  <a:pt x="78" y="31"/>
                  <a:pt x="78" y="32"/>
                  <a:pt x="78" y="33"/>
                </a:cubicBezTo>
                <a:lnTo>
                  <a:pt x="78" y="60"/>
                </a:lnTo>
                <a:close/>
                <a:moveTo>
                  <a:pt x="108" y="64"/>
                </a:moveTo>
                <a:cubicBezTo>
                  <a:pt x="107" y="65"/>
                  <a:pt x="106" y="65"/>
                  <a:pt x="105" y="64"/>
                </a:cubicBezTo>
                <a:cubicBezTo>
                  <a:pt x="104" y="63"/>
                  <a:pt x="103" y="62"/>
                  <a:pt x="103" y="61"/>
                </a:cubicBezTo>
                <a:cubicBezTo>
                  <a:pt x="102" y="60"/>
                  <a:pt x="101" y="59"/>
                  <a:pt x="101" y="57"/>
                </a:cubicBezTo>
                <a:cubicBezTo>
                  <a:pt x="100" y="56"/>
                  <a:pt x="99" y="54"/>
                  <a:pt x="99" y="53"/>
                </a:cubicBezTo>
                <a:cubicBezTo>
                  <a:pt x="98" y="52"/>
                  <a:pt x="98" y="51"/>
                  <a:pt x="97" y="51"/>
                </a:cubicBezTo>
                <a:cubicBezTo>
                  <a:pt x="96" y="50"/>
                  <a:pt x="95" y="50"/>
                  <a:pt x="95" y="50"/>
                </a:cubicBezTo>
                <a:cubicBezTo>
                  <a:pt x="94" y="50"/>
                  <a:pt x="94" y="50"/>
                  <a:pt x="93" y="51"/>
                </a:cubicBezTo>
                <a:cubicBezTo>
                  <a:pt x="93" y="52"/>
                  <a:pt x="93" y="52"/>
                  <a:pt x="93" y="54"/>
                </a:cubicBezTo>
                <a:cubicBezTo>
                  <a:pt x="93" y="60"/>
                  <a:pt x="93" y="60"/>
                  <a:pt x="93" y="60"/>
                </a:cubicBezTo>
                <a:cubicBezTo>
                  <a:pt x="93" y="61"/>
                  <a:pt x="92" y="62"/>
                  <a:pt x="92" y="63"/>
                </a:cubicBezTo>
                <a:cubicBezTo>
                  <a:pt x="91" y="64"/>
                  <a:pt x="90" y="64"/>
                  <a:pt x="89" y="64"/>
                </a:cubicBezTo>
                <a:cubicBezTo>
                  <a:pt x="88" y="64"/>
                  <a:pt x="87" y="64"/>
                  <a:pt x="87" y="63"/>
                </a:cubicBezTo>
                <a:cubicBezTo>
                  <a:pt x="86" y="62"/>
                  <a:pt x="86" y="61"/>
                  <a:pt x="86" y="60"/>
                </a:cubicBezTo>
                <a:cubicBezTo>
                  <a:pt x="86" y="34"/>
                  <a:pt x="86" y="34"/>
                  <a:pt x="86" y="34"/>
                </a:cubicBezTo>
                <a:cubicBezTo>
                  <a:pt x="86" y="32"/>
                  <a:pt x="86" y="31"/>
                  <a:pt x="87" y="31"/>
                </a:cubicBezTo>
                <a:cubicBezTo>
                  <a:pt x="88" y="30"/>
                  <a:pt x="89" y="29"/>
                  <a:pt x="90" y="29"/>
                </a:cubicBezTo>
                <a:cubicBezTo>
                  <a:pt x="105" y="29"/>
                  <a:pt x="105" y="29"/>
                  <a:pt x="105" y="29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9" y="31"/>
                  <a:pt x="109" y="32"/>
                  <a:pt x="109" y="34"/>
                </a:cubicBezTo>
                <a:cubicBezTo>
                  <a:pt x="109" y="45"/>
                  <a:pt x="109" y="45"/>
                  <a:pt x="109" y="45"/>
                </a:cubicBezTo>
                <a:cubicBezTo>
                  <a:pt x="109" y="47"/>
                  <a:pt x="109" y="47"/>
                  <a:pt x="108" y="48"/>
                </a:cubicBezTo>
                <a:cubicBezTo>
                  <a:pt x="108" y="49"/>
                  <a:pt x="107" y="49"/>
                  <a:pt x="107" y="50"/>
                </a:cubicBezTo>
                <a:cubicBezTo>
                  <a:pt x="106" y="50"/>
                  <a:pt x="106" y="50"/>
                  <a:pt x="106" y="51"/>
                </a:cubicBezTo>
                <a:cubicBezTo>
                  <a:pt x="106" y="52"/>
                  <a:pt x="106" y="52"/>
                  <a:pt x="107" y="53"/>
                </a:cubicBezTo>
                <a:cubicBezTo>
                  <a:pt x="107" y="54"/>
                  <a:pt x="108" y="56"/>
                  <a:pt x="110" y="59"/>
                </a:cubicBezTo>
                <a:cubicBezTo>
                  <a:pt x="111" y="61"/>
                  <a:pt x="111" y="63"/>
                  <a:pt x="108" y="64"/>
                </a:cubicBezTo>
                <a:close/>
                <a:moveTo>
                  <a:pt x="142" y="46"/>
                </a:moveTo>
                <a:cubicBezTo>
                  <a:pt x="142" y="47"/>
                  <a:pt x="142" y="48"/>
                  <a:pt x="142" y="49"/>
                </a:cubicBezTo>
                <a:cubicBezTo>
                  <a:pt x="142" y="49"/>
                  <a:pt x="141" y="50"/>
                  <a:pt x="141" y="51"/>
                </a:cubicBezTo>
                <a:cubicBezTo>
                  <a:pt x="141" y="55"/>
                  <a:pt x="140" y="58"/>
                  <a:pt x="138" y="61"/>
                </a:cubicBezTo>
                <a:cubicBezTo>
                  <a:pt x="136" y="63"/>
                  <a:pt x="133" y="64"/>
                  <a:pt x="129" y="64"/>
                </a:cubicBezTo>
                <a:cubicBezTo>
                  <a:pt x="122" y="64"/>
                  <a:pt x="122" y="64"/>
                  <a:pt x="122" y="64"/>
                </a:cubicBezTo>
                <a:cubicBezTo>
                  <a:pt x="121" y="64"/>
                  <a:pt x="120" y="64"/>
                  <a:pt x="119" y="63"/>
                </a:cubicBezTo>
                <a:cubicBezTo>
                  <a:pt x="118" y="62"/>
                  <a:pt x="117" y="61"/>
                  <a:pt x="117" y="60"/>
                </a:cubicBezTo>
                <a:cubicBezTo>
                  <a:pt x="117" y="33"/>
                  <a:pt x="117" y="33"/>
                  <a:pt x="117" y="33"/>
                </a:cubicBezTo>
                <a:cubicBezTo>
                  <a:pt x="117" y="32"/>
                  <a:pt x="118" y="31"/>
                  <a:pt x="119" y="30"/>
                </a:cubicBezTo>
                <a:cubicBezTo>
                  <a:pt x="120" y="29"/>
                  <a:pt x="121" y="29"/>
                  <a:pt x="122" y="29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33" y="29"/>
                  <a:pt x="136" y="30"/>
                  <a:pt x="138" y="33"/>
                </a:cubicBezTo>
                <a:cubicBezTo>
                  <a:pt x="140" y="35"/>
                  <a:pt x="141" y="38"/>
                  <a:pt x="141" y="42"/>
                </a:cubicBezTo>
                <a:cubicBezTo>
                  <a:pt x="141" y="43"/>
                  <a:pt x="142" y="44"/>
                  <a:pt x="142" y="45"/>
                </a:cubicBezTo>
                <a:cubicBezTo>
                  <a:pt x="142" y="45"/>
                  <a:pt x="142" y="46"/>
                  <a:pt x="142" y="46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51" name="Freeform 184"/>
          <p:cNvSpPr/>
          <p:nvPr/>
        </p:nvSpPr>
        <p:spPr bwMode="auto">
          <a:xfrm>
            <a:off x="5218928" y="3507280"/>
            <a:ext cx="373062" cy="36513"/>
          </a:xfrm>
          <a:custGeom>
            <a:avLst/>
            <a:gdLst>
              <a:gd name="T0" fmla="*/ 0 w 166"/>
              <a:gd name="T1" fmla="*/ 8 h 16"/>
              <a:gd name="T2" fmla="*/ 8 w 166"/>
              <a:gd name="T3" fmla="*/ 16 h 16"/>
              <a:gd name="T4" fmla="*/ 158 w 166"/>
              <a:gd name="T5" fmla="*/ 16 h 16"/>
              <a:gd name="T6" fmla="*/ 166 w 166"/>
              <a:gd name="T7" fmla="*/ 8 h 16"/>
              <a:gd name="T8" fmla="*/ 166 w 166"/>
              <a:gd name="T9" fmla="*/ 0 h 16"/>
              <a:gd name="T10" fmla="*/ 0 w 166"/>
              <a:gd name="T11" fmla="*/ 0 h 16"/>
              <a:gd name="T12" fmla="*/ 0 w 166"/>
              <a:gd name="T1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" h="16">
                <a:moveTo>
                  <a:pt x="0" y="8"/>
                </a:moveTo>
                <a:cubicBezTo>
                  <a:pt x="0" y="13"/>
                  <a:pt x="3" y="16"/>
                  <a:pt x="8" y="16"/>
                </a:cubicBezTo>
                <a:cubicBezTo>
                  <a:pt x="158" y="16"/>
                  <a:pt x="158" y="16"/>
                  <a:pt x="158" y="16"/>
                </a:cubicBezTo>
                <a:cubicBezTo>
                  <a:pt x="163" y="16"/>
                  <a:pt x="166" y="13"/>
                  <a:pt x="166" y="8"/>
                </a:cubicBezTo>
                <a:cubicBezTo>
                  <a:pt x="166" y="0"/>
                  <a:pt x="166" y="0"/>
                  <a:pt x="166" y="0"/>
                </a:cubicBezTo>
                <a:cubicBezTo>
                  <a:pt x="0" y="0"/>
                  <a:pt x="0" y="0"/>
                  <a:pt x="0" y="0"/>
                </a:cubicBezTo>
                <a:lnTo>
                  <a:pt x="0" y="8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52" name="Freeform 185"/>
          <p:cNvSpPr/>
          <p:nvPr/>
        </p:nvSpPr>
        <p:spPr bwMode="auto">
          <a:xfrm>
            <a:off x="5833290" y="3350117"/>
            <a:ext cx="406400" cy="157163"/>
          </a:xfrm>
          <a:custGeom>
            <a:avLst/>
            <a:gdLst>
              <a:gd name="T0" fmla="*/ 180 w 180"/>
              <a:gd name="T1" fmla="*/ 24 h 70"/>
              <a:gd name="T2" fmla="*/ 180 w 180"/>
              <a:gd name="T3" fmla="*/ 14 h 70"/>
              <a:gd name="T4" fmla="*/ 140 w 180"/>
              <a:gd name="T5" fmla="*/ 14 h 70"/>
              <a:gd name="T6" fmla="*/ 140 w 180"/>
              <a:gd name="T7" fmla="*/ 10 h 70"/>
              <a:gd name="T8" fmla="*/ 130 w 180"/>
              <a:gd name="T9" fmla="*/ 0 h 70"/>
              <a:gd name="T10" fmla="*/ 75 w 180"/>
              <a:gd name="T11" fmla="*/ 3 h 70"/>
              <a:gd name="T12" fmla="*/ 65 w 180"/>
              <a:gd name="T13" fmla="*/ 14 h 70"/>
              <a:gd name="T14" fmla="*/ 65 w 180"/>
              <a:gd name="T15" fmla="*/ 21 h 70"/>
              <a:gd name="T16" fmla="*/ 60 w 180"/>
              <a:gd name="T17" fmla="*/ 21 h 70"/>
              <a:gd name="T18" fmla="*/ 60 w 180"/>
              <a:gd name="T19" fmla="*/ 30 h 70"/>
              <a:gd name="T20" fmla="*/ 0 w 180"/>
              <a:gd name="T21" fmla="*/ 30 h 70"/>
              <a:gd name="T22" fmla="*/ 0 w 180"/>
              <a:gd name="T23" fmla="*/ 40 h 70"/>
              <a:gd name="T24" fmla="*/ 60 w 180"/>
              <a:gd name="T25" fmla="*/ 40 h 70"/>
              <a:gd name="T26" fmla="*/ 60 w 180"/>
              <a:gd name="T27" fmla="*/ 49 h 70"/>
              <a:gd name="T28" fmla="*/ 65 w 180"/>
              <a:gd name="T29" fmla="*/ 49 h 70"/>
              <a:gd name="T30" fmla="*/ 65 w 180"/>
              <a:gd name="T31" fmla="*/ 56 h 70"/>
              <a:gd name="T32" fmla="*/ 75 w 180"/>
              <a:gd name="T33" fmla="*/ 67 h 70"/>
              <a:gd name="T34" fmla="*/ 130 w 180"/>
              <a:gd name="T35" fmla="*/ 70 h 70"/>
              <a:gd name="T36" fmla="*/ 140 w 180"/>
              <a:gd name="T37" fmla="*/ 60 h 70"/>
              <a:gd name="T38" fmla="*/ 140 w 180"/>
              <a:gd name="T39" fmla="*/ 56 h 70"/>
              <a:gd name="T40" fmla="*/ 180 w 180"/>
              <a:gd name="T41" fmla="*/ 56 h 70"/>
              <a:gd name="T42" fmla="*/ 180 w 180"/>
              <a:gd name="T43" fmla="*/ 46 h 70"/>
              <a:gd name="T44" fmla="*/ 140 w 180"/>
              <a:gd name="T45" fmla="*/ 46 h 70"/>
              <a:gd name="T46" fmla="*/ 140 w 180"/>
              <a:gd name="T47" fmla="*/ 24 h 70"/>
              <a:gd name="T48" fmla="*/ 180 w 180"/>
              <a:gd name="T49" fmla="*/ 24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80" h="70">
                <a:moveTo>
                  <a:pt x="180" y="24"/>
                </a:moveTo>
                <a:cubicBezTo>
                  <a:pt x="180" y="14"/>
                  <a:pt x="180" y="14"/>
                  <a:pt x="180" y="14"/>
                </a:cubicBezTo>
                <a:cubicBezTo>
                  <a:pt x="140" y="14"/>
                  <a:pt x="140" y="14"/>
                  <a:pt x="140" y="14"/>
                </a:cubicBezTo>
                <a:cubicBezTo>
                  <a:pt x="140" y="10"/>
                  <a:pt x="140" y="10"/>
                  <a:pt x="140" y="10"/>
                </a:cubicBezTo>
                <a:cubicBezTo>
                  <a:pt x="140" y="4"/>
                  <a:pt x="135" y="0"/>
                  <a:pt x="130" y="0"/>
                </a:cubicBezTo>
                <a:cubicBezTo>
                  <a:pt x="75" y="3"/>
                  <a:pt x="75" y="3"/>
                  <a:pt x="75" y="3"/>
                </a:cubicBezTo>
                <a:cubicBezTo>
                  <a:pt x="69" y="3"/>
                  <a:pt x="65" y="8"/>
                  <a:pt x="65" y="14"/>
                </a:cubicBezTo>
                <a:cubicBezTo>
                  <a:pt x="65" y="21"/>
                  <a:pt x="65" y="21"/>
                  <a:pt x="65" y="21"/>
                </a:cubicBezTo>
                <a:cubicBezTo>
                  <a:pt x="60" y="21"/>
                  <a:pt x="60" y="21"/>
                  <a:pt x="60" y="21"/>
                </a:cubicBezTo>
                <a:cubicBezTo>
                  <a:pt x="60" y="30"/>
                  <a:pt x="60" y="30"/>
                  <a:pt x="6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40"/>
                  <a:pt x="0" y="40"/>
                  <a:pt x="0" y="40"/>
                </a:cubicBezTo>
                <a:cubicBezTo>
                  <a:pt x="60" y="40"/>
                  <a:pt x="60" y="40"/>
                  <a:pt x="60" y="40"/>
                </a:cubicBezTo>
                <a:cubicBezTo>
                  <a:pt x="60" y="49"/>
                  <a:pt x="60" y="49"/>
                  <a:pt x="60" y="49"/>
                </a:cubicBezTo>
                <a:cubicBezTo>
                  <a:pt x="65" y="49"/>
                  <a:pt x="65" y="49"/>
                  <a:pt x="65" y="49"/>
                </a:cubicBezTo>
                <a:cubicBezTo>
                  <a:pt x="65" y="56"/>
                  <a:pt x="65" y="56"/>
                  <a:pt x="65" y="56"/>
                </a:cubicBezTo>
                <a:cubicBezTo>
                  <a:pt x="65" y="62"/>
                  <a:pt x="69" y="67"/>
                  <a:pt x="75" y="67"/>
                </a:cubicBezTo>
                <a:cubicBezTo>
                  <a:pt x="130" y="70"/>
                  <a:pt x="130" y="70"/>
                  <a:pt x="130" y="70"/>
                </a:cubicBezTo>
                <a:cubicBezTo>
                  <a:pt x="135" y="70"/>
                  <a:pt x="140" y="66"/>
                  <a:pt x="140" y="60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80" y="56"/>
                  <a:pt x="180" y="56"/>
                  <a:pt x="180" y="56"/>
                </a:cubicBezTo>
                <a:cubicBezTo>
                  <a:pt x="180" y="46"/>
                  <a:pt x="180" y="46"/>
                  <a:pt x="180" y="46"/>
                </a:cubicBezTo>
                <a:cubicBezTo>
                  <a:pt x="140" y="46"/>
                  <a:pt x="140" y="46"/>
                  <a:pt x="140" y="46"/>
                </a:cubicBezTo>
                <a:cubicBezTo>
                  <a:pt x="140" y="24"/>
                  <a:pt x="140" y="24"/>
                  <a:pt x="140" y="24"/>
                </a:cubicBezTo>
                <a:lnTo>
                  <a:pt x="180" y="2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53" name="Freeform 186"/>
          <p:cNvSpPr/>
          <p:nvPr/>
        </p:nvSpPr>
        <p:spPr bwMode="auto">
          <a:xfrm>
            <a:off x="6542903" y="3248517"/>
            <a:ext cx="341312" cy="342900"/>
          </a:xfrm>
          <a:custGeom>
            <a:avLst/>
            <a:gdLst>
              <a:gd name="T0" fmla="*/ 107 w 215"/>
              <a:gd name="T1" fmla="*/ 21 h 216"/>
              <a:gd name="T2" fmla="*/ 119 w 215"/>
              <a:gd name="T3" fmla="*/ 0 h 216"/>
              <a:gd name="T4" fmla="*/ 126 w 215"/>
              <a:gd name="T5" fmla="*/ 23 h 216"/>
              <a:gd name="T6" fmla="*/ 142 w 215"/>
              <a:gd name="T7" fmla="*/ 6 h 216"/>
              <a:gd name="T8" fmla="*/ 143 w 215"/>
              <a:gd name="T9" fmla="*/ 28 h 216"/>
              <a:gd name="T10" fmla="*/ 161 w 215"/>
              <a:gd name="T11" fmla="*/ 14 h 216"/>
              <a:gd name="T12" fmla="*/ 159 w 215"/>
              <a:gd name="T13" fmla="*/ 38 h 216"/>
              <a:gd name="T14" fmla="*/ 180 w 215"/>
              <a:gd name="T15" fmla="*/ 27 h 216"/>
              <a:gd name="T16" fmla="*/ 171 w 215"/>
              <a:gd name="T17" fmla="*/ 50 h 216"/>
              <a:gd name="T18" fmla="*/ 196 w 215"/>
              <a:gd name="T19" fmla="*/ 44 h 216"/>
              <a:gd name="T20" fmla="*/ 183 w 215"/>
              <a:gd name="T21" fmla="*/ 65 h 216"/>
              <a:gd name="T22" fmla="*/ 206 w 215"/>
              <a:gd name="T23" fmla="*/ 64 h 216"/>
              <a:gd name="T24" fmla="*/ 190 w 215"/>
              <a:gd name="T25" fmla="*/ 81 h 216"/>
              <a:gd name="T26" fmla="*/ 213 w 215"/>
              <a:gd name="T27" fmla="*/ 85 h 216"/>
              <a:gd name="T28" fmla="*/ 194 w 215"/>
              <a:gd name="T29" fmla="*/ 99 h 216"/>
              <a:gd name="T30" fmla="*/ 215 w 215"/>
              <a:gd name="T31" fmla="*/ 108 h 216"/>
              <a:gd name="T32" fmla="*/ 194 w 215"/>
              <a:gd name="T33" fmla="*/ 117 h 216"/>
              <a:gd name="T34" fmla="*/ 213 w 215"/>
              <a:gd name="T35" fmla="*/ 131 h 216"/>
              <a:gd name="T36" fmla="*/ 190 w 215"/>
              <a:gd name="T37" fmla="*/ 135 h 216"/>
              <a:gd name="T38" fmla="*/ 206 w 215"/>
              <a:gd name="T39" fmla="*/ 152 h 216"/>
              <a:gd name="T40" fmla="*/ 183 w 215"/>
              <a:gd name="T41" fmla="*/ 151 h 216"/>
              <a:gd name="T42" fmla="*/ 196 w 215"/>
              <a:gd name="T43" fmla="*/ 172 h 216"/>
              <a:gd name="T44" fmla="*/ 171 w 215"/>
              <a:gd name="T45" fmla="*/ 166 h 216"/>
              <a:gd name="T46" fmla="*/ 180 w 215"/>
              <a:gd name="T47" fmla="*/ 189 h 216"/>
              <a:gd name="T48" fmla="*/ 159 w 215"/>
              <a:gd name="T49" fmla="*/ 178 h 216"/>
              <a:gd name="T50" fmla="*/ 161 w 215"/>
              <a:gd name="T51" fmla="*/ 202 h 216"/>
              <a:gd name="T52" fmla="*/ 143 w 215"/>
              <a:gd name="T53" fmla="*/ 188 h 216"/>
              <a:gd name="T54" fmla="*/ 142 w 215"/>
              <a:gd name="T55" fmla="*/ 210 h 216"/>
              <a:gd name="T56" fmla="*/ 126 w 215"/>
              <a:gd name="T57" fmla="*/ 193 h 216"/>
              <a:gd name="T58" fmla="*/ 119 w 215"/>
              <a:gd name="T59" fmla="*/ 216 h 216"/>
              <a:gd name="T60" fmla="*/ 107 w 215"/>
              <a:gd name="T61" fmla="*/ 195 h 216"/>
              <a:gd name="T62" fmla="*/ 96 w 215"/>
              <a:gd name="T63" fmla="*/ 216 h 216"/>
              <a:gd name="T64" fmla="*/ 89 w 215"/>
              <a:gd name="T65" fmla="*/ 193 h 216"/>
              <a:gd name="T66" fmla="*/ 75 w 215"/>
              <a:gd name="T67" fmla="*/ 210 h 216"/>
              <a:gd name="T68" fmla="*/ 72 w 215"/>
              <a:gd name="T69" fmla="*/ 188 h 216"/>
              <a:gd name="T70" fmla="*/ 54 w 215"/>
              <a:gd name="T71" fmla="*/ 202 h 216"/>
              <a:gd name="T72" fmla="*/ 56 w 215"/>
              <a:gd name="T73" fmla="*/ 178 h 216"/>
              <a:gd name="T74" fmla="*/ 35 w 215"/>
              <a:gd name="T75" fmla="*/ 189 h 216"/>
              <a:gd name="T76" fmla="*/ 44 w 215"/>
              <a:gd name="T77" fmla="*/ 166 h 216"/>
              <a:gd name="T78" fmla="*/ 19 w 215"/>
              <a:gd name="T79" fmla="*/ 172 h 216"/>
              <a:gd name="T80" fmla="*/ 32 w 215"/>
              <a:gd name="T81" fmla="*/ 151 h 216"/>
              <a:gd name="T82" fmla="*/ 9 w 215"/>
              <a:gd name="T83" fmla="*/ 152 h 216"/>
              <a:gd name="T84" fmla="*/ 25 w 215"/>
              <a:gd name="T85" fmla="*/ 135 h 216"/>
              <a:gd name="T86" fmla="*/ 2 w 215"/>
              <a:gd name="T87" fmla="*/ 131 h 216"/>
              <a:gd name="T88" fmla="*/ 21 w 215"/>
              <a:gd name="T89" fmla="*/ 117 h 216"/>
              <a:gd name="T90" fmla="*/ 0 w 215"/>
              <a:gd name="T91" fmla="*/ 108 h 216"/>
              <a:gd name="T92" fmla="*/ 21 w 215"/>
              <a:gd name="T93" fmla="*/ 99 h 216"/>
              <a:gd name="T94" fmla="*/ 2 w 215"/>
              <a:gd name="T95" fmla="*/ 85 h 216"/>
              <a:gd name="T96" fmla="*/ 25 w 215"/>
              <a:gd name="T97" fmla="*/ 81 h 216"/>
              <a:gd name="T98" fmla="*/ 9 w 215"/>
              <a:gd name="T99" fmla="*/ 64 h 216"/>
              <a:gd name="T100" fmla="*/ 32 w 215"/>
              <a:gd name="T101" fmla="*/ 65 h 216"/>
              <a:gd name="T102" fmla="*/ 19 w 215"/>
              <a:gd name="T103" fmla="*/ 44 h 216"/>
              <a:gd name="T104" fmla="*/ 44 w 215"/>
              <a:gd name="T105" fmla="*/ 50 h 216"/>
              <a:gd name="T106" fmla="*/ 35 w 215"/>
              <a:gd name="T107" fmla="*/ 27 h 216"/>
              <a:gd name="T108" fmla="*/ 56 w 215"/>
              <a:gd name="T109" fmla="*/ 38 h 216"/>
              <a:gd name="T110" fmla="*/ 54 w 215"/>
              <a:gd name="T111" fmla="*/ 14 h 216"/>
              <a:gd name="T112" fmla="*/ 72 w 215"/>
              <a:gd name="T113" fmla="*/ 28 h 216"/>
              <a:gd name="T114" fmla="*/ 75 w 215"/>
              <a:gd name="T115" fmla="*/ 6 h 216"/>
              <a:gd name="T116" fmla="*/ 89 w 215"/>
              <a:gd name="T117" fmla="*/ 23 h 216"/>
              <a:gd name="T118" fmla="*/ 96 w 215"/>
              <a:gd name="T119" fmla="*/ 0 h 216"/>
              <a:gd name="T120" fmla="*/ 107 w 215"/>
              <a:gd name="T121" fmla="*/ 21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5" h="216">
                <a:moveTo>
                  <a:pt x="107" y="21"/>
                </a:moveTo>
                <a:lnTo>
                  <a:pt x="119" y="0"/>
                </a:lnTo>
                <a:lnTo>
                  <a:pt x="126" y="23"/>
                </a:lnTo>
                <a:lnTo>
                  <a:pt x="142" y="6"/>
                </a:lnTo>
                <a:lnTo>
                  <a:pt x="143" y="28"/>
                </a:lnTo>
                <a:lnTo>
                  <a:pt x="161" y="14"/>
                </a:lnTo>
                <a:lnTo>
                  <a:pt x="159" y="38"/>
                </a:lnTo>
                <a:lnTo>
                  <a:pt x="180" y="27"/>
                </a:lnTo>
                <a:lnTo>
                  <a:pt x="171" y="50"/>
                </a:lnTo>
                <a:lnTo>
                  <a:pt x="196" y="44"/>
                </a:lnTo>
                <a:lnTo>
                  <a:pt x="183" y="65"/>
                </a:lnTo>
                <a:lnTo>
                  <a:pt x="206" y="64"/>
                </a:lnTo>
                <a:lnTo>
                  <a:pt x="190" y="81"/>
                </a:lnTo>
                <a:lnTo>
                  <a:pt x="213" y="85"/>
                </a:lnTo>
                <a:lnTo>
                  <a:pt x="194" y="99"/>
                </a:lnTo>
                <a:lnTo>
                  <a:pt x="215" y="108"/>
                </a:lnTo>
                <a:lnTo>
                  <a:pt x="194" y="117"/>
                </a:lnTo>
                <a:lnTo>
                  <a:pt x="213" y="131"/>
                </a:lnTo>
                <a:lnTo>
                  <a:pt x="190" y="135"/>
                </a:lnTo>
                <a:lnTo>
                  <a:pt x="206" y="152"/>
                </a:lnTo>
                <a:lnTo>
                  <a:pt x="183" y="151"/>
                </a:lnTo>
                <a:lnTo>
                  <a:pt x="196" y="172"/>
                </a:lnTo>
                <a:lnTo>
                  <a:pt x="171" y="166"/>
                </a:lnTo>
                <a:lnTo>
                  <a:pt x="180" y="189"/>
                </a:lnTo>
                <a:lnTo>
                  <a:pt x="159" y="178"/>
                </a:lnTo>
                <a:lnTo>
                  <a:pt x="161" y="202"/>
                </a:lnTo>
                <a:lnTo>
                  <a:pt x="143" y="188"/>
                </a:lnTo>
                <a:lnTo>
                  <a:pt x="142" y="210"/>
                </a:lnTo>
                <a:lnTo>
                  <a:pt x="126" y="193"/>
                </a:lnTo>
                <a:lnTo>
                  <a:pt x="119" y="216"/>
                </a:lnTo>
                <a:lnTo>
                  <a:pt x="107" y="195"/>
                </a:lnTo>
                <a:lnTo>
                  <a:pt x="96" y="216"/>
                </a:lnTo>
                <a:lnTo>
                  <a:pt x="89" y="193"/>
                </a:lnTo>
                <a:lnTo>
                  <a:pt x="75" y="210"/>
                </a:lnTo>
                <a:lnTo>
                  <a:pt x="72" y="188"/>
                </a:lnTo>
                <a:lnTo>
                  <a:pt x="54" y="202"/>
                </a:lnTo>
                <a:lnTo>
                  <a:pt x="56" y="178"/>
                </a:lnTo>
                <a:lnTo>
                  <a:pt x="35" y="189"/>
                </a:lnTo>
                <a:lnTo>
                  <a:pt x="44" y="166"/>
                </a:lnTo>
                <a:lnTo>
                  <a:pt x="19" y="172"/>
                </a:lnTo>
                <a:lnTo>
                  <a:pt x="32" y="151"/>
                </a:lnTo>
                <a:lnTo>
                  <a:pt x="9" y="152"/>
                </a:lnTo>
                <a:lnTo>
                  <a:pt x="25" y="135"/>
                </a:lnTo>
                <a:lnTo>
                  <a:pt x="2" y="131"/>
                </a:lnTo>
                <a:lnTo>
                  <a:pt x="21" y="117"/>
                </a:lnTo>
                <a:lnTo>
                  <a:pt x="0" y="108"/>
                </a:lnTo>
                <a:lnTo>
                  <a:pt x="21" y="99"/>
                </a:lnTo>
                <a:lnTo>
                  <a:pt x="2" y="85"/>
                </a:lnTo>
                <a:lnTo>
                  <a:pt x="25" y="81"/>
                </a:lnTo>
                <a:lnTo>
                  <a:pt x="9" y="64"/>
                </a:lnTo>
                <a:lnTo>
                  <a:pt x="32" y="65"/>
                </a:lnTo>
                <a:lnTo>
                  <a:pt x="19" y="44"/>
                </a:lnTo>
                <a:lnTo>
                  <a:pt x="44" y="50"/>
                </a:lnTo>
                <a:lnTo>
                  <a:pt x="35" y="27"/>
                </a:lnTo>
                <a:lnTo>
                  <a:pt x="56" y="38"/>
                </a:lnTo>
                <a:lnTo>
                  <a:pt x="54" y="14"/>
                </a:lnTo>
                <a:lnTo>
                  <a:pt x="72" y="28"/>
                </a:lnTo>
                <a:lnTo>
                  <a:pt x="75" y="6"/>
                </a:lnTo>
                <a:lnTo>
                  <a:pt x="89" y="23"/>
                </a:lnTo>
                <a:lnTo>
                  <a:pt x="96" y="0"/>
                </a:lnTo>
                <a:lnTo>
                  <a:pt x="107" y="21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54" name="Freeform 187"/>
          <p:cNvSpPr>
            <a:spLocks noEditPoints="1"/>
          </p:cNvSpPr>
          <p:nvPr/>
        </p:nvSpPr>
        <p:spPr bwMode="auto">
          <a:xfrm>
            <a:off x="7322365" y="3343767"/>
            <a:ext cx="100012" cy="187325"/>
          </a:xfrm>
          <a:custGeom>
            <a:avLst/>
            <a:gdLst>
              <a:gd name="T0" fmla="*/ 0 w 44"/>
              <a:gd name="T1" fmla="*/ 83 h 83"/>
              <a:gd name="T2" fmla="*/ 44 w 44"/>
              <a:gd name="T3" fmla="*/ 83 h 83"/>
              <a:gd name="T4" fmla="*/ 44 w 44"/>
              <a:gd name="T5" fmla="*/ 0 h 83"/>
              <a:gd name="T6" fmla="*/ 0 w 44"/>
              <a:gd name="T7" fmla="*/ 0 h 83"/>
              <a:gd name="T8" fmla="*/ 0 w 44"/>
              <a:gd name="T9" fmla="*/ 83 h 83"/>
              <a:gd name="T10" fmla="*/ 29 w 44"/>
              <a:gd name="T11" fmla="*/ 3 h 83"/>
              <a:gd name="T12" fmla="*/ 39 w 44"/>
              <a:gd name="T13" fmla="*/ 3 h 83"/>
              <a:gd name="T14" fmla="*/ 39 w 44"/>
              <a:gd name="T15" fmla="*/ 80 h 83"/>
              <a:gd name="T16" fmla="*/ 29 w 44"/>
              <a:gd name="T17" fmla="*/ 80 h 83"/>
              <a:gd name="T18" fmla="*/ 29 w 44"/>
              <a:gd name="T19" fmla="*/ 3 h 83"/>
              <a:gd name="T20" fmla="*/ 7 w 44"/>
              <a:gd name="T21" fmla="*/ 3 h 83"/>
              <a:gd name="T22" fmla="*/ 15 w 44"/>
              <a:gd name="T23" fmla="*/ 3 h 83"/>
              <a:gd name="T24" fmla="*/ 15 w 44"/>
              <a:gd name="T25" fmla="*/ 80 h 83"/>
              <a:gd name="T26" fmla="*/ 7 w 44"/>
              <a:gd name="T27" fmla="*/ 80 h 83"/>
              <a:gd name="T28" fmla="*/ 7 w 44"/>
              <a:gd name="T29" fmla="*/ 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" h="83">
                <a:moveTo>
                  <a:pt x="0" y="83"/>
                </a:moveTo>
                <a:cubicBezTo>
                  <a:pt x="44" y="83"/>
                  <a:pt x="44" y="83"/>
                  <a:pt x="44" y="83"/>
                </a:cubicBezTo>
                <a:cubicBezTo>
                  <a:pt x="44" y="0"/>
                  <a:pt x="44" y="0"/>
                  <a:pt x="44" y="0"/>
                </a:cubicBezTo>
                <a:cubicBezTo>
                  <a:pt x="0" y="0"/>
                  <a:pt x="0" y="0"/>
                  <a:pt x="0" y="0"/>
                </a:cubicBezTo>
                <a:lnTo>
                  <a:pt x="0" y="83"/>
                </a:lnTo>
                <a:close/>
                <a:moveTo>
                  <a:pt x="29" y="3"/>
                </a:moveTo>
                <a:cubicBezTo>
                  <a:pt x="33" y="3"/>
                  <a:pt x="37" y="3"/>
                  <a:pt x="39" y="3"/>
                </a:cubicBezTo>
                <a:cubicBezTo>
                  <a:pt x="39" y="80"/>
                  <a:pt x="39" y="80"/>
                  <a:pt x="39" y="80"/>
                </a:cubicBezTo>
                <a:cubicBezTo>
                  <a:pt x="37" y="80"/>
                  <a:pt x="33" y="80"/>
                  <a:pt x="29" y="80"/>
                </a:cubicBezTo>
                <a:lnTo>
                  <a:pt x="29" y="3"/>
                </a:lnTo>
                <a:close/>
                <a:moveTo>
                  <a:pt x="7" y="3"/>
                </a:moveTo>
                <a:cubicBezTo>
                  <a:pt x="9" y="3"/>
                  <a:pt x="12" y="3"/>
                  <a:pt x="15" y="3"/>
                </a:cubicBezTo>
                <a:cubicBezTo>
                  <a:pt x="15" y="80"/>
                  <a:pt x="15" y="80"/>
                  <a:pt x="15" y="80"/>
                </a:cubicBezTo>
                <a:cubicBezTo>
                  <a:pt x="12" y="80"/>
                  <a:pt x="9" y="80"/>
                  <a:pt x="7" y="80"/>
                </a:cubicBezTo>
                <a:lnTo>
                  <a:pt x="7" y="3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55" name="Rectangle 188"/>
          <p:cNvSpPr>
            <a:spLocks noChangeArrowheads="1"/>
          </p:cNvSpPr>
          <p:nvPr/>
        </p:nvSpPr>
        <p:spPr bwMode="auto">
          <a:xfrm>
            <a:off x="7322365" y="3535855"/>
            <a:ext cx="100012" cy="2222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56" name="Freeform 189"/>
          <p:cNvSpPr/>
          <p:nvPr/>
        </p:nvSpPr>
        <p:spPr bwMode="auto">
          <a:xfrm>
            <a:off x="7360465" y="3246930"/>
            <a:ext cx="30162" cy="28575"/>
          </a:xfrm>
          <a:custGeom>
            <a:avLst/>
            <a:gdLst>
              <a:gd name="T0" fmla="*/ 10 w 19"/>
              <a:gd name="T1" fmla="*/ 0 h 18"/>
              <a:gd name="T2" fmla="*/ 0 w 19"/>
              <a:gd name="T3" fmla="*/ 18 h 18"/>
              <a:gd name="T4" fmla="*/ 19 w 19"/>
              <a:gd name="T5" fmla="*/ 18 h 18"/>
              <a:gd name="T6" fmla="*/ 10 w 19"/>
              <a:gd name="T7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18">
                <a:moveTo>
                  <a:pt x="10" y="0"/>
                </a:moveTo>
                <a:lnTo>
                  <a:pt x="0" y="18"/>
                </a:lnTo>
                <a:lnTo>
                  <a:pt x="19" y="18"/>
                </a:lnTo>
                <a:lnTo>
                  <a:pt x="1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57" name="Freeform 190"/>
          <p:cNvSpPr>
            <a:spLocks noEditPoints="1"/>
          </p:cNvSpPr>
          <p:nvPr/>
        </p:nvSpPr>
        <p:spPr bwMode="auto">
          <a:xfrm>
            <a:off x="7323953" y="3281855"/>
            <a:ext cx="95250" cy="57150"/>
          </a:xfrm>
          <a:custGeom>
            <a:avLst/>
            <a:gdLst>
              <a:gd name="T0" fmla="*/ 31 w 42"/>
              <a:gd name="T1" fmla="*/ 0 h 25"/>
              <a:gd name="T2" fmla="*/ 14 w 42"/>
              <a:gd name="T3" fmla="*/ 0 h 25"/>
              <a:gd name="T4" fmla="*/ 0 w 42"/>
              <a:gd name="T5" fmla="*/ 25 h 25"/>
              <a:gd name="T6" fmla="*/ 42 w 42"/>
              <a:gd name="T7" fmla="*/ 25 h 25"/>
              <a:gd name="T8" fmla="*/ 31 w 42"/>
              <a:gd name="T9" fmla="*/ 0 h 25"/>
              <a:gd name="T10" fmla="*/ 16 w 42"/>
              <a:gd name="T11" fmla="*/ 4 h 25"/>
              <a:gd name="T12" fmla="*/ 28 w 42"/>
              <a:gd name="T13" fmla="*/ 4 h 25"/>
              <a:gd name="T14" fmla="*/ 35 w 42"/>
              <a:gd name="T15" fmla="*/ 21 h 25"/>
              <a:gd name="T16" fmla="*/ 7 w 42"/>
              <a:gd name="T17" fmla="*/ 21 h 25"/>
              <a:gd name="T18" fmla="*/ 16 w 42"/>
              <a:gd name="T19" fmla="*/ 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" h="25">
                <a:moveTo>
                  <a:pt x="31" y="0"/>
                </a:moveTo>
                <a:cubicBezTo>
                  <a:pt x="14" y="0"/>
                  <a:pt x="14" y="0"/>
                  <a:pt x="14" y="0"/>
                </a:cubicBezTo>
                <a:cubicBezTo>
                  <a:pt x="0" y="25"/>
                  <a:pt x="0" y="25"/>
                  <a:pt x="0" y="25"/>
                </a:cubicBezTo>
                <a:cubicBezTo>
                  <a:pt x="42" y="25"/>
                  <a:pt x="42" y="25"/>
                  <a:pt x="42" y="25"/>
                </a:cubicBezTo>
                <a:lnTo>
                  <a:pt x="31" y="0"/>
                </a:lnTo>
                <a:close/>
                <a:moveTo>
                  <a:pt x="16" y="4"/>
                </a:moveTo>
                <a:cubicBezTo>
                  <a:pt x="19" y="4"/>
                  <a:pt x="25" y="4"/>
                  <a:pt x="28" y="4"/>
                </a:cubicBezTo>
                <a:cubicBezTo>
                  <a:pt x="29" y="7"/>
                  <a:pt x="33" y="15"/>
                  <a:pt x="35" y="21"/>
                </a:cubicBezTo>
                <a:cubicBezTo>
                  <a:pt x="28" y="21"/>
                  <a:pt x="15" y="21"/>
                  <a:pt x="7" y="21"/>
                </a:cubicBezTo>
                <a:cubicBezTo>
                  <a:pt x="11" y="15"/>
                  <a:pt x="15" y="7"/>
                  <a:pt x="16" y="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58" name="Freeform 191"/>
          <p:cNvSpPr/>
          <p:nvPr/>
        </p:nvSpPr>
        <p:spPr bwMode="auto">
          <a:xfrm>
            <a:off x="7857353" y="3280267"/>
            <a:ext cx="71437" cy="52388"/>
          </a:xfrm>
          <a:custGeom>
            <a:avLst/>
            <a:gdLst>
              <a:gd name="T0" fmla="*/ 14 w 32"/>
              <a:gd name="T1" fmla="*/ 23 h 23"/>
              <a:gd name="T2" fmla="*/ 17 w 32"/>
              <a:gd name="T3" fmla="*/ 11 h 23"/>
              <a:gd name="T4" fmla="*/ 19 w 32"/>
              <a:gd name="T5" fmla="*/ 22 h 23"/>
              <a:gd name="T6" fmla="*/ 17 w 32"/>
              <a:gd name="T7" fmla="*/ 0 h 23"/>
              <a:gd name="T8" fmla="*/ 14 w 32"/>
              <a:gd name="T9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23">
                <a:moveTo>
                  <a:pt x="14" y="23"/>
                </a:moveTo>
                <a:cubicBezTo>
                  <a:pt x="14" y="23"/>
                  <a:pt x="10" y="17"/>
                  <a:pt x="17" y="11"/>
                </a:cubicBezTo>
                <a:cubicBezTo>
                  <a:pt x="17" y="11"/>
                  <a:pt x="23" y="15"/>
                  <a:pt x="19" y="22"/>
                </a:cubicBezTo>
                <a:cubicBezTo>
                  <a:pt x="19" y="22"/>
                  <a:pt x="32" y="13"/>
                  <a:pt x="17" y="0"/>
                </a:cubicBezTo>
                <a:cubicBezTo>
                  <a:pt x="17" y="0"/>
                  <a:pt x="0" y="11"/>
                  <a:pt x="14" y="23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59" name="Freeform 192"/>
          <p:cNvSpPr/>
          <p:nvPr/>
        </p:nvSpPr>
        <p:spPr bwMode="auto">
          <a:xfrm>
            <a:off x="7874815" y="3356467"/>
            <a:ext cx="38100" cy="57150"/>
          </a:xfrm>
          <a:custGeom>
            <a:avLst/>
            <a:gdLst>
              <a:gd name="T0" fmla="*/ 10 w 17"/>
              <a:gd name="T1" fmla="*/ 4 h 25"/>
              <a:gd name="T2" fmla="*/ 10 w 17"/>
              <a:gd name="T3" fmla="*/ 3 h 25"/>
              <a:gd name="T4" fmla="*/ 9 w 17"/>
              <a:gd name="T5" fmla="*/ 0 h 25"/>
              <a:gd name="T6" fmla="*/ 6 w 17"/>
              <a:gd name="T7" fmla="*/ 2 h 25"/>
              <a:gd name="T8" fmla="*/ 2 w 17"/>
              <a:gd name="T9" fmla="*/ 4 h 25"/>
              <a:gd name="T10" fmla="*/ 0 w 17"/>
              <a:gd name="T11" fmla="*/ 2 h 25"/>
              <a:gd name="T12" fmla="*/ 0 w 17"/>
              <a:gd name="T13" fmla="*/ 24 h 25"/>
              <a:gd name="T14" fmla="*/ 1 w 17"/>
              <a:gd name="T15" fmla="*/ 25 h 25"/>
              <a:gd name="T16" fmla="*/ 16 w 17"/>
              <a:gd name="T17" fmla="*/ 25 h 25"/>
              <a:gd name="T18" fmla="*/ 17 w 17"/>
              <a:gd name="T19" fmla="*/ 24 h 25"/>
              <a:gd name="T20" fmla="*/ 17 w 17"/>
              <a:gd name="T21" fmla="*/ 12 h 25"/>
              <a:gd name="T22" fmla="*/ 16 w 17"/>
              <a:gd name="T23" fmla="*/ 12 h 25"/>
              <a:gd name="T24" fmla="*/ 10 w 17"/>
              <a:gd name="T25" fmla="*/ 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" h="25">
                <a:moveTo>
                  <a:pt x="10" y="4"/>
                </a:moveTo>
                <a:cubicBezTo>
                  <a:pt x="10" y="3"/>
                  <a:pt x="10" y="3"/>
                  <a:pt x="10" y="3"/>
                </a:cubicBezTo>
                <a:cubicBezTo>
                  <a:pt x="10" y="2"/>
                  <a:pt x="9" y="0"/>
                  <a:pt x="9" y="0"/>
                </a:cubicBezTo>
                <a:cubicBezTo>
                  <a:pt x="9" y="0"/>
                  <a:pt x="8" y="0"/>
                  <a:pt x="6" y="2"/>
                </a:cubicBezTo>
                <a:cubicBezTo>
                  <a:pt x="5" y="4"/>
                  <a:pt x="3" y="4"/>
                  <a:pt x="2" y="4"/>
                </a:cubicBezTo>
                <a:cubicBezTo>
                  <a:pt x="1" y="3"/>
                  <a:pt x="1" y="3"/>
                  <a:pt x="0" y="2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1" y="25"/>
                  <a:pt x="1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7" y="25"/>
                  <a:pt x="17" y="24"/>
                  <a:pt x="17" y="24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6" y="12"/>
                  <a:pt x="16" y="12"/>
                </a:cubicBezTo>
                <a:cubicBezTo>
                  <a:pt x="13" y="12"/>
                  <a:pt x="10" y="6"/>
                  <a:pt x="10" y="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60" name="Freeform 193"/>
          <p:cNvSpPr/>
          <p:nvPr/>
        </p:nvSpPr>
        <p:spPr bwMode="auto">
          <a:xfrm>
            <a:off x="7874815" y="3334242"/>
            <a:ext cx="38100" cy="44450"/>
          </a:xfrm>
          <a:custGeom>
            <a:avLst/>
            <a:gdLst>
              <a:gd name="T0" fmla="*/ 3 w 17"/>
              <a:gd name="T1" fmla="*/ 12 h 20"/>
              <a:gd name="T2" fmla="*/ 4 w 17"/>
              <a:gd name="T3" fmla="*/ 11 h 20"/>
              <a:gd name="T4" fmla="*/ 9 w 17"/>
              <a:gd name="T5" fmla="*/ 8 h 20"/>
              <a:gd name="T6" fmla="*/ 12 w 17"/>
              <a:gd name="T7" fmla="*/ 13 h 20"/>
              <a:gd name="T8" fmla="*/ 12 w 17"/>
              <a:gd name="T9" fmla="*/ 14 h 20"/>
              <a:gd name="T10" fmla="*/ 16 w 17"/>
              <a:gd name="T11" fmla="*/ 20 h 20"/>
              <a:gd name="T12" fmla="*/ 17 w 17"/>
              <a:gd name="T13" fmla="*/ 19 h 20"/>
              <a:gd name="T14" fmla="*/ 17 w 17"/>
              <a:gd name="T15" fmla="*/ 1 h 20"/>
              <a:gd name="T16" fmla="*/ 16 w 17"/>
              <a:gd name="T17" fmla="*/ 0 h 20"/>
              <a:gd name="T18" fmla="*/ 1 w 17"/>
              <a:gd name="T19" fmla="*/ 0 h 20"/>
              <a:gd name="T20" fmla="*/ 0 w 17"/>
              <a:gd name="T21" fmla="*/ 1 h 20"/>
              <a:gd name="T22" fmla="*/ 0 w 17"/>
              <a:gd name="T23" fmla="*/ 3 h 20"/>
              <a:gd name="T24" fmla="*/ 0 w 17"/>
              <a:gd name="T25" fmla="*/ 3 h 20"/>
              <a:gd name="T26" fmla="*/ 3 w 17"/>
              <a:gd name="T27" fmla="*/ 12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" h="20">
                <a:moveTo>
                  <a:pt x="3" y="12"/>
                </a:moveTo>
                <a:cubicBezTo>
                  <a:pt x="3" y="12"/>
                  <a:pt x="4" y="12"/>
                  <a:pt x="4" y="11"/>
                </a:cubicBezTo>
                <a:cubicBezTo>
                  <a:pt x="6" y="9"/>
                  <a:pt x="8" y="8"/>
                  <a:pt x="9" y="8"/>
                </a:cubicBezTo>
                <a:cubicBezTo>
                  <a:pt x="11" y="9"/>
                  <a:pt x="11" y="11"/>
                  <a:pt x="12" y="13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6"/>
                  <a:pt x="15" y="20"/>
                  <a:pt x="16" y="20"/>
                </a:cubicBezTo>
                <a:cubicBezTo>
                  <a:pt x="16" y="20"/>
                  <a:pt x="17" y="20"/>
                  <a:pt x="17" y="19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0"/>
                  <a:pt x="17" y="0"/>
                  <a:pt x="16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1" y="7"/>
                  <a:pt x="2" y="11"/>
                  <a:pt x="3" y="12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61" name="Freeform 194"/>
          <p:cNvSpPr/>
          <p:nvPr/>
        </p:nvSpPr>
        <p:spPr bwMode="auto">
          <a:xfrm>
            <a:off x="7963715" y="3280267"/>
            <a:ext cx="71437" cy="52388"/>
          </a:xfrm>
          <a:custGeom>
            <a:avLst/>
            <a:gdLst>
              <a:gd name="T0" fmla="*/ 14 w 32"/>
              <a:gd name="T1" fmla="*/ 23 h 23"/>
              <a:gd name="T2" fmla="*/ 16 w 32"/>
              <a:gd name="T3" fmla="*/ 11 h 23"/>
              <a:gd name="T4" fmla="*/ 19 w 32"/>
              <a:gd name="T5" fmla="*/ 22 h 23"/>
              <a:gd name="T6" fmla="*/ 16 w 32"/>
              <a:gd name="T7" fmla="*/ 0 h 23"/>
              <a:gd name="T8" fmla="*/ 14 w 32"/>
              <a:gd name="T9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23">
                <a:moveTo>
                  <a:pt x="14" y="23"/>
                </a:moveTo>
                <a:cubicBezTo>
                  <a:pt x="14" y="23"/>
                  <a:pt x="10" y="17"/>
                  <a:pt x="16" y="11"/>
                </a:cubicBezTo>
                <a:cubicBezTo>
                  <a:pt x="16" y="11"/>
                  <a:pt x="23" y="15"/>
                  <a:pt x="19" y="22"/>
                </a:cubicBezTo>
                <a:cubicBezTo>
                  <a:pt x="19" y="22"/>
                  <a:pt x="32" y="13"/>
                  <a:pt x="16" y="0"/>
                </a:cubicBezTo>
                <a:cubicBezTo>
                  <a:pt x="16" y="0"/>
                  <a:pt x="0" y="11"/>
                  <a:pt x="14" y="23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62" name="Freeform 195"/>
          <p:cNvSpPr/>
          <p:nvPr/>
        </p:nvSpPr>
        <p:spPr bwMode="auto">
          <a:xfrm>
            <a:off x="7981178" y="3356467"/>
            <a:ext cx="36512" cy="57150"/>
          </a:xfrm>
          <a:custGeom>
            <a:avLst/>
            <a:gdLst>
              <a:gd name="T0" fmla="*/ 9 w 16"/>
              <a:gd name="T1" fmla="*/ 4 h 25"/>
              <a:gd name="T2" fmla="*/ 9 w 16"/>
              <a:gd name="T3" fmla="*/ 3 h 25"/>
              <a:gd name="T4" fmla="*/ 8 w 16"/>
              <a:gd name="T5" fmla="*/ 0 h 25"/>
              <a:gd name="T6" fmla="*/ 5 w 16"/>
              <a:gd name="T7" fmla="*/ 2 h 25"/>
              <a:gd name="T8" fmla="*/ 2 w 16"/>
              <a:gd name="T9" fmla="*/ 4 h 25"/>
              <a:gd name="T10" fmla="*/ 0 w 16"/>
              <a:gd name="T11" fmla="*/ 2 h 25"/>
              <a:gd name="T12" fmla="*/ 0 w 16"/>
              <a:gd name="T13" fmla="*/ 24 h 25"/>
              <a:gd name="T14" fmla="*/ 1 w 16"/>
              <a:gd name="T15" fmla="*/ 25 h 25"/>
              <a:gd name="T16" fmla="*/ 15 w 16"/>
              <a:gd name="T17" fmla="*/ 25 h 25"/>
              <a:gd name="T18" fmla="*/ 16 w 16"/>
              <a:gd name="T19" fmla="*/ 24 h 25"/>
              <a:gd name="T20" fmla="*/ 16 w 16"/>
              <a:gd name="T21" fmla="*/ 12 h 25"/>
              <a:gd name="T22" fmla="*/ 15 w 16"/>
              <a:gd name="T23" fmla="*/ 12 h 25"/>
              <a:gd name="T24" fmla="*/ 9 w 16"/>
              <a:gd name="T25" fmla="*/ 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" h="25">
                <a:moveTo>
                  <a:pt x="9" y="4"/>
                </a:moveTo>
                <a:cubicBezTo>
                  <a:pt x="9" y="3"/>
                  <a:pt x="9" y="3"/>
                  <a:pt x="9" y="3"/>
                </a:cubicBezTo>
                <a:cubicBezTo>
                  <a:pt x="9" y="2"/>
                  <a:pt x="9" y="0"/>
                  <a:pt x="8" y="0"/>
                </a:cubicBezTo>
                <a:cubicBezTo>
                  <a:pt x="8" y="0"/>
                  <a:pt x="7" y="0"/>
                  <a:pt x="5" y="2"/>
                </a:cubicBezTo>
                <a:cubicBezTo>
                  <a:pt x="4" y="4"/>
                  <a:pt x="3" y="4"/>
                  <a:pt x="2" y="4"/>
                </a:cubicBezTo>
                <a:cubicBezTo>
                  <a:pt x="1" y="3"/>
                  <a:pt x="0" y="3"/>
                  <a:pt x="0" y="2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5"/>
                  <a:pt x="1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6" y="25"/>
                  <a:pt x="16" y="24"/>
                  <a:pt x="16" y="24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2"/>
                  <a:pt x="16" y="12"/>
                  <a:pt x="15" y="12"/>
                </a:cubicBezTo>
                <a:cubicBezTo>
                  <a:pt x="12" y="12"/>
                  <a:pt x="10" y="6"/>
                  <a:pt x="9" y="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63" name="Freeform 196"/>
          <p:cNvSpPr/>
          <p:nvPr/>
        </p:nvSpPr>
        <p:spPr bwMode="auto">
          <a:xfrm>
            <a:off x="7981178" y="3334242"/>
            <a:ext cx="36512" cy="44450"/>
          </a:xfrm>
          <a:custGeom>
            <a:avLst/>
            <a:gdLst>
              <a:gd name="T0" fmla="*/ 2 w 16"/>
              <a:gd name="T1" fmla="*/ 12 h 20"/>
              <a:gd name="T2" fmla="*/ 4 w 16"/>
              <a:gd name="T3" fmla="*/ 11 h 20"/>
              <a:gd name="T4" fmla="*/ 9 w 16"/>
              <a:gd name="T5" fmla="*/ 8 h 20"/>
              <a:gd name="T6" fmla="*/ 11 w 16"/>
              <a:gd name="T7" fmla="*/ 13 h 20"/>
              <a:gd name="T8" fmla="*/ 11 w 16"/>
              <a:gd name="T9" fmla="*/ 14 h 20"/>
              <a:gd name="T10" fmla="*/ 15 w 16"/>
              <a:gd name="T11" fmla="*/ 20 h 20"/>
              <a:gd name="T12" fmla="*/ 16 w 16"/>
              <a:gd name="T13" fmla="*/ 19 h 20"/>
              <a:gd name="T14" fmla="*/ 16 w 16"/>
              <a:gd name="T15" fmla="*/ 1 h 20"/>
              <a:gd name="T16" fmla="*/ 15 w 16"/>
              <a:gd name="T17" fmla="*/ 0 h 20"/>
              <a:gd name="T18" fmla="*/ 1 w 16"/>
              <a:gd name="T19" fmla="*/ 0 h 20"/>
              <a:gd name="T20" fmla="*/ 0 w 16"/>
              <a:gd name="T21" fmla="*/ 1 h 20"/>
              <a:gd name="T22" fmla="*/ 0 w 16"/>
              <a:gd name="T23" fmla="*/ 3 h 20"/>
              <a:gd name="T24" fmla="*/ 0 w 16"/>
              <a:gd name="T25" fmla="*/ 3 h 20"/>
              <a:gd name="T26" fmla="*/ 2 w 16"/>
              <a:gd name="T27" fmla="*/ 12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" h="20">
                <a:moveTo>
                  <a:pt x="2" y="12"/>
                </a:moveTo>
                <a:cubicBezTo>
                  <a:pt x="3" y="12"/>
                  <a:pt x="3" y="12"/>
                  <a:pt x="4" y="11"/>
                </a:cubicBezTo>
                <a:cubicBezTo>
                  <a:pt x="6" y="9"/>
                  <a:pt x="7" y="8"/>
                  <a:pt x="9" y="8"/>
                </a:cubicBezTo>
                <a:cubicBezTo>
                  <a:pt x="10" y="9"/>
                  <a:pt x="11" y="11"/>
                  <a:pt x="11" y="13"/>
                </a:cubicBezTo>
                <a:cubicBezTo>
                  <a:pt x="11" y="14"/>
                  <a:pt x="11" y="14"/>
                  <a:pt x="11" y="14"/>
                </a:cubicBezTo>
                <a:cubicBezTo>
                  <a:pt x="12" y="16"/>
                  <a:pt x="14" y="20"/>
                  <a:pt x="15" y="20"/>
                </a:cubicBezTo>
                <a:cubicBezTo>
                  <a:pt x="16" y="20"/>
                  <a:pt x="16" y="20"/>
                  <a:pt x="16" y="19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0"/>
                  <a:pt x="16" y="0"/>
                  <a:pt x="15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7"/>
                  <a:pt x="1" y="11"/>
                  <a:pt x="2" y="12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64" name="Freeform 197"/>
          <p:cNvSpPr/>
          <p:nvPr/>
        </p:nvSpPr>
        <p:spPr bwMode="auto">
          <a:xfrm>
            <a:off x="8062140" y="3280267"/>
            <a:ext cx="73025" cy="52388"/>
          </a:xfrm>
          <a:custGeom>
            <a:avLst/>
            <a:gdLst>
              <a:gd name="T0" fmla="*/ 14 w 32"/>
              <a:gd name="T1" fmla="*/ 23 h 23"/>
              <a:gd name="T2" fmla="*/ 17 w 32"/>
              <a:gd name="T3" fmla="*/ 11 h 23"/>
              <a:gd name="T4" fmla="*/ 19 w 32"/>
              <a:gd name="T5" fmla="*/ 22 h 23"/>
              <a:gd name="T6" fmla="*/ 17 w 32"/>
              <a:gd name="T7" fmla="*/ 0 h 23"/>
              <a:gd name="T8" fmla="*/ 14 w 32"/>
              <a:gd name="T9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23">
                <a:moveTo>
                  <a:pt x="14" y="23"/>
                </a:moveTo>
                <a:cubicBezTo>
                  <a:pt x="14" y="23"/>
                  <a:pt x="10" y="17"/>
                  <a:pt x="17" y="11"/>
                </a:cubicBezTo>
                <a:cubicBezTo>
                  <a:pt x="17" y="11"/>
                  <a:pt x="24" y="15"/>
                  <a:pt x="19" y="22"/>
                </a:cubicBezTo>
                <a:cubicBezTo>
                  <a:pt x="19" y="22"/>
                  <a:pt x="32" y="13"/>
                  <a:pt x="17" y="0"/>
                </a:cubicBezTo>
                <a:cubicBezTo>
                  <a:pt x="17" y="0"/>
                  <a:pt x="0" y="11"/>
                  <a:pt x="14" y="23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65" name="Freeform 198"/>
          <p:cNvSpPr/>
          <p:nvPr/>
        </p:nvSpPr>
        <p:spPr bwMode="auto">
          <a:xfrm>
            <a:off x="8079603" y="3356467"/>
            <a:ext cx="39687" cy="57150"/>
          </a:xfrm>
          <a:custGeom>
            <a:avLst/>
            <a:gdLst>
              <a:gd name="T0" fmla="*/ 10 w 17"/>
              <a:gd name="T1" fmla="*/ 4 h 25"/>
              <a:gd name="T2" fmla="*/ 10 w 17"/>
              <a:gd name="T3" fmla="*/ 3 h 25"/>
              <a:gd name="T4" fmla="*/ 9 w 17"/>
              <a:gd name="T5" fmla="*/ 0 h 25"/>
              <a:gd name="T6" fmla="*/ 6 w 17"/>
              <a:gd name="T7" fmla="*/ 2 h 25"/>
              <a:gd name="T8" fmla="*/ 2 w 17"/>
              <a:gd name="T9" fmla="*/ 4 h 25"/>
              <a:gd name="T10" fmla="*/ 0 w 17"/>
              <a:gd name="T11" fmla="*/ 2 h 25"/>
              <a:gd name="T12" fmla="*/ 0 w 17"/>
              <a:gd name="T13" fmla="*/ 24 h 25"/>
              <a:gd name="T14" fmla="*/ 1 w 17"/>
              <a:gd name="T15" fmla="*/ 25 h 25"/>
              <a:gd name="T16" fmla="*/ 16 w 17"/>
              <a:gd name="T17" fmla="*/ 25 h 25"/>
              <a:gd name="T18" fmla="*/ 17 w 17"/>
              <a:gd name="T19" fmla="*/ 24 h 25"/>
              <a:gd name="T20" fmla="*/ 17 w 17"/>
              <a:gd name="T21" fmla="*/ 12 h 25"/>
              <a:gd name="T22" fmla="*/ 16 w 17"/>
              <a:gd name="T23" fmla="*/ 12 h 25"/>
              <a:gd name="T24" fmla="*/ 10 w 17"/>
              <a:gd name="T25" fmla="*/ 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" h="25">
                <a:moveTo>
                  <a:pt x="10" y="4"/>
                </a:moveTo>
                <a:cubicBezTo>
                  <a:pt x="10" y="3"/>
                  <a:pt x="10" y="3"/>
                  <a:pt x="10" y="3"/>
                </a:cubicBezTo>
                <a:cubicBezTo>
                  <a:pt x="10" y="2"/>
                  <a:pt x="9" y="0"/>
                  <a:pt x="9" y="0"/>
                </a:cubicBezTo>
                <a:cubicBezTo>
                  <a:pt x="9" y="0"/>
                  <a:pt x="8" y="0"/>
                  <a:pt x="6" y="2"/>
                </a:cubicBezTo>
                <a:cubicBezTo>
                  <a:pt x="5" y="4"/>
                  <a:pt x="3" y="4"/>
                  <a:pt x="2" y="4"/>
                </a:cubicBezTo>
                <a:cubicBezTo>
                  <a:pt x="2" y="3"/>
                  <a:pt x="1" y="3"/>
                  <a:pt x="0" y="2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1" y="25"/>
                  <a:pt x="1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7" y="25"/>
                  <a:pt x="17" y="24"/>
                  <a:pt x="17" y="24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6" y="12"/>
                  <a:pt x="16" y="12"/>
                </a:cubicBezTo>
                <a:cubicBezTo>
                  <a:pt x="13" y="12"/>
                  <a:pt x="10" y="6"/>
                  <a:pt x="10" y="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66" name="Freeform 199"/>
          <p:cNvSpPr/>
          <p:nvPr/>
        </p:nvSpPr>
        <p:spPr bwMode="auto">
          <a:xfrm>
            <a:off x="8079603" y="3334242"/>
            <a:ext cx="39687" cy="44450"/>
          </a:xfrm>
          <a:custGeom>
            <a:avLst/>
            <a:gdLst>
              <a:gd name="T0" fmla="*/ 3 w 17"/>
              <a:gd name="T1" fmla="*/ 12 h 20"/>
              <a:gd name="T2" fmla="*/ 4 w 17"/>
              <a:gd name="T3" fmla="*/ 11 h 20"/>
              <a:gd name="T4" fmla="*/ 9 w 17"/>
              <a:gd name="T5" fmla="*/ 8 h 20"/>
              <a:gd name="T6" fmla="*/ 12 w 17"/>
              <a:gd name="T7" fmla="*/ 13 h 20"/>
              <a:gd name="T8" fmla="*/ 12 w 17"/>
              <a:gd name="T9" fmla="*/ 14 h 20"/>
              <a:gd name="T10" fmla="*/ 16 w 17"/>
              <a:gd name="T11" fmla="*/ 20 h 20"/>
              <a:gd name="T12" fmla="*/ 17 w 17"/>
              <a:gd name="T13" fmla="*/ 19 h 20"/>
              <a:gd name="T14" fmla="*/ 17 w 17"/>
              <a:gd name="T15" fmla="*/ 1 h 20"/>
              <a:gd name="T16" fmla="*/ 16 w 17"/>
              <a:gd name="T17" fmla="*/ 0 h 20"/>
              <a:gd name="T18" fmla="*/ 1 w 17"/>
              <a:gd name="T19" fmla="*/ 0 h 20"/>
              <a:gd name="T20" fmla="*/ 0 w 17"/>
              <a:gd name="T21" fmla="*/ 1 h 20"/>
              <a:gd name="T22" fmla="*/ 0 w 17"/>
              <a:gd name="T23" fmla="*/ 3 h 20"/>
              <a:gd name="T24" fmla="*/ 1 w 17"/>
              <a:gd name="T25" fmla="*/ 3 h 20"/>
              <a:gd name="T26" fmla="*/ 3 w 17"/>
              <a:gd name="T27" fmla="*/ 12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" h="20">
                <a:moveTo>
                  <a:pt x="3" y="12"/>
                </a:moveTo>
                <a:cubicBezTo>
                  <a:pt x="3" y="12"/>
                  <a:pt x="4" y="12"/>
                  <a:pt x="4" y="11"/>
                </a:cubicBezTo>
                <a:cubicBezTo>
                  <a:pt x="7" y="9"/>
                  <a:pt x="8" y="8"/>
                  <a:pt x="9" y="8"/>
                </a:cubicBezTo>
                <a:cubicBezTo>
                  <a:pt x="11" y="9"/>
                  <a:pt x="11" y="11"/>
                  <a:pt x="12" y="13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6"/>
                  <a:pt x="15" y="20"/>
                  <a:pt x="16" y="20"/>
                </a:cubicBezTo>
                <a:cubicBezTo>
                  <a:pt x="16" y="20"/>
                  <a:pt x="17" y="20"/>
                  <a:pt x="17" y="19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0"/>
                  <a:pt x="17" y="0"/>
                  <a:pt x="16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3"/>
                  <a:pt x="0" y="3"/>
                  <a:pt x="0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7"/>
                  <a:pt x="2" y="11"/>
                  <a:pt x="3" y="12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67" name="Rectangle 200"/>
          <p:cNvSpPr>
            <a:spLocks noChangeArrowheads="1"/>
          </p:cNvSpPr>
          <p:nvPr/>
        </p:nvSpPr>
        <p:spPr bwMode="auto">
          <a:xfrm>
            <a:off x="7841478" y="3542205"/>
            <a:ext cx="322262" cy="1746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68" name="Freeform 201"/>
          <p:cNvSpPr/>
          <p:nvPr/>
        </p:nvSpPr>
        <p:spPr bwMode="auto">
          <a:xfrm>
            <a:off x="7851003" y="3458067"/>
            <a:ext cx="303212" cy="80963"/>
          </a:xfrm>
          <a:custGeom>
            <a:avLst/>
            <a:gdLst>
              <a:gd name="T0" fmla="*/ 121 w 135"/>
              <a:gd name="T1" fmla="*/ 5 h 36"/>
              <a:gd name="T2" fmla="*/ 119 w 135"/>
              <a:gd name="T3" fmla="*/ 3 h 36"/>
              <a:gd name="T4" fmla="*/ 115 w 135"/>
              <a:gd name="T5" fmla="*/ 5 h 36"/>
              <a:gd name="T6" fmla="*/ 115 w 135"/>
              <a:gd name="T7" fmla="*/ 5 h 36"/>
              <a:gd name="T8" fmla="*/ 110 w 135"/>
              <a:gd name="T9" fmla="*/ 8 h 36"/>
              <a:gd name="T10" fmla="*/ 103 w 135"/>
              <a:gd name="T11" fmla="*/ 3 h 36"/>
              <a:gd name="T12" fmla="*/ 100 w 135"/>
              <a:gd name="T13" fmla="*/ 2 h 36"/>
              <a:gd name="T14" fmla="*/ 97 w 135"/>
              <a:gd name="T15" fmla="*/ 4 h 36"/>
              <a:gd name="T16" fmla="*/ 97 w 135"/>
              <a:gd name="T17" fmla="*/ 4 h 36"/>
              <a:gd name="T18" fmla="*/ 87 w 135"/>
              <a:gd name="T19" fmla="*/ 10 h 36"/>
              <a:gd name="T20" fmla="*/ 75 w 135"/>
              <a:gd name="T21" fmla="*/ 3 h 36"/>
              <a:gd name="T22" fmla="*/ 74 w 135"/>
              <a:gd name="T23" fmla="*/ 2 h 36"/>
              <a:gd name="T24" fmla="*/ 72 w 135"/>
              <a:gd name="T25" fmla="*/ 0 h 36"/>
              <a:gd name="T26" fmla="*/ 68 w 135"/>
              <a:gd name="T27" fmla="*/ 2 h 36"/>
              <a:gd name="T28" fmla="*/ 54 w 135"/>
              <a:gd name="T29" fmla="*/ 3 h 36"/>
              <a:gd name="T30" fmla="*/ 47 w 135"/>
              <a:gd name="T31" fmla="*/ 5 h 36"/>
              <a:gd name="T32" fmla="*/ 45 w 135"/>
              <a:gd name="T33" fmla="*/ 7 h 36"/>
              <a:gd name="T34" fmla="*/ 27 w 135"/>
              <a:gd name="T35" fmla="*/ 6 h 36"/>
              <a:gd name="T36" fmla="*/ 14 w 135"/>
              <a:gd name="T37" fmla="*/ 6 h 36"/>
              <a:gd name="T38" fmla="*/ 0 w 135"/>
              <a:gd name="T39" fmla="*/ 10 h 36"/>
              <a:gd name="T40" fmla="*/ 0 w 135"/>
              <a:gd name="T41" fmla="*/ 36 h 36"/>
              <a:gd name="T42" fmla="*/ 135 w 135"/>
              <a:gd name="T43" fmla="*/ 36 h 36"/>
              <a:gd name="T44" fmla="*/ 135 w 135"/>
              <a:gd name="T45" fmla="*/ 10 h 36"/>
              <a:gd name="T46" fmla="*/ 121 w 135"/>
              <a:gd name="T47" fmla="*/ 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35" h="36">
                <a:moveTo>
                  <a:pt x="121" y="5"/>
                </a:moveTo>
                <a:cubicBezTo>
                  <a:pt x="120" y="4"/>
                  <a:pt x="120" y="3"/>
                  <a:pt x="119" y="3"/>
                </a:cubicBezTo>
                <a:cubicBezTo>
                  <a:pt x="117" y="3"/>
                  <a:pt x="116" y="4"/>
                  <a:pt x="115" y="5"/>
                </a:cubicBezTo>
                <a:cubicBezTo>
                  <a:pt x="115" y="5"/>
                  <a:pt x="115" y="5"/>
                  <a:pt x="115" y="5"/>
                </a:cubicBezTo>
                <a:cubicBezTo>
                  <a:pt x="114" y="6"/>
                  <a:pt x="112" y="8"/>
                  <a:pt x="110" y="8"/>
                </a:cubicBezTo>
                <a:cubicBezTo>
                  <a:pt x="108" y="8"/>
                  <a:pt x="106" y="7"/>
                  <a:pt x="103" y="3"/>
                </a:cubicBezTo>
                <a:cubicBezTo>
                  <a:pt x="102" y="2"/>
                  <a:pt x="100" y="2"/>
                  <a:pt x="100" y="2"/>
                </a:cubicBezTo>
                <a:cubicBezTo>
                  <a:pt x="99" y="2"/>
                  <a:pt x="98" y="3"/>
                  <a:pt x="97" y="4"/>
                </a:cubicBezTo>
                <a:cubicBezTo>
                  <a:pt x="97" y="4"/>
                  <a:pt x="97" y="4"/>
                  <a:pt x="97" y="4"/>
                </a:cubicBezTo>
                <a:cubicBezTo>
                  <a:pt x="94" y="8"/>
                  <a:pt x="91" y="10"/>
                  <a:pt x="87" y="10"/>
                </a:cubicBezTo>
                <a:cubicBezTo>
                  <a:pt x="80" y="10"/>
                  <a:pt x="75" y="3"/>
                  <a:pt x="75" y="3"/>
                </a:cubicBezTo>
                <a:cubicBezTo>
                  <a:pt x="74" y="2"/>
                  <a:pt x="74" y="2"/>
                  <a:pt x="74" y="2"/>
                </a:cubicBezTo>
                <a:cubicBezTo>
                  <a:pt x="74" y="1"/>
                  <a:pt x="73" y="0"/>
                  <a:pt x="72" y="0"/>
                </a:cubicBezTo>
                <a:cubicBezTo>
                  <a:pt x="71" y="0"/>
                  <a:pt x="70" y="0"/>
                  <a:pt x="68" y="2"/>
                </a:cubicBezTo>
                <a:cubicBezTo>
                  <a:pt x="62" y="7"/>
                  <a:pt x="56" y="4"/>
                  <a:pt x="54" y="3"/>
                </a:cubicBezTo>
                <a:cubicBezTo>
                  <a:pt x="51" y="1"/>
                  <a:pt x="50" y="2"/>
                  <a:pt x="47" y="5"/>
                </a:cubicBezTo>
                <a:cubicBezTo>
                  <a:pt x="45" y="7"/>
                  <a:pt x="45" y="7"/>
                  <a:pt x="45" y="7"/>
                </a:cubicBezTo>
                <a:cubicBezTo>
                  <a:pt x="39" y="12"/>
                  <a:pt x="31" y="10"/>
                  <a:pt x="27" y="6"/>
                </a:cubicBezTo>
                <a:cubicBezTo>
                  <a:pt x="23" y="3"/>
                  <a:pt x="20" y="1"/>
                  <a:pt x="14" y="6"/>
                </a:cubicBezTo>
                <a:cubicBezTo>
                  <a:pt x="7" y="11"/>
                  <a:pt x="2" y="10"/>
                  <a:pt x="0" y="10"/>
                </a:cubicBezTo>
                <a:cubicBezTo>
                  <a:pt x="0" y="36"/>
                  <a:pt x="0" y="36"/>
                  <a:pt x="0" y="36"/>
                </a:cubicBezTo>
                <a:cubicBezTo>
                  <a:pt x="135" y="36"/>
                  <a:pt x="135" y="36"/>
                  <a:pt x="135" y="36"/>
                </a:cubicBezTo>
                <a:cubicBezTo>
                  <a:pt x="135" y="10"/>
                  <a:pt x="135" y="10"/>
                  <a:pt x="135" y="10"/>
                </a:cubicBezTo>
                <a:cubicBezTo>
                  <a:pt x="131" y="10"/>
                  <a:pt x="125" y="10"/>
                  <a:pt x="121" y="5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69" name="Freeform 202"/>
          <p:cNvSpPr/>
          <p:nvPr/>
        </p:nvSpPr>
        <p:spPr bwMode="auto">
          <a:xfrm>
            <a:off x="7851003" y="3480292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70" name="Freeform 203"/>
          <p:cNvSpPr/>
          <p:nvPr/>
        </p:nvSpPr>
        <p:spPr bwMode="auto">
          <a:xfrm>
            <a:off x="7851003" y="3480292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71" name="Freeform 204"/>
          <p:cNvSpPr/>
          <p:nvPr/>
        </p:nvSpPr>
        <p:spPr bwMode="auto">
          <a:xfrm>
            <a:off x="7851003" y="3480292"/>
            <a:ext cx="1587" cy="0"/>
          </a:xfrm>
          <a:custGeom>
            <a:avLst/>
            <a:gdLst>
              <a:gd name="T0" fmla="*/ 1 w 1"/>
              <a:gd name="T1" fmla="*/ 0 w 1"/>
              <a:gd name="T2" fmla="*/ 0 w 1"/>
              <a:gd name="T3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1" y="0"/>
                  <a:pt x="1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" name="Freeform 206"/>
          <p:cNvSpPr/>
          <p:nvPr/>
        </p:nvSpPr>
        <p:spPr bwMode="auto">
          <a:xfrm>
            <a:off x="7838303" y="3418380"/>
            <a:ext cx="327025" cy="71438"/>
          </a:xfrm>
          <a:custGeom>
            <a:avLst/>
            <a:gdLst>
              <a:gd name="T0" fmla="*/ 5 w 145"/>
              <a:gd name="T1" fmla="*/ 0 h 32"/>
              <a:gd name="T2" fmla="*/ 1 w 145"/>
              <a:gd name="T3" fmla="*/ 4 h 32"/>
              <a:gd name="T4" fmla="*/ 1 w 145"/>
              <a:gd name="T5" fmla="*/ 19 h 32"/>
              <a:gd name="T6" fmla="*/ 6 w 145"/>
              <a:gd name="T7" fmla="*/ 26 h 32"/>
              <a:gd name="T8" fmla="*/ 18 w 145"/>
              <a:gd name="T9" fmla="*/ 22 h 32"/>
              <a:gd name="T10" fmla="*/ 33 w 145"/>
              <a:gd name="T11" fmla="*/ 23 h 32"/>
              <a:gd name="T12" fmla="*/ 48 w 145"/>
              <a:gd name="T13" fmla="*/ 23 h 32"/>
              <a:gd name="T14" fmla="*/ 60 w 145"/>
              <a:gd name="T15" fmla="*/ 19 h 32"/>
              <a:gd name="T16" fmla="*/ 72 w 145"/>
              <a:gd name="T17" fmla="*/ 18 h 32"/>
              <a:gd name="T18" fmla="*/ 82 w 145"/>
              <a:gd name="T19" fmla="*/ 19 h 32"/>
              <a:gd name="T20" fmla="*/ 100 w 145"/>
              <a:gd name="T21" fmla="*/ 21 h 32"/>
              <a:gd name="T22" fmla="*/ 109 w 145"/>
              <a:gd name="T23" fmla="*/ 20 h 32"/>
              <a:gd name="T24" fmla="*/ 119 w 145"/>
              <a:gd name="T25" fmla="*/ 21 h 32"/>
              <a:gd name="T26" fmla="*/ 128 w 145"/>
              <a:gd name="T27" fmla="*/ 21 h 32"/>
              <a:gd name="T28" fmla="*/ 141 w 145"/>
              <a:gd name="T29" fmla="*/ 26 h 32"/>
              <a:gd name="T30" fmla="*/ 145 w 145"/>
              <a:gd name="T31" fmla="*/ 21 h 32"/>
              <a:gd name="T32" fmla="*/ 145 w 145"/>
              <a:gd name="T33" fmla="*/ 5 h 32"/>
              <a:gd name="T34" fmla="*/ 139 w 145"/>
              <a:gd name="T35" fmla="*/ 1 h 32"/>
              <a:gd name="T36" fmla="*/ 5 w 145"/>
              <a:gd name="T37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5" h="32">
                <a:moveTo>
                  <a:pt x="5" y="0"/>
                </a:moveTo>
                <a:cubicBezTo>
                  <a:pt x="5" y="0"/>
                  <a:pt x="1" y="0"/>
                  <a:pt x="1" y="4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9"/>
                  <a:pt x="0" y="26"/>
                  <a:pt x="6" y="26"/>
                </a:cubicBezTo>
                <a:cubicBezTo>
                  <a:pt x="6" y="26"/>
                  <a:pt x="11" y="27"/>
                  <a:pt x="18" y="22"/>
                </a:cubicBezTo>
                <a:cubicBezTo>
                  <a:pt x="25" y="17"/>
                  <a:pt x="29" y="19"/>
                  <a:pt x="33" y="23"/>
                </a:cubicBezTo>
                <a:cubicBezTo>
                  <a:pt x="37" y="26"/>
                  <a:pt x="43" y="27"/>
                  <a:pt x="48" y="23"/>
                </a:cubicBezTo>
                <a:cubicBezTo>
                  <a:pt x="53" y="19"/>
                  <a:pt x="55" y="16"/>
                  <a:pt x="60" y="19"/>
                </a:cubicBezTo>
                <a:cubicBezTo>
                  <a:pt x="60" y="19"/>
                  <a:pt x="66" y="23"/>
                  <a:pt x="72" y="18"/>
                </a:cubicBezTo>
                <a:cubicBezTo>
                  <a:pt x="78" y="13"/>
                  <a:pt x="80" y="17"/>
                  <a:pt x="82" y="19"/>
                </a:cubicBezTo>
                <a:cubicBezTo>
                  <a:pt x="83" y="22"/>
                  <a:pt x="92" y="32"/>
                  <a:pt x="100" y="21"/>
                </a:cubicBezTo>
                <a:cubicBezTo>
                  <a:pt x="100" y="21"/>
                  <a:pt x="103" y="14"/>
                  <a:pt x="109" y="20"/>
                </a:cubicBezTo>
                <a:cubicBezTo>
                  <a:pt x="115" y="26"/>
                  <a:pt x="117" y="23"/>
                  <a:pt x="119" y="21"/>
                </a:cubicBezTo>
                <a:cubicBezTo>
                  <a:pt x="121" y="19"/>
                  <a:pt x="125" y="17"/>
                  <a:pt x="128" y="21"/>
                </a:cubicBezTo>
                <a:cubicBezTo>
                  <a:pt x="132" y="26"/>
                  <a:pt x="136" y="26"/>
                  <a:pt x="141" y="26"/>
                </a:cubicBezTo>
                <a:cubicBezTo>
                  <a:pt x="145" y="25"/>
                  <a:pt x="145" y="23"/>
                  <a:pt x="145" y="21"/>
                </a:cubicBezTo>
                <a:cubicBezTo>
                  <a:pt x="145" y="5"/>
                  <a:pt x="145" y="5"/>
                  <a:pt x="145" y="5"/>
                </a:cubicBezTo>
                <a:cubicBezTo>
                  <a:pt x="145" y="5"/>
                  <a:pt x="145" y="1"/>
                  <a:pt x="139" y="1"/>
                </a:cubicBezTo>
                <a:lnTo>
                  <a:pt x="5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" name="Oval 207"/>
          <p:cNvSpPr>
            <a:spLocks noChangeArrowheads="1"/>
          </p:cNvSpPr>
          <p:nvPr/>
        </p:nvSpPr>
        <p:spPr bwMode="auto">
          <a:xfrm>
            <a:off x="7885928" y="3480292"/>
            <a:ext cx="22225" cy="23813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9" name="Oval 208"/>
          <p:cNvSpPr>
            <a:spLocks noChangeArrowheads="1"/>
          </p:cNvSpPr>
          <p:nvPr/>
        </p:nvSpPr>
        <p:spPr bwMode="auto">
          <a:xfrm>
            <a:off x="7954190" y="3480292"/>
            <a:ext cx="22225" cy="23813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0" name="Oval 209"/>
          <p:cNvSpPr>
            <a:spLocks noChangeArrowheads="1"/>
          </p:cNvSpPr>
          <p:nvPr/>
        </p:nvSpPr>
        <p:spPr bwMode="auto">
          <a:xfrm>
            <a:off x="8020865" y="3480292"/>
            <a:ext cx="23812" cy="23813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1" name="Oval 210"/>
          <p:cNvSpPr>
            <a:spLocks noChangeArrowheads="1"/>
          </p:cNvSpPr>
          <p:nvPr/>
        </p:nvSpPr>
        <p:spPr bwMode="auto">
          <a:xfrm>
            <a:off x="8089128" y="3480292"/>
            <a:ext cx="22225" cy="23813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" name="Rectangle 211"/>
          <p:cNvSpPr>
            <a:spLocks noChangeArrowheads="1"/>
          </p:cNvSpPr>
          <p:nvPr/>
        </p:nvSpPr>
        <p:spPr bwMode="auto">
          <a:xfrm>
            <a:off x="819965" y="3986705"/>
            <a:ext cx="314325" cy="2698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3" name="Rectangle 212"/>
          <p:cNvSpPr>
            <a:spLocks noChangeArrowheads="1"/>
          </p:cNvSpPr>
          <p:nvPr/>
        </p:nvSpPr>
        <p:spPr bwMode="auto">
          <a:xfrm>
            <a:off x="819965" y="4167680"/>
            <a:ext cx="314325" cy="2381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4" name="Freeform 213"/>
          <p:cNvSpPr/>
          <p:nvPr/>
        </p:nvSpPr>
        <p:spPr bwMode="auto">
          <a:xfrm>
            <a:off x="975540" y="4018455"/>
            <a:ext cx="0" cy="1588"/>
          </a:xfrm>
          <a:custGeom>
            <a:avLst/>
            <a:gdLst>
              <a:gd name="T0" fmla="*/ 1 h 1"/>
              <a:gd name="T1" fmla="*/ 1 h 1"/>
              <a:gd name="T2" fmla="*/ 0 h 1"/>
              <a:gd name="T3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1">
                <a:moveTo>
                  <a:pt x="0" y="1"/>
                </a:moveTo>
                <a:lnTo>
                  <a:pt x="0" y="1"/>
                </a:lnTo>
                <a:lnTo>
                  <a:pt x="0" y="0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5" name="Freeform 214"/>
          <p:cNvSpPr/>
          <p:nvPr/>
        </p:nvSpPr>
        <p:spPr bwMode="auto">
          <a:xfrm>
            <a:off x="1045390" y="4018455"/>
            <a:ext cx="3175" cy="1588"/>
          </a:xfrm>
          <a:custGeom>
            <a:avLst/>
            <a:gdLst>
              <a:gd name="T0" fmla="*/ 0 w 2"/>
              <a:gd name="T1" fmla="*/ 1 h 1"/>
              <a:gd name="T2" fmla="*/ 2 w 2"/>
              <a:gd name="T3" fmla="*/ 1 h 1"/>
              <a:gd name="T4" fmla="*/ 2 w 2"/>
              <a:gd name="T5" fmla="*/ 0 h 1"/>
              <a:gd name="T6" fmla="*/ 0 w 2"/>
              <a:gd name="T7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1">
                <a:moveTo>
                  <a:pt x="0" y="1"/>
                </a:moveTo>
                <a:lnTo>
                  <a:pt x="2" y="1"/>
                </a:lnTo>
                <a:lnTo>
                  <a:pt x="2" y="0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6" name="Rectangle 215"/>
          <p:cNvSpPr>
            <a:spLocks noChangeArrowheads="1"/>
          </p:cNvSpPr>
          <p:nvPr/>
        </p:nvSpPr>
        <p:spPr bwMode="auto">
          <a:xfrm>
            <a:off x="905690" y="4020042"/>
            <a:ext cx="1587" cy="158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7" name="Freeform 216"/>
          <p:cNvSpPr/>
          <p:nvPr/>
        </p:nvSpPr>
        <p:spPr bwMode="auto">
          <a:xfrm>
            <a:off x="834253" y="4020042"/>
            <a:ext cx="284162" cy="139700"/>
          </a:xfrm>
          <a:custGeom>
            <a:avLst/>
            <a:gdLst>
              <a:gd name="T0" fmla="*/ 179 w 179"/>
              <a:gd name="T1" fmla="*/ 0 h 88"/>
              <a:gd name="T2" fmla="*/ 156 w 179"/>
              <a:gd name="T3" fmla="*/ 86 h 88"/>
              <a:gd name="T4" fmla="*/ 135 w 179"/>
              <a:gd name="T5" fmla="*/ 0 h 88"/>
              <a:gd name="T6" fmla="*/ 133 w 179"/>
              <a:gd name="T7" fmla="*/ 0 h 88"/>
              <a:gd name="T8" fmla="*/ 112 w 179"/>
              <a:gd name="T9" fmla="*/ 86 h 88"/>
              <a:gd name="T10" fmla="*/ 89 w 179"/>
              <a:gd name="T11" fmla="*/ 0 h 88"/>
              <a:gd name="T12" fmla="*/ 89 w 179"/>
              <a:gd name="T13" fmla="*/ 0 h 88"/>
              <a:gd name="T14" fmla="*/ 67 w 179"/>
              <a:gd name="T15" fmla="*/ 86 h 88"/>
              <a:gd name="T16" fmla="*/ 45 w 179"/>
              <a:gd name="T17" fmla="*/ 0 h 88"/>
              <a:gd name="T18" fmla="*/ 45 w 179"/>
              <a:gd name="T19" fmla="*/ 0 h 88"/>
              <a:gd name="T20" fmla="*/ 23 w 179"/>
              <a:gd name="T21" fmla="*/ 86 h 88"/>
              <a:gd name="T22" fmla="*/ 1 w 179"/>
              <a:gd name="T23" fmla="*/ 0 h 88"/>
              <a:gd name="T24" fmla="*/ 0 w 179"/>
              <a:gd name="T25" fmla="*/ 0 h 88"/>
              <a:gd name="T26" fmla="*/ 0 w 179"/>
              <a:gd name="T27" fmla="*/ 88 h 88"/>
              <a:gd name="T28" fmla="*/ 179 w 179"/>
              <a:gd name="T29" fmla="*/ 88 h 88"/>
              <a:gd name="T30" fmla="*/ 179 w 179"/>
              <a:gd name="T31" fmla="*/ 0 h 88"/>
              <a:gd name="T32" fmla="*/ 179 w 179"/>
              <a:gd name="T33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9" h="88">
                <a:moveTo>
                  <a:pt x="179" y="0"/>
                </a:moveTo>
                <a:lnTo>
                  <a:pt x="156" y="86"/>
                </a:lnTo>
                <a:lnTo>
                  <a:pt x="135" y="0"/>
                </a:lnTo>
                <a:lnTo>
                  <a:pt x="133" y="0"/>
                </a:lnTo>
                <a:lnTo>
                  <a:pt x="112" y="86"/>
                </a:lnTo>
                <a:lnTo>
                  <a:pt x="89" y="0"/>
                </a:lnTo>
                <a:lnTo>
                  <a:pt x="89" y="0"/>
                </a:lnTo>
                <a:lnTo>
                  <a:pt x="67" y="86"/>
                </a:lnTo>
                <a:lnTo>
                  <a:pt x="45" y="0"/>
                </a:lnTo>
                <a:lnTo>
                  <a:pt x="45" y="0"/>
                </a:lnTo>
                <a:lnTo>
                  <a:pt x="23" y="86"/>
                </a:lnTo>
                <a:lnTo>
                  <a:pt x="1" y="0"/>
                </a:lnTo>
                <a:lnTo>
                  <a:pt x="0" y="0"/>
                </a:lnTo>
                <a:lnTo>
                  <a:pt x="0" y="88"/>
                </a:lnTo>
                <a:lnTo>
                  <a:pt x="179" y="88"/>
                </a:lnTo>
                <a:lnTo>
                  <a:pt x="179" y="0"/>
                </a:lnTo>
                <a:lnTo>
                  <a:pt x="17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8" name="Freeform 217"/>
          <p:cNvSpPr/>
          <p:nvPr/>
        </p:nvSpPr>
        <p:spPr bwMode="auto">
          <a:xfrm>
            <a:off x="905690" y="4018455"/>
            <a:ext cx="0" cy="1588"/>
          </a:xfrm>
          <a:custGeom>
            <a:avLst/>
            <a:gdLst>
              <a:gd name="T0" fmla="*/ 0 h 1"/>
              <a:gd name="T1" fmla="*/ 0 h 1"/>
              <a:gd name="T2" fmla="*/ 1 h 1"/>
              <a:gd name="T3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9" name="Rectangle 218"/>
          <p:cNvSpPr>
            <a:spLocks noChangeArrowheads="1"/>
          </p:cNvSpPr>
          <p:nvPr/>
        </p:nvSpPr>
        <p:spPr bwMode="auto">
          <a:xfrm>
            <a:off x="975540" y="4018455"/>
            <a:ext cx="1587" cy="158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0" name="Freeform 219"/>
          <p:cNvSpPr/>
          <p:nvPr/>
        </p:nvSpPr>
        <p:spPr bwMode="auto">
          <a:xfrm>
            <a:off x="1045390" y="4018455"/>
            <a:ext cx="3175" cy="0"/>
          </a:xfrm>
          <a:custGeom>
            <a:avLst/>
            <a:gdLst>
              <a:gd name="T0" fmla="*/ 2 w 2"/>
              <a:gd name="T1" fmla="*/ 0 w 2"/>
              <a:gd name="T2" fmla="*/ 2 w 2"/>
              <a:gd name="T3" fmla="*/ 2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2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Freeform 220"/>
          <p:cNvSpPr/>
          <p:nvPr/>
        </p:nvSpPr>
        <p:spPr bwMode="auto">
          <a:xfrm>
            <a:off x="813615" y="3878755"/>
            <a:ext cx="328612" cy="80963"/>
          </a:xfrm>
          <a:custGeom>
            <a:avLst/>
            <a:gdLst>
              <a:gd name="T0" fmla="*/ 146 w 146"/>
              <a:gd name="T1" fmla="*/ 4 h 36"/>
              <a:gd name="T2" fmla="*/ 146 w 146"/>
              <a:gd name="T3" fmla="*/ 4 h 36"/>
              <a:gd name="T4" fmla="*/ 146 w 146"/>
              <a:gd name="T5" fmla="*/ 4 h 36"/>
              <a:gd name="T6" fmla="*/ 141 w 146"/>
              <a:gd name="T7" fmla="*/ 1 h 36"/>
              <a:gd name="T8" fmla="*/ 12 w 146"/>
              <a:gd name="T9" fmla="*/ 30 h 36"/>
              <a:gd name="T10" fmla="*/ 5 w 146"/>
              <a:gd name="T11" fmla="*/ 29 h 36"/>
              <a:gd name="T12" fmla="*/ 0 w 146"/>
              <a:gd name="T13" fmla="*/ 33 h 36"/>
              <a:gd name="T14" fmla="*/ 6 w 146"/>
              <a:gd name="T15" fmla="*/ 35 h 36"/>
              <a:gd name="T16" fmla="*/ 12 w 146"/>
              <a:gd name="T17" fmla="*/ 32 h 36"/>
              <a:gd name="T18" fmla="*/ 143 w 146"/>
              <a:gd name="T19" fmla="*/ 9 h 36"/>
              <a:gd name="T20" fmla="*/ 146 w 146"/>
              <a:gd name="T21" fmla="*/ 4 h 36"/>
              <a:gd name="T22" fmla="*/ 146 w 146"/>
              <a:gd name="T23" fmla="*/ 4 h 36"/>
              <a:gd name="T24" fmla="*/ 146 w 146"/>
              <a:gd name="T25" fmla="*/ 4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6" h="36">
                <a:moveTo>
                  <a:pt x="146" y="4"/>
                </a:moveTo>
                <a:cubicBezTo>
                  <a:pt x="146" y="4"/>
                  <a:pt x="146" y="4"/>
                  <a:pt x="146" y="4"/>
                </a:cubicBezTo>
                <a:cubicBezTo>
                  <a:pt x="146" y="4"/>
                  <a:pt x="146" y="4"/>
                  <a:pt x="146" y="4"/>
                </a:cubicBezTo>
                <a:cubicBezTo>
                  <a:pt x="145" y="0"/>
                  <a:pt x="141" y="1"/>
                  <a:pt x="141" y="1"/>
                </a:cubicBezTo>
                <a:cubicBezTo>
                  <a:pt x="12" y="30"/>
                  <a:pt x="12" y="30"/>
                  <a:pt x="12" y="30"/>
                </a:cubicBezTo>
                <a:cubicBezTo>
                  <a:pt x="11" y="29"/>
                  <a:pt x="8" y="28"/>
                  <a:pt x="5" y="29"/>
                </a:cubicBezTo>
                <a:cubicBezTo>
                  <a:pt x="2" y="29"/>
                  <a:pt x="0" y="31"/>
                  <a:pt x="0" y="33"/>
                </a:cubicBezTo>
                <a:cubicBezTo>
                  <a:pt x="0" y="35"/>
                  <a:pt x="3" y="36"/>
                  <a:pt x="6" y="35"/>
                </a:cubicBezTo>
                <a:cubicBezTo>
                  <a:pt x="9" y="35"/>
                  <a:pt x="11" y="34"/>
                  <a:pt x="12" y="32"/>
                </a:cubicBezTo>
                <a:cubicBezTo>
                  <a:pt x="143" y="9"/>
                  <a:pt x="143" y="9"/>
                  <a:pt x="143" y="9"/>
                </a:cubicBezTo>
                <a:cubicBezTo>
                  <a:pt x="143" y="9"/>
                  <a:pt x="146" y="8"/>
                  <a:pt x="146" y="4"/>
                </a:cubicBezTo>
                <a:cubicBezTo>
                  <a:pt x="146" y="4"/>
                  <a:pt x="146" y="4"/>
                  <a:pt x="146" y="4"/>
                </a:cubicBezTo>
                <a:cubicBezTo>
                  <a:pt x="146" y="4"/>
                  <a:pt x="146" y="4"/>
                  <a:pt x="146" y="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2" name="Freeform 221"/>
          <p:cNvSpPr/>
          <p:nvPr/>
        </p:nvSpPr>
        <p:spPr bwMode="auto">
          <a:xfrm>
            <a:off x="808853" y="3875580"/>
            <a:ext cx="331787" cy="77788"/>
          </a:xfrm>
          <a:custGeom>
            <a:avLst/>
            <a:gdLst>
              <a:gd name="T0" fmla="*/ 0 w 147"/>
              <a:gd name="T1" fmla="*/ 4 h 34"/>
              <a:gd name="T2" fmla="*/ 0 w 147"/>
              <a:gd name="T3" fmla="*/ 4 h 34"/>
              <a:gd name="T4" fmla="*/ 0 w 147"/>
              <a:gd name="T5" fmla="*/ 4 h 34"/>
              <a:gd name="T6" fmla="*/ 5 w 147"/>
              <a:gd name="T7" fmla="*/ 0 h 34"/>
              <a:gd name="T8" fmla="*/ 135 w 147"/>
              <a:gd name="T9" fmla="*/ 29 h 34"/>
              <a:gd name="T10" fmla="*/ 141 w 147"/>
              <a:gd name="T11" fmla="*/ 27 h 34"/>
              <a:gd name="T12" fmla="*/ 146 w 147"/>
              <a:gd name="T13" fmla="*/ 32 h 34"/>
              <a:gd name="T14" fmla="*/ 140 w 147"/>
              <a:gd name="T15" fmla="*/ 34 h 34"/>
              <a:gd name="T16" fmla="*/ 134 w 147"/>
              <a:gd name="T17" fmla="*/ 31 h 34"/>
              <a:gd name="T18" fmla="*/ 3 w 147"/>
              <a:gd name="T19" fmla="*/ 9 h 34"/>
              <a:gd name="T20" fmla="*/ 0 w 147"/>
              <a:gd name="T21" fmla="*/ 4 h 34"/>
              <a:gd name="T22" fmla="*/ 0 w 147"/>
              <a:gd name="T23" fmla="*/ 4 h 34"/>
              <a:gd name="T24" fmla="*/ 0 w 147"/>
              <a:gd name="T25" fmla="*/ 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7" h="34">
                <a:moveTo>
                  <a:pt x="0" y="4"/>
                </a:moveTo>
                <a:cubicBezTo>
                  <a:pt x="0" y="4"/>
                  <a:pt x="0" y="4"/>
                  <a:pt x="0" y="4"/>
                </a:cubicBezTo>
                <a:cubicBezTo>
                  <a:pt x="0" y="4"/>
                  <a:pt x="0" y="4"/>
                  <a:pt x="0" y="4"/>
                </a:cubicBezTo>
                <a:cubicBezTo>
                  <a:pt x="1" y="0"/>
                  <a:pt x="5" y="0"/>
                  <a:pt x="5" y="0"/>
                </a:cubicBezTo>
                <a:cubicBezTo>
                  <a:pt x="135" y="29"/>
                  <a:pt x="135" y="29"/>
                  <a:pt x="135" y="29"/>
                </a:cubicBezTo>
                <a:cubicBezTo>
                  <a:pt x="136" y="28"/>
                  <a:pt x="138" y="27"/>
                  <a:pt x="141" y="27"/>
                </a:cubicBezTo>
                <a:cubicBezTo>
                  <a:pt x="144" y="28"/>
                  <a:pt x="147" y="30"/>
                  <a:pt x="146" y="32"/>
                </a:cubicBezTo>
                <a:cubicBezTo>
                  <a:pt x="146" y="33"/>
                  <a:pt x="143" y="34"/>
                  <a:pt x="140" y="34"/>
                </a:cubicBezTo>
                <a:cubicBezTo>
                  <a:pt x="137" y="33"/>
                  <a:pt x="135" y="32"/>
                  <a:pt x="134" y="31"/>
                </a:cubicBezTo>
                <a:cubicBezTo>
                  <a:pt x="3" y="9"/>
                  <a:pt x="3" y="9"/>
                  <a:pt x="3" y="9"/>
                </a:cubicBezTo>
                <a:cubicBezTo>
                  <a:pt x="3" y="9"/>
                  <a:pt x="0" y="8"/>
                  <a:pt x="0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4"/>
                  <a:pt x="0" y="4"/>
                  <a:pt x="0" y="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3" name="Freeform 222"/>
          <p:cNvSpPr>
            <a:spLocks noEditPoints="1"/>
          </p:cNvSpPr>
          <p:nvPr/>
        </p:nvSpPr>
        <p:spPr bwMode="auto">
          <a:xfrm>
            <a:off x="1434328" y="3781917"/>
            <a:ext cx="439737" cy="503238"/>
          </a:xfrm>
          <a:custGeom>
            <a:avLst/>
            <a:gdLst>
              <a:gd name="T0" fmla="*/ 157 w 195"/>
              <a:gd name="T1" fmla="*/ 173 h 223"/>
              <a:gd name="T2" fmla="*/ 136 w 195"/>
              <a:gd name="T3" fmla="*/ 148 h 223"/>
              <a:gd name="T4" fmla="*/ 148 w 195"/>
              <a:gd name="T5" fmla="*/ 111 h 223"/>
              <a:gd name="T6" fmla="*/ 101 w 195"/>
              <a:gd name="T7" fmla="*/ 107 h 223"/>
              <a:gd name="T8" fmla="*/ 90 w 195"/>
              <a:gd name="T9" fmla="*/ 79 h 223"/>
              <a:gd name="T10" fmla="*/ 117 w 195"/>
              <a:gd name="T11" fmla="*/ 68 h 223"/>
              <a:gd name="T12" fmla="*/ 154 w 195"/>
              <a:gd name="T13" fmla="*/ 61 h 223"/>
              <a:gd name="T14" fmla="*/ 143 w 195"/>
              <a:gd name="T15" fmla="*/ 55 h 223"/>
              <a:gd name="T16" fmla="*/ 147 w 195"/>
              <a:gd name="T17" fmla="*/ 46 h 223"/>
              <a:gd name="T18" fmla="*/ 135 w 195"/>
              <a:gd name="T19" fmla="*/ 39 h 223"/>
              <a:gd name="T20" fmla="*/ 121 w 195"/>
              <a:gd name="T21" fmla="*/ 41 h 223"/>
              <a:gd name="T22" fmla="*/ 133 w 195"/>
              <a:gd name="T23" fmla="*/ 23 h 223"/>
              <a:gd name="T24" fmla="*/ 107 w 195"/>
              <a:gd name="T25" fmla="*/ 46 h 223"/>
              <a:gd name="T26" fmla="*/ 109 w 195"/>
              <a:gd name="T27" fmla="*/ 27 h 223"/>
              <a:gd name="T28" fmla="*/ 97 w 195"/>
              <a:gd name="T29" fmla="*/ 34 h 223"/>
              <a:gd name="T30" fmla="*/ 113 w 195"/>
              <a:gd name="T31" fmla="*/ 12 h 223"/>
              <a:gd name="T32" fmla="*/ 89 w 195"/>
              <a:gd name="T33" fmla="*/ 33 h 223"/>
              <a:gd name="T34" fmla="*/ 94 w 195"/>
              <a:gd name="T35" fmla="*/ 5 h 223"/>
              <a:gd name="T36" fmla="*/ 84 w 195"/>
              <a:gd name="T37" fmla="*/ 42 h 223"/>
              <a:gd name="T38" fmla="*/ 71 w 195"/>
              <a:gd name="T39" fmla="*/ 50 h 223"/>
              <a:gd name="T40" fmla="*/ 67 w 195"/>
              <a:gd name="T41" fmla="*/ 45 h 223"/>
              <a:gd name="T42" fmla="*/ 54 w 195"/>
              <a:gd name="T43" fmla="*/ 45 h 223"/>
              <a:gd name="T44" fmla="*/ 63 w 195"/>
              <a:gd name="T45" fmla="*/ 51 h 223"/>
              <a:gd name="T46" fmla="*/ 70 w 195"/>
              <a:gd name="T47" fmla="*/ 63 h 223"/>
              <a:gd name="T48" fmla="*/ 48 w 195"/>
              <a:gd name="T49" fmla="*/ 85 h 223"/>
              <a:gd name="T50" fmla="*/ 32 w 195"/>
              <a:gd name="T51" fmla="*/ 102 h 223"/>
              <a:gd name="T52" fmla="*/ 10 w 195"/>
              <a:gd name="T53" fmla="*/ 97 h 223"/>
              <a:gd name="T54" fmla="*/ 2 w 195"/>
              <a:gd name="T55" fmla="*/ 111 h 223"/>
              <a:gd name="T56" fmla="*/ 30 w 195"/>
              <a:gd name="T57" fmla="*/ 162 h 223"/>
              <a:gd name="T58" fmla="*/ 33 w 195"/>
              <a:gd name="T59" fmla="*/ 144 h 223"/>
              <a:gd name="T60" fmla="*/ 15 w 195"/>
              <a:gd name="T61" fmla="*/ 117 h 223"/>
              <a:gd name="T62" fmla="*/ 97 w 195"/>
              <a:gd name="T63" fmla="*/ 149 h 223"/>
              <a:gd name="T64" fmla="*/ 146 w 195"/>
              <a:gd name="T65" fmla="*/ 181 h 223"/>
              <a:gd name="T66" fmla="*/ 191 w 195"/>
              <a:gd name="T67" fmla="*/ 223 h 223"/>
              <a:gd name="T68" fmla="*/ 120 w 195"/>
              <a:gd name="T69" fmla="*/ 51 h 223"/>
              <a:gd name="T70" fmla="*/ 130 w 195"/>
              <a:gd name="T71" fmla="*/ 48 h 223"/>
              <a:gd name="T72" fmla="*/ 128 w 195"/>
              <a:gd name="T73" fmla="*/ 62 h 223"/>
              <a:gd name="T74" fmla="*/ 120 w 195"/>
              <a:gd name="T75" fmla="*/ 51 h 223"/>
              <a:gd name="T76" fmla="*/ 114 w 195"/>
              <a:gd name="T77" fmla="*/ 53 h 223"/>
              <a:gd name="T78" fmla="*/ 106 w 195"/>
              <a:gd name="T79" fmla="*/ 5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5" h="223">
                <a:moveTo>
                  <a:pt x="192" y="212"/>
                </a:moveTo>
                <a:cubicBezTo>
                  <a:pt x="192" y="212"/>
                  <a:pt x="164" y="194"/>
                  <a:pt x="157" y="173"/>
                </a:cubicBezTo>
                <a:cubicBezTo>
                  <a:pt x="157" y="173"/>
                  <a:pt x="155" y="166"/>
                  <a:pt x="148" y="165"/>
                </a:cubicBezTo>
                <a:cubicBezTo>
                  <a:pt x="142" y="163"/>
                  <a:pt x="135" y="154"/>
                  <a:pt x="136" y="148"/>
                </a:cubicBezTo>
                <a:cubicBezTo>
                  <a:pt x="137" y="141"/>
                  <a:pt x="144" y="139"/>
                  <a:pt x="141" y="127"/>
                </a:cubicBezTo>
                <a:cubicBezTo>
                  <a:pt x="141" y="127"/>
                  <a:pt x="154" y="119"/>
                  <a:pt x="148" y="111"/>
                </a:cubicBezTo>
                <a:cubicBezTo>
                  <a:pt x="148" y="111"/>
                  <a:pt x="139" y="119"/>
                  <a:pt x="132" y="114"/>
                </a:cubicBezTo>
                <a:cubicBezTo>
                  <a:pt x="125" y="110"/>
                  <a:pt x="115" y="106"/>
                  <a:pt x="101" y="107"/>
                </a:cubicBezTo>
                <a:cubicBezTo>
                  <a:pt x="86" y="108"/>
                  <a:pt x="72" y="102"/>
                  <a:pt x="77" y="93"/>
                </a:cubicBezTo>
                <a:cubicBezTo>
                  <a:pt x="83" y="84"/>
                  <a:pt x="90" y="79"/>
                  <a:pt x="90" y="79"/>
                </a:cubicBezTo>
                <a:cubicBezTo>
                  <a:pt x="90" y="79"/>
                  <a:pt x="97" y="73"/>
                  <a:pt x="99" y="71"/>
                </a:cubicBezTo>
                <a:cubicBezTo>
                  <a:pt x="101" y="69"/>
                  <a:pt x="112" y="74"/>
                  <a:pt x="117" y="68"/>
                </a:cubicBezTo>
                <a:cubicBezTo>
                  <a:pt x="117" y="68"/>
                  <a:pt x="118" y="66"/>
                  <a:pt x="121" y="67"/>
                </a:cubicBezTo>
                <a:cubicBezTo>
                  <a:pt x="124" y="68"/>
                  <a:pt x="141" y="68"/>
                  <a:pt x="154" y="61"/>
                </a:cubicBezTo>
                <a:cubicBezTo>
                  <a:pt x="154" y="61"/>
                  <a:pt x="155" y="56"/>
                  <a:pt x="152" y="57"/>
                </a:cubicBezTo>
                <a:cubicBezTo>
                  <a:pt x="149" y="58"/>
                  <a:pt x="138" y="61"/>
                  <a:pt x="143" y="55"/>
                </a:cubicBezTo>
                <a:cubicBezTo>
                  <a:pt x="148" y="49"/>
                  <a:pt x="150" y="49"/>
                  <a:pt x="150" y="49"/>
                </a:cubicBezTo>
                <a:cubicBezTo>
                  <a:pt x="150" y="49"/>
                  <a:pt x="150" y="44"/>
                  <a:pt x="147" y="46"/>
                </a:cubicBezTo>
                <a:cubicBezTo>
                  <a:pt x="144" y="49"/>
                  <a:pt x="134" y="56"/>
                  <a:pt x="134" y="51"/>
                </a:cubicBezTo>
                <a:cubicBezTo>
                  <a:pt x="134" y="46"/>
                  <a:pt x="135" y="39"/>
                  <a:pt x="135" y="39"/>
                </a:cubicBezTo>
                <a:cubicBezTo>
                  <a:pt x="135" y="39"/>
                  <a:pt x="133" y="39"/>
                  <a:pt x="130" y="40"/>
                </a:cubicBezTo>
                <a:cubicBezTo>
                  <a:pt x="127" y="42"/>
                  <a:pt x="117" y="47"/>
                  <a:pt x="121" y="41"/>
                </a:cubicBezTo>
                <a:cubicBezTo>
                  <a:pt x="124" y="35"/>
                  <a:pt x="126" y="28"/>
                  <a:pt x="135" y="26"/>
                </a:cubicBezTo>
                <a:cubicBezTo>
                  <a:pt x="135" y="26"/>
                  <a:pt x="138" y="21"/>
                  <a:pt x="133" y="23"/>
                </a:cubicBezTo>
                <a:cubicBezTo>
                  <a:pt x="127" y="25"/>
                  <a:pt x="116" y="31"/>
                  <a:pt x="114" y="41"/>
                </a:cubicBezTo>
                <a:cubicBezTo>
                  <a:pt x="112" y="51"/>
                  <a:pt x="109" y="46"/>
                  <a:pt x="107" y="46"/>
                </a:cubicBezTo>
                <a:cubicBezTo>
                  <a:pt x="105" y="47"/>
                  <a:pt x="97" y="45"/>
                  <a:pt x="101" y="36"/>
                </a:cubicBezTo>
                <a:cubicBezTo>
                  <a:pt x="106" y="28"/>
                  <a:pt x="109" y="27"/>
                  <a:pt x="109" y="27"/>
                </a:cubicBezTo>
                <a:cubicBezTo>
                  <a:pt x="109" y="27"/>
                  <a:pt x="113" y="23"/>
                  <a:pt x="109" y="24"/>
                </a:cubicBezTo>
                <a:cubicBezTo>
                  <a:pt x="106" y="24"/>
                  <a:pt x="99" y="29"/>
                  <a:pt x="97" y="34"/>
                </a:cubicBezTo>
                <a:cubicBezTo>
                  <a:pt x="97" y="34"/>
                  <a:pt x="93" y="38"/>
                  <a:pt x="94" y="32"/>
                </a:cubicBezTo>
                <a:cubicBezTo>
                  <a:pt x="95" y="27"/>
                  <a:pt x="97" y="16"/>
                  <a:pt x="113" y="12"/>
                </a:cubicBezTo>
                <a:cubicBezTo>
                  <a:pt x="113" y="12"/>
                  <a:pt x="114" y="8"/>
                  <a:pt x="111" y="9"/>
                </a:cubicBezTo>
                <a:cubicBezTo>
                  <a:pt x="109" y="10"/>
                  <a:pt x="93" y="12"/>
                  <a:pt x="89" y="33"/>
                </a:cubicBezTo>
                <a:cubicBezTo>
                  <a:pt x="89" y="33"/>
                  <a:pt x="87" y="38"/>
                  <a:pt x="85" y="32"/>
                </a:cubicBezTo>
                <a:cubicBezTo>
                  <a:pt x="83" y="26"/>
                  <a:pt x="80" y="13"/>
                  <a:pt x="94" y="5"/>
                </a:cubicBezTo>
                <a:cubicBezTo>
                  <a:pt x="94" y="5"/>
                  <a:pt x="96" y="0"/>
                  <a:pt x="93" y="1"/>
                </a:cubicBezTo>
                <a:cubicBezTo>
                  <a:pt x="90" y="2"/>
                  <a:pt x="69" y="13"/>
                  <a:pt x="84" y="42"/>
                </a:cubicBezTo>
                <a:cubicBezTo>
                  <a:pt x="84" y="42"/>
                  <a:pt x="88" y="48"/>
                  <a:pt x="85" y="48"/>
                </a:cubicBezTo>
                <a:cubicBezTo>
                  <a:pt x="85" y="48"/>
                  <a:pt x="77" y="50"/>
                  <a:pt x="71" y="50"/>
                </a:cubicBezTo>
                <a:cubicBezTo>
                  <a:pt x="71" y="50"/>
                  <a:pt x="67" y="49"/>
                  <a:pt x="64" y="50"/>
                </a:cubicBezTo>
                <a:cubicBezTo>
                  <a:pt x="66" y="49"/>
                  <a:pt x="67" y="47"/>
                  <a:pt x="67" y="45"/>
                </a:cubicBezTo>
                <a:cubicBezTo>
                  <a:pt x="67" y="42"/>
                  <a:pt x="64" y="39"/>
                  <a:pt x="60" y="39"/>
                </a:cubicBezTo>
                <a:cubicBezTo>
                  <a:pt x="56" y="39"/>
                  <a:pt x="54" y="42"/>
                  <a:pt x="54" y="45"/>
                </a:cubicBezTo>
                <a:cubicBezTo>
                  <a:pt x="54" y="49"/>
                  <a:pt x="56" y="52"/>
                  <a:pt x="60" y="52"/>
                </a:cubicBezTo>
                <a:cubicBezTo>
                  <a:pt x="61" y="52"/>
                  <a:pt x="62" y="52"/>
                  <a:pt x="63" y="51"/>
                </a:cubicBezTo>
                <a:cubicBezTo>
                  <a:pt x="62" y="52"/>
                  <a:pt x="62" y="53"/>
                  <a:pt x="62" y="54"/>
                </a:cubicBezTo>
                <a:cubicBezTo>
                  <a:pt x="62" y="54"/>
                  <a:pt x="64" y="59"/>
                  <a:pt x="70" y="63"/>
                </a:cubicBezTo>
                <a:cubicBezTo>
                  <a:pt x="75" y="67"/>
                  <a:pt x="76" y="68"/>
                  <a:pt x="72" y="71"/>
                </a:cubicBezTo>
                <a:cubicBezTo>
                  <a:pt x="67" y="74"/>
                  <a:pt x="48" y="85"/>
                  <a:pt x="48" y="85"/>
                </a:cubicBezTo>
                <a:cubicBezTo>
                  <a:pt x="48" y="85"/>
                  <a:pt x="37" y="91"/>
                  <a:pt x="40" y="104"/>
                </a:cubicBezTo>
                <a:cubicBezTo>
                  <a:pt x="40" y="104"/>
                  <a:pt x="41" y="107"/>
                  <a:pt x="32" y="102"/>
                </a:cubicBezTo>
                <a:cubicBezTo>
                  <a:pt x="18" y="97"/>
                  <a:pt x="18" y="97"/>
                  <a:pt x="18" y="97"/>
                </a:cubicBezTo>
                <a:cubicBezTo>
                  <a:pt x="18" y="97"/>
                  <a:pt x="13" y="93"/>
                  <a:pt x="10" y="97"/>
                </a:cubicBezTo>
                <a:cubicBezTo>
                  <a:pt x="7" y="101"/>
                  <a:pt x="4" y="103"/>
                  <a:pt x="4" y="103"/>
                </a:cubicBezTo>
                <a:cubicBezTo>
                  <a:pt x="4" y="103"/>
                  <a:pt x="0" y="105"/>
                  <a:pt x="2" y="111"/>
                </a:cubicBezTo>
                <a:cubicBezTo>
                  <a:pt x="3" y="117"/>
                  <a:pt x="7" y="136"/>
                  <a:pt x="21" y="151"/>
                </a:cubicBezTo>
                <a:cubicBezTo>
                  <a:pt x="21" y="151"/>
                  <a:pt x="24" y="158"/>
                  <a:pt x="30" y="162"/>
                </a:cubicBezTo>
                <a:cubicBezTo>
                  <a:pt x="30" y="162"/>
                  <a:pt x="33" y="156"/>
                  <a:pt x="32" y="151"/>
                </a:cubicBezTo>
                <a:cubicBezTo>
                  <a:pt x="32" y="151"/>
                  <a:pt x="36" y="149"/>
                  <a:pt x="33" y="144"/>
                </a:cubicBezTo>
                <a:cubicBezTo>
                  <a:pt x="28" y="140"/>
                  <a:pt x="28" y="140"/>
                  <a:pt x="28" y="140"/>
                </a:cubicBezTo>
                <a:cubicBezTo>
                  <a:pt x="28" y="140"/>
                  <a:pt x="15" y="125"/>
                  <a:pt x="15" y="117"/>
                </a:cubicBezTo>
                <a:cubicBezTo>
                  <a:pt x="15" y="117"/>
                  <a:pt x="20" y="114"/>
                  <a:pt x="37" y="131"/>
                </a:cubicBezTo>
                <a:cubicBezTo>
                  <a:pt x="54" y="147"/>
                  <a:pt x="71" y="154"/>
                  <a:pt x="97" y="149"/>
                </a:cubicBezTo>
                <a:cubicBezTo>
                  <a:pt x="97" y="149"/>
                  <a:pt x="111" y="166"/>
                  <a:pt x="140" y="177"/>
                </a:cubicBezTo>
                <a:cubicBezTo>
                  <a:pt x="140" y="177"/>
                  <a:pt x="143" y="178"/>
                  <a:pt x="146" y="181"/>
                </a:cubicBezTo>
                <a:cubicBezTo>
                  <a:pt x="148" y="184"/>
                  <a:pt x="167" y="206"/>
                  <a:pt x="183" y="215"/>
                </a:cubicBezTo>
                <a:cubicBezTo>
                  <a:pt x="183" y="215"/>
                  <a:pt x="187" y="221"/>
                  <a:pt x="191" y="223"/>
                </a:cubicBezTo>
                <a:cubicBezTo>
                  <a:pt x="191" y="223"/>
                  <a:pt x="195" y="216"/>
                  <a:pt x="192" y="212"/>
                </a:cubicBezTo>
                <a:close/>
                <a:moveTo>
                  <a:pt x="120" y="51"/>
                </a:moveTo>
                <a:cubicBezTo>
                  <a:pt x="120" y="51"/>
                  <a:pt x="126" y="47"/>
                  <a:pt x="128" y="46"/>
                </a:cubicBezTo>
                <a:cubicBezTo>
                  <a:pt x="130" y="46"/>
                  <a:pt x="130" y="48"/>
                  <a:pt x="130" y="48"/>
                </a:cubicBezTo>
                <a:cubicBezTo>
                  <a:pt x="132" y="58"/>
                  <a:pt x="132" y="58"/>
                  <a:pt x="132" y="58"/>
                </a:cubicBezTo>
                <a:cubicBezTo>
                  <a:pt x="132" y="58"/>
                  <a:pt x="134" y="62"/>
                  <a:pt x="128" y="62"/>
                </a:cubicBezTo>
                <a:cubicBezTo>
                  <a:pt x="122" y="62"/>
                  <a:pt x="120" y="57"/>
                  <a:pt x="119" y="54"/>
                </a:cubicBezTo>
                <a:cubicBezTo>
                  <a:pt x="118" y="51"/>
                  <a:pt x="120" y="51"/>
                  <a:pt x="120" y="51"/>
                </a:cubicBezTo>
                <a:close/>
                <a:moveTo>
                  <a:pt x="111" y="51"/>
                </a:moveTo>
                <a:cubicBezTo>
                  <a:pt x="114" y="51"/>
                  <a:pt x="114" y="53"/>
                  <a:pt x="114" y="53"/>
                </a:cubicBezTo>
                <a:cubicBezTo>
                  <a:pt x="114" y="53"/>
                  <a:pt x="114" y="55"/>
                  <a:pt x="116" y="58"/>
                </a:cubicBezTo>
                <a:cubicBezTo>
                  <a:pt x="117" y="61"/>
                  <a:pt x="111" y="60"/>
                  <a:pt x="106" y="56"/>
                </a:cubicBezTo>
                <a:cubicBezTo>
                  <a:pt x="101" y="53"/>
                  <a:pt x="109" y="51"/>
                  <a:pt x="111" y="51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4" name="Freeform 223"/>
          <p:cNvSpPr>
            <a:spLocks noEditPoints="1"/>
          </p:cNvSpPr>
          <p:nvPr/>
        </p:nvSpPr>
        <p:spPr bwMode="auto">
          <a:xfrm>
            <a:off x="2093140" y="3797792"/>
            <a:ext cx="346075" cy="471488"/>
          </a:xfrm>
          <a:custGeom>
            <a:avLst/>
            <a:gdLst>
              <a:gd name="T0" fmla="*/ 94 w 154"/>
              <a:gd name="T1" fmla="*/ 38 h 209"/>
              <a:gd name="T2" fmla="*/ 79 w 154"/>
              <a:gd name="T3" fmla="*/ 28 h 209"/>
              <a:gd name="T4" fmla="*/ 92 w 154"/>
              <a:gd name="T5" fmla="*/ 15 h 209"/>
              <a:gd name="T6" fmla="*/ 76 w 154"/>
              <a:gd name="T7" fmla="*/ 1 h 209"/>
              <a:gd name="T8" fmla="*/ 65 w 154"/>
              <a:gd name="T9" fmla="*/ 16 h 209"/>
              <a:gd name="T10" fmla="*/ 76 w 154"/>
              <a:gd name="T11" fmla="*/ 6 h 209"/>
              <a:gd name="T12" fmla="*/ 87 w 154"/>
              <a:gd name="T13" fmla="*/ 15 h 209"/>
              <a:gd name="T14" fmla="*/ 75 w 154"/>
              <a:gd name="T15" fmla="*/ 25 h 209"/>
              <a:gd name="T16" fmla="*/ 73 w 154"/>
              <a:gd name="T17" fmla="*/ 38 h 209"/>
              <a:gd name="T18" fmla="*/ 59 w 154"/>
              <a:gd name="T19" fmla="*/ 57 h 209"/>
              <a:gd name="T20" fmla="*/ 77 w 154"/>
              <a:gd name="T21" fmla="*/ 209 h 209"/>
              <a:gd name="T22" fmla="*/ 94 w 154"/>
              <a:gd name="T23" fmla="*/ 56 h 209"/>
              <a:gd name="T24" fmla="*/ 95 w 154"/>
              <a:gd name="T25" fmla="*/ 100 h 209"/>
              <a:gd name="T26" fmla="*/ 94 w 154"/>
              <a:gd name="T27" fmla="*/ 85 h 209"/>
              <a:gd name="T28" fmla="*/ 64 w 154"/>
              <a:gd name="T29" fmla="*/ 68 h 209"/>
              <a:gd name="T30" fmla="*/ 65 w 154"/>
              <a:gd name="T31" fmla="*/ 83 h 209"/>
              <a:gd name="T32" fmla="*/ 64 w 154"/>
              <a:gd name="T33" fmla="*/ 68 h 209"/>
              <a:gd name="T34" fmla="*/ 54 w 154"/>
              <a:gd name="T35" fmla="*/ 100 h 209"/>
              <a:gd name="T36" fmla="*/ 76 w 154"/>
              <a:gd name="T37" fmla="*/ 102 h 209"/>
              <a:gd name="T38" fmla="*/ 53 w 154"/>
              <a:gd name="T39" fmla="*/ 106 h 209"/>
              <a:gd name="T40" fmla="*/ 53 w 154"/>
              <a:gd name="T41" fmla="*/ 114 h 209"/>
              <a:gd name="T42" fmla="*/ 76 w 154"/>
              <a:gd name="T43" fmla="*/ 147 h 209"/>
              <a:gd name="T44" fmla="*/ 53 w 154"/>
              <a:gd name="T45" fmla="*/ 114 h 209"/>
              <a:gd name="T46" fmla="*/ 98 w 154"/>
              <a:gd name="T47" fmla="*/ 183 h 209"/>
              <a:gd name="T48" fmla="*/ 90 w 154"/>
              <a:gd name="T49" fmla="*/ 185 h 209"/>
              <a:gd name="T50" fmla="*/ 63 w 154"/>
              <a:gd name="T51" fmla="*/ 178 h 209"/>
              <a:gd name="T52" fmla="*/ 37 w 154"/>
              <a:gd name="T53" fmla="*/ 186 h 209"/>
              <a:gd name="T54" fmla="*/ 36 w 154"/>
              <a:gd name="T55" fmla="*/ 155 h 209"/>
              <a:gd name="T56" fmla="*/ 37 w 154"/>
              <a:gd name="T57" fmla="*/ 154 h 209"/>
              <a:gd name="T58" fmla="*/ 50 w 154"/>
              <a:gd name="T59" fmla="*/ 137 h 209"/>
              <a:gd name="T60" fmla="*/ 53 w 154"/>
              <a:gd name="T61" fmla="*/ 139 h 209"/>
              <a:gd name="T62" fmla="*/ 76 w 154"/>
              <a:gd name="T63" fmla="*/ 156 h 209"/>
              <a:gd name="T64" fmla="*/ 83 w 154"/>
              <a:gd name="T65" fmla="*/ 155 h 209"/>
              <a:gd name="T66" fmla="*/ 106 w 154"/>
              <a:gd name="T67" fmla="*/ 155 h 209"/>
              <a:gd name="T68" fmla="*/ 83 w 154"/>
              <a:gd name="T69" fmla="*/ 133 h 209"/>
              <a:gd name="T70" fmla="*/ 84 w 154"/>
              <a:gd name="T71" fmla="*/ 118 h 209"/>
              <a:gd name="T72" fmla="*/ 106 w 154"/>
              <a:gd name="T73" fmla="*/ 119 h 209"/>
              <a:gd name="T74" fmla="*/ 107 w 154"/>
              <a:gd name="T75" fmla="*/ 133 h 209"/>
              <a:gd name="T76" fmla="*/ 122 w 154"/>
              <a:gd name="T77" fmla="*/ 154 h 209"/>
              <a:gd name="T78" fmla="*/ 121 w 154"/>
              <a:gd name="T79" fmla="*/ 155 h 209"/>
              <a:gd name="T80" fmla="*/ 119 w 154"/>
              <a:gd name="T81" fmla="*/ 186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54" h="209">
                <a:moveTo>
                  <a:pt x="94" y="56"/>
                </a:moveTo>
                <a:cubicBezTo>
                  <a:pt x="94" y="38"/>
                  <a:pt x="94" y="38"/>
                  <a:pt x="94" y="38"/>
                </a:cubicBezTo>
                <a:cubicBezTo>
                  <a:pt x="79" y="38"/>
                  <a:pt x="79" y="38"/>
                  <a:pt x="79" y="38"/>
                </a:cubicBezTo>
                <a:cubicBezTo>
                  <a:pt x="79" y="28"/>
                  <a:pt x="79" y="28"/>
                  <a:pt x="79" y="28"/>
                </a:cubicBezTo>
                <a:cubicBezTo>
                  <a:pt x="79" y="28"/>
                  <a:pt x="80" y="28"/>
                  <a:pt x="80" y="28"/>
                </a:cubicBezTo>
                <a:cubicBezTo>
                  <a:pt x="85" y="27"/>
                  <a:pt x="92" y="22"/>
                  <a:pt x="92" y="15"/>
                </a:cubicBezTo>
                <a:cubicBezTo>
                  <a:pt x="92" y="11"/>
                  <a:pt x="91" y="7"/>
                  <a:pt x="88" y="4"/>
                </a:cubicBezTo>
                <a:cubicBezTo>
                  <a:pt x="86" y="2"/>
                  <a:pt x="82" y="0"/>
                  <a:pt x="76" y="1"/>
                </a:cubicBezTo>
                <a:cubicBezTo>
                  <a:pt x="68" y="1"/>
                  <a:pt x="63" y="5"/>
                  <a:pt x="63" y="13"/>
                </a:cubicBezTo>
                <a:cubicBezTo>
                  <a:pt x="62" y="14"/>
                  <a:pt x="63" y="16"/>
                  <a:pt x="65" y="16"/>
                </a:cubicBezTo>
                <a:cubicBezTo>
                  <a:pt x="66" y="16"/>
                  <a:pt x="68" y="15"/>
                  <a:pt x="68" y="14"/>
                </a:cubicBezTo>
                <a:cubicBezTo>
                  <a:pt x="68" y="10"/>
                  <a:pt x="70" y="7"/>
                  <a:pt x="76" y="6"/>
                </a:cubicBezTo>
                <a:cubicBezTo>
                  <a:pt x="80" y="6"/>
                  <a:pt x="83" y="7"/>
                  <a:pt x="84" y="8"/>
                </a:cubicBezTo>
                <a:cubicBezTo>
                  <a:pt x="86" y="10"/>
                  <a:pt x="87" y="12"/>
                  <a:pt x="87" y="15"/>
                </a:cubicBezTo>
                <a:cubicBezTo>
                  <a:pt x="87" y="19"/>
                  <a:pt x="82" y="22"/>
                  <a:pt x="79" y="22"/>
                </a:cubicBezTo>
                <a:cubicBezTo>
                  <a:pt x="77" y="23"/>
                  <a:pt x="76" y="24"/>
                  <a:pt x="75" y="25"/>
                </a:cubicBezTo>
                <a:cubicBezTo>
                  <a:pt x="73" y="29"/>
                  <a:pt x="73" y="29"/>
                  <a:pt x="73" y="29"/>
                </a:cubicBezTo>
                <a:cubicBezTo>
                  <a:pt x="73" y="38"/>
                  <a:pt x="73" y="38"/>
                  <a:pt x="73" y="38"/>
                </a:cubicBezTo>
                <a:cubicBezTo>
                  <a:pt x="59" y="38"/>
                  <a:pt x="59" y="38"/>
                  <a:pt x="59" y="38"/>
                </a:cubicBezTo>
                <a:cubicBezTo>
                  <a:pt x="59" y="57"/>
                  <a:pt x="59" y="57"/>
                  <a:pt x="59" y="57"/>
                </a:cubicBezTo>
                <a:cubicBezTo>
                  <a:pt x="25" y="65"/>
                  <a:pt x="0" y="95"/>
                  <a:pt x="0" y="132"/>
                </a:cubicBezTo>
                <a:cubicBezTo>
                  <a:pt x="0" y="175"/>
                  <a:pt x="34" y="209"/>
                  <a:pt x="77" y="209"/>
                </a:cubicBezTo>
                <a:cubicBezTo>
                  <a:pt x="120" y="209"/>
                  <a:pt x="154" y="175"/>
                  <a:pt x="154" y="132"/>
                </a:cubicBezTo>
                <a:cubicBezTo>
                  <a:pt x="154" y="95"/>
                  <a:pt x="129" y="64"/>
                  <a:pt x="94" y="56"/>
                </a:cubicBezTo>
                <a:close/>
                <a:moveTo>
                  <a:pt x="98" y="116"/>
                </a:moveTo>
                <a:cubicBezTo>
                  <a:pt x="104" y="105"/>
                  <a:pt x="95" y="100"/>
                  <a:pt x="95" y="100"/>
                </a:cubicBezTo>
                <a:cubicBezTo>
                  <a:pt x="86" y="108"/>
                  <a:pt x="91" y="116"/>
                  <a:pt x="91" y="116"/>
                </a:cubicBezTo>
                <a:cubicBezTo>
                  <a:pt x="72" y="101"/>
                  <a:pt x="94" y="85"/>
                  <a:pt x="94" y="85"/>
                </a:cubicBezTo>
                <a:cubicBezTo>
                  <a:pt x="116" y="103"/>
                  <a:pt x="98" y="116"/>
                  <a:pt x="98" y="116"/>
                </a:cubicBezTo>
                <a:close/>
                <a:moveTo>
                  <a:pt x="64" y="68"/>
                </a:moveTo>
                <a:cubicBezTo>
                  <a:pt x="86" y="85"/>
                  <a:pt x="68" y="98"/>
                  <a:pt x="68" y="98"/>
                </a:cubicBezTo>
                <a:cubicBezTo>
                  <a:pt x="74" y="88"/>
                  <a:pt x="65" y="83"/>
                  <a:pt x="65" y="83"/>
                </a:cubicBezTo>
                <a:cubicBezTo>
                  <a:pt x="56" y="91"/>
                  <a:pt x="61" y="99"/>
                  <a:pt x="61" y="99"/>
                </a:cubicBezTo>
                <a:cubicBezTo>
                  <a:pt x="42" y="83"/>
                  <a:pt x="64" y="68"/>
                  <a:pt x="64" y="68"/>
                </a:cubicBezTo>
                <a:close/>
                <a:moveTo>
                  <a:pt x="53" y="102"/>
                </a:moveTo>
                <a:cubicBezTo>
                  <a:pt x="53" y="101"/>
                  <a:pt x="54" y="100"/>
                  <a:pt x="54" y="100"/>
                </a:cubicBezTo>
                <a:cubicBezTo>
                  <a:pt x="75" y="100"/>
                  <a:pt x="75" y="100"/>
                  <a:pt x="75" y="100"/>
                </a:cubicBezTo>
                <a:cubicBezTo>
                  <a:pt x="75" y="100"/>
                  <a:pt x="76" y="101"/>
                  <a:pt x="76" y="102"/>
                </a:cubicBezTo>
                <a:cubicBezTo>
                  <a:pt x="76" y="122"/>
                  <a:pt x="76" y="122"/>
                  <a:pt x="76" y="122"/>
                </a:cubicBezTo>
                <a:cubicBezTo>
                  <a:pt x="63" y="117"/>
                  <a:pt x="56" y="110"/>
                  <a:pt x="53" y="106"/>
                </a:cubicBezTo>
                <a:lnTo>
                  <a:pt x="53" y="102"/>
                </a:lnTo>
                <a:close/>
                <a:moveTo>
                  <a:pt x="53" y="114"/>
                </a:moveTo>
                <a:cubicBezTo>
                  <a:pt x="60" y="123"/>
                  <a:pt x="71" y="127"/>
                  <a:pt x="76" y="128"/>
                </a:cubicBezTo>
                <a:cubicBezTo>
                  <a:pt x="76" y="147"/>
                  <a:pt x="76" y="147"/>
                  <a:pt x="76" y="147"/>
                </a:cubicBezTo>
                <a:cubicBezTo>
                  <a:pt x="63" y="143"/>
                  <a:pt x="56" y="135"/>
                  <a:pt x="53" y="131"/>
                </a:cubicBezTo>
                <a:lnTo>
                  <a:pt x="53" y="114"/>
                </a:lnTo>
                <a:close/>
                <a:moveTo>
                  <a:pt x="119" y="186"/>
                </a:moveTo>
                <a:cubicBezTo>
                  <a:pt x="114" y="177"/>
                  <a:pt x="98" y="183"/>
                  <a:pt x="98" y="183"/>
                </a:cubicBezTo>
                <a:cubicBezTo>
                  <a:pt x="98" y="182"/>
                  <a:pt x="96" y="180"/>
                  <a:pt x="95" y="179"/>
                </a:cubicBezTo>
                <a:cubicBezTo>
                  <a:pt x="92" y="180"/>
                  <a:pt x="90" y="183"/>
                  <a:pt x="90" y="185"/>
                </a:cubicBezTo>
                <a:cubicBezTo>
                  <a:pt x="90" y="185"/>
                  <a:pt x="74" y="178"/>
                  <a:pt x="68" y="187"/>
                </a:cubicBezTo>
                <a:cubicBezTo>
                  <a:pt x="68" y="187"/>
                  <a:pt x="67" y="183"/>
                  <a:pt x="63" y="178"/>
                </a:cubicBezTo>
                <a:cubicBezTo>
                  <a:pt x="60" y="180"/>
                  <a:pt x="59" y="182"/>
                  <a:pt x="58" y="184"/>
                </a:cubicBezTo>
                <a:cubicBezTo>
                  <a:pt x="58" y="184"/>
                  <a:pt x="42" y="177"/>
                  <a:pt x="37" y="186"/>
                </a:cubicBezTo>
                <a:cubicBezTo>
                  <a:pt x="37" y="186"/>
                  <a:pt x="30" y="172"/>
                  <a:pt x="16" y="170"/>
                </a:cubicBezTo>
                <a:cubicBezTo>
                  <a:pt x="16" y="170"/>
                  <a:pt x="33" y="167"/>
                  <a:pt x="36" y="155"/>
                </a:cubicBezTo>
                <a:cubicBezTo>
                  <a:pt x="36" y="155"/>
                  <a:pt x="41" y="161"/>
                  <a:pt x="48" y="160"/>
                </a:cubicBezTo>
                <a:cubicBezTo>
                  <a:pt x="46" y="157"/>
                  <a:pt x="42" y="152"/>
                  <a:pt x="37" y="154"/>
                </a:cubicBezTo>
                <a:cubicBezTo>
                  <a:pt x="37" y="154"/>
                  <a:pt x="40" y="143"/>
                  <a:pt x="33" y="135"/>
                </a:cubicBezTo>
                <a:cubicBezTo>
                  <a:pt x="33" y="135"/>
                  <a:pt x="43" y="142"/>
                  <a:pt x="50" y="137"/>
                </a:cubicBezTo>
                <a:cubicBezTo>
                  <a:pt x="50" y="137"/>
                  <a:pt x="50" y="141"/>
                  <a:pt x="53" y="144"/>
                </a:cubicBezTo>
                <a:cubicBezTo>
                  <a:pt x="53" y="139"/>
                  <a:pt x="53" y="139"/>
                  <a:pt x="53" y="139"/>
                </a:cubicBezTo>
                <a:cubicBezTo>
                  <a:pt x="60" y="148"/>
                  <a:pt x="72" y="152"/>
                  <a:pt x="76" y="153"/>
                </a:cubicBezTo>
                <a:cubicBezTo>
                  <a:pt x="76" y="156"/>
                  <a:pt x="76" y="156"/>
                  <a:pt x="76" y="156"/>
                </a:cubicBezTo>
                <a:cubicBezTo>
                  <a:pt x="77" y="155"/>
                  <a:pt x="78" y="155"/>
                  <a:pt x="79" y="155"/>
                </a:cubicBezTo>
                <a:cubicBezTo>
                  <a:pt x="81" y="155"/>
                  <a:pt x="82" y="155"/>
                  <a:pt x="83" y="155"/>
                </a:cubicBezTo>
                <a:cubicBezTo>
                  <a:pt x="83" y="141"/>
                  <a:pt x="83" y="141"/>
                  <a:pt x="83" y="141"/>
                </a:cubicBezTo>
                <a:cubicBezTo>
                  <a:pt x="90" y="150"/>
                  <a:pt x="102" y="154"/>
                  <a:pt x="106" y="155"/>
                </a:cubicBezTo>
                <a:cubicBezTo>
                  <a:pt x="106" y="149"/>
                  <a:pt x="106" y="149"/>
                  <a:pt x="106" y="149"/>
                </a:cubicBezTo>
                <a:cubicBezTo>
                  <a:pt x="93" y="145"/>
                  <a:pt x="86" y="137"/>
                  <a:pt x="83" y="133"/>
                </a:cubicBezTo>
                <a:cubicBezTo>
                  <a:pt x="83" y="119"/>
                  <a:pt x="83" y="119"/>
                  <a:pt x="83" y="119"/>
                </a:cubicBezTo>
                <a:cubicBezTo>
                  <a:pt x="83" y="119"/>
                  <a:pt x="84" y="118"/>
                  <a:pt x="84" y="118"/>
                </a:cubicBezTo>
                <a:cubicBezTo>
                  <a:pt x="104" y="118"/>
                  <a:pt x="104" y="118"/>
                  <a:pt x="104" y="118"/>
                </a:cubicBezTo>
                <a:cubicBezTo>
                  <a:pt x="105" y="118"/>
                  <a:pt x="106" y="119"/>
                  <a:pt x="106" y="119"/>
                </a:cubicBezTo>
                <a:cubicBezTo>
                  <a:pt x="106" y="139"/>
                  <a:pt x="106" y="139"/>
                  <a:pt x="106" y="139"/>
                </a:cubicBezTo>
                <a:cubicBezTo>
                  <a:pt x="107" y="136"/>
                  <a:pt x="107" y="133"/>
                  <a:pt x="107" y="133"/>
                </a:cubicBezTo>
                <a:cubicBezTo>
                  <a:pt x="115" y="140"/>
                  <a:pt x="128" y="133"/>
                  <a:pt x="128" y="133"/>
                </a:cubicBezTo>
                <a:cubicBezTo>
                  <a:pt x="119" y="141"/>
                  <a:pt x="122" y="154"/>
                  <a:pt x="122" y="154"/>
                </a:cubicBezTo>
                <a:cubicBezTo>
                  <a:pt x="117" y="152"/>
                  <a:pt x="112" y="156"/>
                  <a:pt x="110" y="159"/>
                </a:cubicBezTo>
                <a:cubicBezTo>
                  <a:pt x="116" y="160"/>
                  <a:pt x="121" y="155"/>
                  <a:pt x="121" y="155"/>
                </a:cubicBezTo>
                <a:cubicBezTo>
                  <a:pt x="123" y="167"/>
                  <a:pt x="141" y="169"/>
                  <a:pt x="141" y="169"/>
                </a:cubicBezTo>
                <a:cubicBezTo>
                  <a:pt x="126" y="171"/>
                  <a:pt x="119" y="186"/>
                  <a:pt x="119" y="186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5" name="Freeform 224"/>
          <p:cNvSpPr>
            <a:spLocks noEditPoints="1"/>
          </p:cNvSpPr>
          <p:nvPr/>
        </p:nvSpPr>
        <p:spPr bwMode="auto">
          <a:xfrm>
            <a:off x="2721790" y="3820017"/>
            <a:ext cx="369887" cy="428625"/>
          </a:xfrm>
          <a:custGeom>
            <a:avLst/>
            <a:gdLst>
              <a:gd name="T0" fmla="*/ 162 w 164"/>
              <a:gd name="T1" fmla="*/ 126 h 190"/>
              <a:gd name="T2" fmla="*/ 140 w 164"/>
              <a:gd name="T3" fmla="*/ 122 h 190"/>
              <a:gd name="T4" fmla="*/ 130 w 164"/>
              <a:gd name="T5" fmla="*/ 115 h 190"/>
              <a:gd name="T6" fmla="*/ 138 w 164"/>
              <a:gd name="T7" fmla="*/ 96 h 190"/>
              <a:gd name="T8" fmla="*/ 130 w 164"/>
              <a:gd name="T9" fmla="*/ 75 h 190"/>
              <a:gd name="T10" fmla="*/ 140 w 164"/>
              <a:gd name="T11" fmla="*/ 68 h 190"/>
              <a:gd name="T12" fmla="*/ 162 w 164"/>
              <a:gd name="T13" fmla="*/ 64 h 190"/>
              <a:gd name="T14" fmla="*/ 164 w 164"/>
              <a:gd name="T15" fmla="*/ 48 h 190"/>
              <a:gd name="T16" fmla="*/ 149 w 164"/>
              <a:gd name="T17" fmla="*/ 41 h 190"/>
              <a:gd name="T18" fmla="*/ 134 w 164"/>
              <a:gd name="T19" fmla="*/ 58 h 190"/>
              <a:gd name="T20" fmla="*/ 124 w 164"/>
              <a:gd name="T21" fmla="*/ 64 h 190"/>
              <a:gd name="T22" fmla="*/ 110 w 164"/>
              <a:gd name="T23" fmla="*/ 47 h 190"/>
              <a:gd name="T24" fmla="*/ 88 w 164"/>
              <a:gd name="T25" fmla="*/ 44 h 190"/>
              <a:gd name="T26" fmla="*/ 88 w 164"/>
              <a:gd name="T27" fmla="*/ 32 h 190"/>
              <a:gd name="T28" fmla="*/ 95 w 164"/>
              <a:gd name="T29" fmla="*/ 11 h 190"/>
              <a:gd name="T30" fmla="*/ 82 w 164"/>
              <a:gd name="T31" fmla="*/ 0 h 190"/>
              <a:gd name="T32" fmla="*/ 69 w 164"/>
              <a:gd name="T33" fmla="*/ 11 h 190"/>
              <a:gd name="T34" fmla="*/ 76 w 164"/>
              <a:gd name="T35" fmla="*/ 32 h 190"/>
              <a:gd name="T36" fmla="*/ 76 w 164"/>
              <a:gd name="T37" fmla="*/ 44 h 190"/>
              <a:gd name="T38" fmla="*/ 55 w 164"/>
              <a:gd name="T39" fmla="*/ 47 h 190"/>
              <a:gd name="T40" fmla="*/ 40 w 164"/>
              <a:gd name="T41" fmla="*/ 64 h 190"/>
              <a:gd name="T42" fmla="*/ 30 w 164"/>
              <a:gd name="T43" fmla="*/ 58 h 190"/>
              <a:gd name="T44" fmla="*/ 15 w 164"/>
              <a:gd name="T45" fmla="*/ 41 h 190"/>
              <a:gd name="T46" fmla="*/ 0 w 164"/>
              <a:gd name="T47" fmla="*/ 48 h 190"/>
              <a:gd name="T48" fmla="*/ 2 w 164"/>
              <a:gd name="T49" fmla="*/ 64 h 190"/>
              <a:gd name="T50" fmla="*/ 24 w 164"/>
              <a:gd name="T51" fmla="*/ 68 h 190"/>
              <a:gd name="T52" fmla="*/ 34 w 164"/>
              <a:gd name="T53" fmla="*/ 75 h 190"/>
              <a:gd name="T54" fmla="*/ 26 w 164"/>
              <a:gd name="T55" fmla="*/ 95 h 190"/>
              <a:gd name="T56" fmla="*/ 34 w 164"/>
              <a:gd name="T57" fmla="*/ 115 h 190"/>
              <a:gd name="T58" fmla="*/ 24 w 164"/>
              <a:gd name="T59" fmla="*/ 122 h 190"/>
              <a:gd name="T60" fmla="*/ 2 w 164"/>
              <a:gd name="T61" fmla="*/ 126 h 190"/>
              <a:gd name="T62" fmla="*/ 0 w 164"/>
              <a:gd name="T63" fmla="*/ 142 h 190"/>
              <a:gd name="T64" fmla="*/ 15 w 164"/>
              <a:gd name="T65" fmla="*/ 149 h 190"/>
              <a:gd name="T66" fmla="*/ 30 w 164"/>
              <a:gd name="T67" fmla="*/ 132 h 190"/>
              <a:gd name="T68" fmla="*/ 40 w 164"/>
              <a:gd name="T69" fmla="*/ 126 h 190"/>
              <a:gd name="T70" fmla="*/ 54 w 164"/>
              <a:gd name="T71" fmla="*/ 143 h 190"/>
              <a:gd name="T72" fmla="*/ 76 w 164"/>
              <a:gd name="T73" fmla="*/ 146 h 190"/>
              <a:gd name="T74" fmla="*/ 76 w 164"/>
              <a:gd name="T75" fmla="*/ 158 h 190"/>
              <a:gd name="T76" fmla="*/ 69 w 164"/>
              <a:gd name="T77" fmla="*/ 179 h 190"/>
              <a:gd name="T78" fmla="*/ 82 w 164"/>
              <a:gd name="T79" fmla="*/ 190 h 190"/>
              <a:gd name="T80" fmla="*/ 95 w 164"/>
              <a:gd name="T81" fmla="*/ 179 h 190"/>
              <a:gd name="T82" fmla="*/ 88 w 164"/>
              <a:gd name="T83" fmla="*/ 158 h 190"/>
              <a:gd name="T84" fmla="*/ 88 w 164"/>
              <a:gd name="T85" fmla="*/ 146 h 190"/>
              <a:gd name="T86" fmla="*/ 109 w 164"/>
              <a:gd name="T87" fmla="*/ 143 h 190"/>
              <a:gd name="T88" fmla="*/ 124 w 164"/>
              <a:gd name="T89" fmla="*/ 126 h 190"/>
              <a:gd name="T90" fmla="*/ 134 w 164"/>
              <a:gd name="T91" fmla="*/ 132 h 190"/>
              <a:gd name="T92" fmla="*/ 149 w 164"/>
              <a:gd name="T93" fmla="*/ 149 h 190"/>
              <a:gd name="T94" fmla="*/ 164 w 164"/>
              <a:gd name="T95" fmla="*/ 142 h 190"/>
              <a:gd name="T96" fmla="*/ 105 w 164"/>
              <a:gd name="T97" fmla="*/ 74 h 190"/>
              <a:gd name="T98" fmla="*/ 88 w 164"/>
              <a:gd name="T99" fmla="*/ 64 h 190"/>
              <a:gd name="T100" fmla="*/ 74 w 164"/>
              <a:gd name="T101" fmla="*/ 77 h 190"/>
              <a:gd name="T102" fmla="*/ 76 w 164"/>
              <a:gd name="T103" fmla="*/ 65 h 190"/>
              <a:gd name="T104" fmla="*/ 63 w 164"/>
              <a:gd name="T105" fmla="*/ 99 h 190"/>
              <a:gd name="T106" fmla="*/ 76 w 164"/>
              <a:gd name="T107" fmla="*/ 126 h 190"/>
              <a:gd name="T108" fmla="*/ 76 w 164"/>
              <a:gd name="T109" fmla="*/ 115 h 190"/>
              <a:gd name="T110" fmla="*/ 73 w 164"/>
              <a:gd name="T111" fmla="*/ 101 h 190"/>
              <a:gd name="T112" fmla="*/ 82 w 164"/>
              <a:gd name="T113" fmla="*/ 85 h 190"/>
              <a:gd name="T114" fmla="*/ 82 w 164"/>
              <a:gd name="T115" fmla="*/ 106 h 190"/>
              <a:gd name="T116" fmla="*/ 107 w 164"/>
              <a:gd name="T117" fmla="*/ 116 h 190"/>
              <a:gd name="T118" fmla="*/ 113 w 164"/>
              <a:gd name="T119" fmla="*/ 106 h 190"/>
              <a:gd name="T120" fmla="*/ 113 w 164"/>
              <a:gd name="T121" fmla="*/ 84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4" h="190">
                <a:moveTo>
                  <a:pt x="162" y="134"/>
                </a:moveTo>
                <a:cubicBezTo>
                  <a:pt x="155" y="130"/>
                  <a:pt x="155" y="130"/>
                  <a:pt x="155" y="130"/>
                </a:cubicBezTo>
                <a:cubicBezTo>
                  <a:pt x="162" y="126"/>
                  <a:pt x="162" y="126"/>
                  <a:pt x="162" y="126"/>
                </a:cubicBezTo>
                <a:cubicBezTo>
                  <a:pt x="152" y="120"/>
                  <a:pt x="152" y="120"/>
                  <a:pt x="152" y="120"/>
                </a:cubicBezTo>
                <a:cubicBezTo>
                  <a:pt x="144" y="124"/>
                  <a:pt x="144" y="124"/>
                  <a:pt x="144" y="124"/>
                </a:cubicBezTo>
                <a:cubicBezTo>
                  <a:pt x="140" y="122"/>
                  <a:pt x="140" y="122"/>
                  <a:pt x="140" y="122"/>
                </a:cubicBezTo>
                <a:cubicBezTo>
                  <a:pt x="153" y="115"/>
                  <a:pt x="153" y="115"/>
                  <a:pt x="153" y="115"/>
                </a:cubicBezTo>
                <a:cubicBezTo>
                  <a:pt x="143" y="109"/>
                  <a:pt x="143" y="109"/>
                  <a:pt x="143" y="109"/>
                </a:cubicBezTo>
                <a:cubicBezTo>
                  <a:pt x="130" y="115"/>
                  <a:pt x="130" y="115"/>
                  <a:pt x="130" y="115"/>
                </a:cubicBezTo>
                <a:cubicBezTo>
                  <a:pt x="124" y="112"/>
                  <a:pt x="124" y="112"/>
                  <a:pt x="124" y="112"/>
                </a:cubicBezTo>
                <a:cubicBezTo>
                  <a:pt x="124" y="100"/>
                  <a:pt x="124" y="100"/>
                  <a:pt x="124" y="100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24" y="90"/>
                  <a:pt x="124" y="90"/>
                  <a:pt x="124" y="90"/>
                </a:cubicBezTo>
                <a:cubicBezTo>
                  <a:pt x="124" y="78"/>
                  <a:pt x="124" y="78"/>
                  <a:pt x="124" y="78"/>
                </a:cubicBezTo>
                <a:cubicBezTo>
                  <a:pt x="130" y="75"/>
                  <a:pt x="130" y="75"/>
                  <a:pt x="130" y="75"/>
                </a:cubicBezTo>
                <a:cubicBezTo>
                  <a:pt x="143" y="81"/>
                  <a:pt x="143" y="81"/>
                  <a:pt x="143" y="81"/>
                </a:cubicBezTo>
                <a:cubicBezTo>
                  <a:pt x="153" y="75"/>
                  <a:pt x="153" y="75"/>
                  <a:pt x="153" y="75"/>
                </a:cubicBezTo>
                <a:cubicBezTo>
                  <a:pt x="140" y="68"/>
                  <a:pt x="140" y="68"/>
                  <a:pt x="140" y="68"/>
                </a:cubicBezTo>
                <a:cubicBezTo>
                  <a:pt x="144" y="66"/>
                  <a:pt x="144" y="66"/>
                  <a:pt x="144" y="66"/>
                </a:cubicBezTo>
                <a:cubicBezTo>
                  <a:pt x="152" y="70"/>
                  <a:pt x="152" y="70"/>
                  <a:pt x="152" y="70"/>
                </a:cubicBezTo>
                <a:cubicBezTo>
                  <a:pt x="162" y="64"/>
                  <a:pt x="162" y="64"/>
                  <a:pt x="162" y="64"/>
                </a:cubicBezTo>
                <a:cubicBezTo>
                  <a:pt x="155" y="60"/>
                  <a:pt x="155" y="60"/>
                  <a:pt x="155" y="60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64" y="48"/>
                  <a:pt x="164" y="48"/>
                  <a:pt x="164" y="48"/>
                </a:cubicBezTo>
                <a:cubicBezTo>
                  <a:pt x="156" y="45"/>
                  <a:pt x="156" y="45"/>
                  <a:pt x="156" y="45"/>
                </a:cubicBezTo>
                <a:cubicBezTo>
                  <a:pt x="149" y="50"/>
                  <a:pt x="149" y="50"/>
                  <a:pt x="149" y="50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38" y="47"/>
                  <a:pt x="138" y="47"/>
                  <a:pt x="138" y="47"/>
                </a:cubicBezTo>
                <a:cubicBezTo>
                  <a:pt x="138" y="56"/>
                  <a:pt x="138" y="56"/>
                  <a:pt x="138" y="56"/>
                </a:cubicBezTo>
                <a:cubicBezTo>
                  <a:pt x="134" y="58"/>
                  <a:pt x="134" y="58"/>
                  <a:pt x="134" y="58"/>
                </a:cubicBezTo>
                <a:cubicBezTo>
                  <a:pt x="135" y="43"/>
                  <a:pt x="135" y="43"/>
                  <a:pt x="135" y="43"/>
                </a:cubicBezTo>
                <a:cubicBezTo>
                  <a:pt x="124" y="49"/>
                  <a:pt x="124" y="49"/>
                  <a:pt x="124" y="49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17" y="68"/>
                  <a:pt x="117" y="68"/>
                  <a:pt x="117" y="68"/>
                </a:cubicBezTo>
                <a:cubicBezTo>
                  <a:pt x="107" y="63"/>
                  <a:pt x="107" y="63"/>
                  <a:pt x="107" y="63"/>
                </a:cubicBezTo>
                <a:cubicBezTo>
                  <a:pt x="110" y="47"/>
                  <a:pt x="110" y="47"/>
                  <a:pt x="110" y="47"/>
                </a:cubicBezTo>
                <a:cubicBezTo>
                  <a:pt x="97" y="57"/>
                  <a:pt x="97" y="57"/>
                  <a:pt x="97" y="57"/>
                </a:cubicBezTo>
                <a:cubicBezTo>
                  <a:pt x="88" y="52"/>
                  <a:pt x="88" y="52"/>
                  <a:pt x="88" y="52"/>
                </a:cubicBezTo>
                <a:cubicBezTo>
                  <a:pt x="88" y="44"/>
                  <a:pt x="88" y="44"/>
                  <a:pt x="88" y="44"/>
                </a:cubicBezTo>
                <a:cubicBezTo>
                  <a:pt x="101" y="36"/>
                  <a:pt x="101" y="36"/>
                  <a:pt x="101" y="36"/>
                </a:cubicBezTo>
                <a:cubicBezTo>
                  <a:pt x="101" y="24"/>
                  <a:pt x="101" y="24"/>
                  <a:pt x="101" y="24"/>
                </a:cubicBezTo>
                <a:cubicBezTo>
                  <a:pt x="88" y="32"/>
                  <a:pt x="88" y="32"/>
                  <a:pt x="88" y="32"/>
                </a:cubicBezTo>
                <a:cubicBezTo>
                  <a:pt x="88" y="27"/>
                  <a:pt x="88" y="27"/>
                  <a:pt x="88" y="27"/>
                </a:cubicBezTo>
                <a:cubicBezTo>
                  <a:pt x="95" y="23"/>
                  <a:pt x="95" y="23"/>
                  <a:pt x="95" y="23"/>
                </a:cubicBezTo>
                <a:cubicBezTo>
                  <a:pt x="95" y="11"/>
                  <a:pt x="95" y="11"/>
                  <a:pt x="95" y="11"/>
                </a:cubicBezTo>
                <a:cubicBezTo>
                  <a:pt x="88" y="15"/>
                  <a:pt x="88" y="15"/>
                  <a:pt x="88" y="15"/>
                </a:cubicBezTo>
                <a:cubicBezTo>
                  <a:pt x="88" y="6"/>
                  <a:pt x="88" y="6"/>
                  <a:pt x="88" y="6"/>
                </a:cubicBezTo>
                <a:cubicBezTo>
                  <a:pt x="82" y="0"/>
                  <a:pt x="82" y="0"/>
                  <a:pt x="82" y="0"/>
                </a:cubicBezTo>
                <a:cubicBezTo>
                  <a:pt x="76" y="6"/>
                  <a:pt x="76" y="6"/>
                  <a:pt x="76" y="6"/>
                </a:cubicBezTo>
                <a:cubicBezTo>
                  <a:pt x="76" y="15"/>
                  <a:pt x="76" y="15"/>
                  <a:pt x="76" y="15"/>
                </a:cubicBezTo>
                <a:cubicBezTo>
                  <a:pt x="69" y="11"/>
                  <a:pt x="69" y="11"/>
                  <a:pt x="69" y="11"/>
                </a:cubicBezTo>
                <a:cubicBezTo>
                  <a:pt x="69" y="23"/>
                  <a:pt x="69" y="23"/>
                  <a:pt x="69" y="23"/>
                </a:cubicBezTo>
                <a:cubicBezTo>
                  <a:pt x="76" y="27"/>
                  <a:pt x="76" y="27"/>
                  <a:pt x="76" y="27"/>
                </a:cubicBezTo>
                <a:cubicBezTo>
                  <a:pt x="76" y="32"/>
                  <a:pt x="76" y="32"/>
                  <a:pt x="76" y="32"/>
                </a:cubicBezTo>
                <a:cubicBezTo>
                  <a:pt x="63" y="24"/>
                  <a:pt x="63" y="24"/>
                  <a:pt x="63" y="24"/>
                </a:cubicBezTo>
                <a:cubicBezTo>
                  <a:pt x="63" y="36"/>
                  <a:pt x="63" y="36"/>
                  <a:pt x="63" y="36"/>
                </a:cubicBezTo>
                <a:cubicBezTo>
                  <a:pt x="76" y="44"/>
                  <a:pt x="76" y="44"/>
                  <a:pt x="76" y="44"/>
                </a:cubicBezTo>
                <a:cubicBezTo>
                  <a:pt x="76" y="52"/>
                  <a:pt x="76" y="52"/>
                  <a:pt x="76" y="52"/>
                </a:cubicBezTo>
                <a:cubicBezTo>
                  <a:pt x="67" y="57"/>
                  <a:pt x="67" y="57"/>
                  <a:pt x="67" y="57"/>
                </a:cubicBezTo>
                <a:cubicBezTo>
                  <a:pt x="55" y="47"/>
                  <a:pt x="55" y="47"/>
                  <a:pt x="55" y="47"/>
                </a:cubicBezTo>
                <a:cubicBezTo>
                  <a:pt x="57" y="63"/>
                  <a:pt x="57" y="63"/>
                  <a:pt x="57" y="63"/>
                </a:cubicBezTo>
                <a:cubicBezTo>
                  <a:pt x="48" y="68"/>
                  <a:pt x="48" y="68"/>
                  <a:pt x="48" y="68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49"/>
                  <a:pt x="40" y="49"/>
                  <a:pt x="40" y="49"/>
                </a:cubicBezTo>
                <a:cubicBezTo>
                  <a:pt x="29" y="43"/>
                  <a:pt x="29" y="43"/>
                  <a:pt x="29" y="43"/>
                </a:cubicBezTo>
                <a:cubicBezTo>
                  <a:pt x="30" y="58"/>
                  <a:pt x="30" y="58"/>
                  <a:pt x="30" y="58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47"/>
                  <a:pt x="26" y="47"/>
                  <a:pt x="26" y="47"/>
                </a:cubicBezTo>
                <a:cubicBezTo>
                  <a:pt x="15" y="41"/>
                  <a:pt x="15" y="41"/>
                  <a:pt x="15" y="41"/>
                </a:cubicBezTo>
                <a:cubicBezTo>
                  <a:pt x="15" y="50"/>
                  <a:pt x="15" y="50"/>
                  <a:pt x="15" y="50"/>
                </a:cubicBezTo>
                <a:cubicBezTo>
                  <a:pt x="8" y="45"/>
                  <a:pt x="8" y="45"/>
                  <a:pt x="8" y="45"/>
                </a:cubicBezTo>
                <a:cubicBezTo>
                  <a:pt x="0" y="48"/>
                  <a:pt x="0" y="48"/>
                  <a:pt x="0" y="48"/>
                </a:cubicBezTo>
                <a:cubicBezTo>
                  <a:pt x="2" y="56"/>
                  <a:pt x="2" y="56"/>
                  <a:pt x="2" y="56"/>
                </a:cubicBezTo>
                <a:cubicBezTo>
                  <a:pt x="9" y="60"/>
                  <a:pt x="9" y="60"/>
                  <a:pt x="9" y="60"/>
                </a:cubicBezTo>
                <a:cubicBezTo>
                  <a:pt x="2" y="64"/>
                  <a:pt x="2" y="64"/>
                  <a:pt x="2" y="64"/>
                </a:cubicBezTo>
                <a:cubicBezTo>
                  <a:pt x="12" y="70"/>
                  <a:pt x="12" y="70"/>
                  <a:pt x="12" y="70"/>
                </a:cubicBezTo>
                <a:cubicBezTo>
                  <a:pt x="20" y="66"/>
                  <a:pt x="20" y="66"/>
                  <a:pt x="20" y="66"/>
                </a:cubicBezTo>
                <a:cubicBezTo>
                  <a:pt x="24" y="68"/>
                  <a:pt x="24" y="68"/>
                  <a:pt x="24" y="68"/>
                </a:cubicBezTo>
                <a:cubicBezTo>
                  <a:pt x="11" y="75"/>
                  <a:pt x="11" y="75"/>
                  <a:pt x="11" y="75"/>
                </a:cubicBezTo>
                <a:cubicBezTo>
                  <a:pt x="21" y="81"/>
                  <a:pt x="21" y="81"/>
                  <a:pt x="21" y="81"/>
                </a:cubicBezTo>
                <a:cubicBezTo>
                  <a:pt x="34" y="75"/>
                  <a:pt x="34" y="75"/>
                  <a:pt x="34" y="75"/>
                </a:cubicBezTo>
                <a:cubicBezTo>
                  <a:pt x="41" y="78"/>
                  <a:pt x="41" y="78"/>
                  <a:pt x="41" y="78"/>
                </a:cubicBezTo>
                <a:cubicBezTo>
                  <a:pt x="41" y="89"/>
                  <a:pt x="41" y="89"/>
                  <a:pt x="41" y="89"/>
                </a:cubicBezTo>
                <a:cubicBezTo>
                  <a:pt x="26" y="95"/>
                  <a:pt x="26" y="95"/>
                  <a:pt x="26" y="95"/>
                </a:cubicBezTo>
                <a:cubicBezTo>
                  <a:pt x="41" y="101"/>
                  <a:pt x="41" y="101"/>
                  <a:pt x="41" y="101"/>
                </a:cubicBezTo>
                <a:cubicBezTo>
                  <a:pt x="41" y="111"/>
                  <a:pt x="41" y="111"/>
                  <a:pt x="41" y="111"/>
                </a:cubicBezTo>
                <a:cubicBezTo>
                  <a:pt x="34" y="115"/>
                  <a:pt x="34" y="115"/>
                  <a:pt x="34" y="115"/>
                </a:cubicBezTo>
                <a:cubicBezTo>
                  <a:pt x="21" y="109"/>
                  <a:pt x="21" y="109"/>
                  <a:pt x="21" y="109"/>
                </a:cubicBezTo>
                <a:cubicBezTo>
                  <a:pt x="11" y="115"/>
                  <a:pt x="11" y="115"/>
                  <a:pt x="11" y="115"/>
                </a:cubicBezTo>
                <a:cubicBezTo>
                  <a:pt x="24" y="122"/>
                  <a:pt x="24" y="122"/>
                  <a:pt x="24" y="122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2" y="126"/>
                  <a:pt x="2" y="126"/>
                  <a:pt x="2" y="126"/>
                </a:cubicBezTo>
                <a:cubicBezTo>
                  <a:pt x="9" y="130"/>
                  <a:pt x="9" y="130"/>
                  <a:pt x="9" y="130"/>
                </a:cubicBezTo>
                <a:cubicBezTo>
                  <a:pt x="2" y="134"/>
                  <a:pt x="2" y="134"/>
                  <a:pt x="2" y="134"/>
                </a:cubicBezTo>
                <a:cubicBezTo>
                  <a:pt x="0" y="142"/>
                  <a:pt x="0" y="142"/>
                  <a:pt x="0" y="142"/>
                </a:cubicBezTo>
                <a:cubicBezTo>
                  <a:pt x="8" y="145"/>
                  <a:pt x="8" y="145"/>
                  <a:pt x="8" y="145"/>
                </a:cubicBezTo>
                <a:cubicBezTo>
                  <a:pt x="15" y="140"/>
                  <a:pt x="15" y="140"/>
                  <a:pt x="15" y="140"/>
                </a:cubicBezTo>
                <a:cubicBezTo>
                  <a:pt x="15" y="149"/>
                  <a:pt x="15" y="149"/>
                  <a:pt x="15" y="149"/>
                </a:cubicBezTo>
                <a:cubicBezTo>
                  <a:pt x="26" y="143"/>
                  <a:pt x="26" y="143"/>
                  <a:pt x="26" y="143"/>
                </a:cubicBezTo>
                <a:cubicBezTo>
                  <a:pt x="26" y="134"/>
                  <a:pt x="26" y="134"/>
                  <a:pt x="26" y="134"/>
                </a:cubicBezTo>
                <a:cubicBezTo>
                  <a:pt x="30" y="132"/>
                  <a:pt x="30" y="132"/>
                  <a:pt x="30" y="132"/>
                </a:cubicBezTo>
                <a:cubicBezTo>
                  <a:pt x="29" y="146"/>
                  <a:pt x="29" y="146"/>
                  <a:pt x="29" y="146"/>
                </a:cubicBezTo>
                <a:cubicBezTo>
                  <a:pt x="40" y="141"/>
                  <a:pt x="40" y="141"/>
                  <a:pt x="40" y="141"/>
                </a:cubicBezTo>
                <a:cubicBezTo>
                  <a:pt x="40" y="126"/>
                  <a:pt x="40" y="126"/>
                  <a:pt x="40" y="126"/>
                </a:cubicBezTo>
                <a:cubicBezTo>
                  <a:pt x="47" y="122"/>
                  <a:pt x="47" y="122"/>
                  <a:pt x="47" y="122"/>
                </a:cubicBezTo>
                <a:cubicBezTo>
                  <a:pt x="57" y="128"/>
                  <a:pt x="57" y="128"/>
                  <a:pt x="57" y="128"/>
                </a:cubicBezTo>
                <a:cubicBezTo>
                  <a:pt x="54" y="143"/>
                  <a:pt x="54" y="143"/>
                  <a:pt x="54" y="143"/>
                </a:cubicBezTo>
                <a:cubicBezTo>
                  <a:pt x="66" y="133"/>
                  <a:pt x="66" y="133"/>
                  <a:pt x="66" y="133"/>
                </a:cubicBezTo>
                <a:cubicBezTo>
                  <a:pt x="76" y="139"/>
                  <a:pt x="76" y="139"/>
                  <a:pt x="76" y="139"/>
                </a:cubicBezTo>
                <a:cubicBezTo>
                  <a:pt x="76" y="146"/>
                  <a:pt x="76" y="146"/>
                  <a:pt x="76" y="146"/>
                </a:cubicBezTo>
                <a:cubicBezTo>
                  <a:pt x="63" y="154"/>
                  <a:pt x="63" y="154"/>
                  <a:pt x="63" y="154"/>
                </a:cubicBezTo>
                <a:cubicBezTo>
                  <a:pt x="63" y="166"/>
                  <a:pt x="63" y="166"/>
                  <a:pt x="63" y="166"/>
                </a:cubicBezTo>
                <a:cubicBezTo>
                  <a:pt x="76" y="158"/>
                  <a:pt x="76" y="158"/>
                  <a:pt x="76" y="158"/>
                </a:cubicBezTo>
                <a:cubicBezTo>
                  <a:pt x="76" y="163"/>
                  <a:pt x="76" y="163"/>
                  <a:pt x="76" y="163"/>
                </a:cubicBezTo>
                <a:cubicBezTo>
                  <a:pt x="69" y="167"/>
                  <a:pt x="69" y="167"/>
                  <a:pt x="69" y="167"/>
                </a:cubicBezTo>
                <a:cubicBezTo>
                  <a:pt x="69" y="179"/>
                  <a:pt x="69" y="179"/>
                  <a:pt x="69" y="179"/>
                </a:cubicBezTo>
                <a:cubicBezTo>
                  <a:pt x="76" y="175"/>
                  <a:pt x="76" y="175"/>
                  <a:pt x="76" y="175"/>
                </a:cubicBezTo>
                <a:cubicBezTo>
                  <a:pt x="76" y="184"/>
                  <a:pt x="76" y="184"/>
                  <a:pt x="76" y="184"/>
                </a:cubicBezTo>
                <a:cubicBezTo>
                  <a:pt x="82" y="190"/>
                  <a:pt x="82" y="190"/>
                  <a:pt x="82" y="190"/>
                </a:cubicBezTo>
                <a:cubicBezTo>
                  <a:pt x="88" y="184"/>
                  <a:pt x="88" y="184"/>
                  <a:pt x="88" y="184"/>
                </a:cubicBezTo>
                <a:cubicBezTo>
                  <a:pt x="88" y="175"/>
                  <a:pt x="88" y="175"/>
                  <a:pt x="88" y="175"/>
                </a:cubicBezTo>
                <a:cubicBezTo>
                  <a:pt x="95" y="179"/>
                  <a:pt x="95" y="179"/>
                  <a:pt x="95" y="179"/>
                </a:cubicBezTo>
                <a:cubicBezTo>
                  <a:pt x="95" y="167"/>
                  <a:pt x="95" y="167"/>
                  <a:pt x="95" y="167"/>
                </a:cubicBezTo>
                <a:cubicBezTo>
                  <a:pt x="88" y="163"/>
                  <a:pt x="88" y="163"/>
                  <a:pt x="88" y="163"/>
                </a:cubicBezTo>
                <a:cubicBezTo>
                  <a:pt x="88" y="158"/>
                  <a:pt x="88" y="158"/>
                  <a:pt x="88" y="158"/>
                </a:cubicBezTo>
                <a:cubicBezTo>
                  <a:pt x="101" y="166"/>
                  <a:pt x="101" y="166"/>
                  <a:pt x="101" y="166"/>
                </a:cubicBezTo>
                <a:cubicBezTo>
                  <a:pt x="101" y="154"/>
                  <a:pt x="101" y="154"/>
                  <a:pt x="101" y="154"/>
                </a:cubicBezTo>
                <a:cubicBezTo>
                  <a:pt x="88" y="146"/>
                  <a:pt x="88" y="146"/>
                  <a:pt x="88" y="146"/>
                </a:cubicBezTo>
                <a:cubicBezTo>
                  <a:pt x="88" y="139"/>
                  <a:pt x="88" y="139"/>
                  <a:pt x="88" y="139"/>
                </a:cubicBezTo>
                <a:cubicBezTo>
                  <a:pt x="98" y="134"/>
                  <a:pt x="98" y="134"/>
                  <a:pt x="98" y="134"/>
                </a:cubicBezTo>
                <a:cubicBezTo>
                  <a:pt x="109" y="143"/>
                  <a:pt x="109" y="143"/>
                  <a:pt x="109" y="143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18" y="122"/>
                  <a:pt x="118" y="122"/>
                  <a:pt x="118" y="122"/>
                </a:cubicBezTo>
                <a:cubicBezTo>
                  <a:pt x="124" y="126"/>
                  <a:pt x="124" y="126"/>
                  <a:pt x="124" y="126"/>
                </a:cubicBezTo>
                <a:cubicBezTo>
                  <a:pt x="124" y="141"/>
                  <a:pt x="124" y="141"/>
                  <a:pt x="124" y="141"/>
                </a:cubicBezTo>
                <a:cubicBezTo>
                  <a:pt x="135" y="147"/>
                  <a:pt x="135" y="147"/>
                  <a:pt x="135" y="147"/>
                </a:cubicBezTo>
                <a:cubicBezTo>
                  <a:pt x="134" y="132"/>
                  <a:pt x="134" y="132"/>
                  <a:pt x="134" y="132"/>
                </a:cubicBezTo>
                <a:cubicBezTo>
                  <a:pt x="138" y="134"/>
                  <a:pt x="138" y="134"/>
                  <a:pt x="138" y="134"/>
                </a:cubicBezTo>
                <a:cubicBezTo>
                  <a:pt x="138" y="143"/>
                  <a:pt x="138" y="143"/>
                  <a:pt x="138" y="143"/>
                </a:cubicBezTo>
                <a:cubicBezTo>
                  <a:pt x="149" y="149"/>
                  <a:pt x="149" y="149"/>
                  <a:pt x="149" y="149"/>
                </a:cubicBezTo>
                <a:cubicBezTo>
                  <a:pt x="149" y="140"/>
                  <a:pt x="149" y="140"/>
                  <a:pt x="149" y="140"/>
                </a:cubicBezTo>
                <a:cubicBezTo>
                  <a:pt x="156" y="145"/>
                  <a:pt x="156" y="145"/>
                  <a:pt x="156" y="145"/>
                </a:cubicBezTo>
                <a:cubicBezTo>
                  <a:pt x="164" y="142"/>
                  <a:pt x="164" y="142"/>
                  <a:pt x="164" y="142"/>
                </a:cubicBezTo>
                <a:lnTo>
                  <a:pt x="162" y="134"/>
                </a:lnTo>
                <a:close/>
                <a:moveTo>
                  <a:pt x="88" y="64"/>
                </a:moveTo>
                <a:cubicBezTo>
                  <a:pt x="93" y="67"/>
                  <a:pt x="100" y="71"/>
                  <a:pt x="105" y="74"/>
                </a:cubicBezTo>
                <a:cubicBezTo>
                  <a:pt x="95" y="80"/>
                  <a:pt x="95" y="80"/>
                  <a:pt x="95" y="80"/>
                </a:cubicBezTo>
                <a:cubicBezTo>
                  <a:pt x="93" y="78"/>
                  <a:pt x="90" y="77"/>
                  <a:pt x="88" y="76"/>
                </a:cubicBezTo>
                <a:lnTo>
                  <a:pt x="88" y="64"/>
                </a:lnTo>
                <a:close/>
                <a:moveTo>
                  <a:pt x="76" y="65"/>
                </a:moveTo>
                <a:cubicBezTo>
                  <a:pt x="76" y="76"/>
                  <a:pt x="76" y="76"/>
                  <a:pt x="76" y="76"/>
                </a:cubicBezTo>
                <a:cubicBezTo>
                  <a:pt x="75" y="77"/>
                  <a:pt x="74" y="77"/>
                  <a:pt x="74" y="77"/>
                </a:cubicBezTo>
                <a:cubicBezTo>
                  <a:pt x="74" y="77"/>
                  <a:pt x="72" y="79"/>
                  <a:pt x="70" y="80"/>
                </a:cubicBezTo>
                <a:cubicBezTo>
                  <a:pt x="59" y="74"/>
                  <a:pt x="59" y="74"/>
                  <a:pt x="59" y="74"/>
                </a:cubicBezTo>
                <a:cubicBezTo>
                  <a:pt x="64" y="71"/>
                  <a:pt x="71" y="67"/>
                  <a:pt x="76" y="65"/>
                </a:cubicBezTo>
                <a:close/>
                <a:moveTo>
                  <a:pt x="52" y="84"/>
                </a:moveTo>
                <a:cubicBezTo>
                  <a:pt x="63" y="90"/>
                  <a:pt x="63" y="90"/>
                  <a:pt x="63" y="90"/>
                </a:cubicBezTo>
                <a:cubicBezTo>
                  <a:pt x="63" y="93"/>
                  <a:pt x="63" y="96"/>
                  <a:pt x="63" y="99"/>
                </a:cubicBezTo>
                <a:cubicBezTo>
                  <a:pt x="52" y="105"/>
                  <a:pt x="52" y="105"/>
                  <a:pt x="52" y="105"/>
                </a:cubicBezTo>
                <a:cubicBezTo>
                  <a:pt x="52" y="99"/>
                  <a:pt x="52" y="90"/>
                  <a:pt x="52" y="84"/>
                </a:cubicBezTo>
                <a:close/>
                <a:moveTo>
                  <a:pt x="76" y="126"/>
                </a:moveTo>
                <a:cubicBezTo>
                  <a:pt x="71" y="123"/>
                  <a:pt x="63" y="119"/>
                  <a:pt x="58" y="116"/>
                </a:cubicBezTo>
                <a:cubicBezTo>
                  <a:pt x="68" y="110"/>
                  <a:pt x="68" y="110"/>
                  <a:pt x="68" y="110"/>
                </a:cubicBezTo>
                <a:cubicBezTo>
                  <a:pt x="70" y="111"/>
                  <a:pt x="73" y="113"/>
                  <a:pt x="76" y="115"/>
                </a:cubicBezTo>
                <a:lnTo>
                  <a:pt x="76" y="126"/>
                </a:lnTo>
                <a:close/>
                <a:moveTo>
                  <a:pt x="82" y="106"/>
                </a:moveTo>
                <a:cubicBezTo>
                  <a:pt x="82" y="106"/>
                  <a:pt x="73" y="101"/>
                  <a:pt x="73" y="101"/>
                </a:cubicBezTo>
                <a:cubicBezTo>
                  <a:pt x="73" y="101"/>
                  <a:pt x="73" y="90"/>
                  <a:pt x="73" y="90"/>
                </a:cubicBezTo>
                <a:cubicBezTo>
                  <a:pt x="73" y="90"/>
                  <a:pt x="79" y="87"/>
                  <a:pt x="79" y="87"/>
                </a:cubicBezTo>
                <a:cubicBezTo>
                  <a:pt x="79" y="87"/>
                  <a:pt x="82" y="85"/>
                  <a:pt x="82" y="85"/>
                </a:cubicBezTo>
                <a:cubicBezTo>
                  <a:pt x="83" y="85"/>
                  <a:pt x="92" y="90"/>
                  <a:pt x="92" y="90"/>
                </a:cubicBezTo>
                <a:cubicBezTo>
                  <a:pt x="92" y="90"/>
                  <a:pt x="92" y="101"/>
                  <a:pt x="92" y="101"/>
                </a:cubicBezTo>
                <a:cubicBezTo>
                  <a:pt x="92" y="101"/>
                  <a:pt x="83" y="106"/>
                  <a:pt x="82" y="106"/>
                </a:cubicBezTo>
                <a:close/>
                <a:moveTo>
                  <a:pt x="88" y="115"/>
                </a:moveTo>
                <a:cubicBezTo>
                  <a:pt x="91" y="114"/>
                  <a:pt x="94" y="112"/>
                  <a:pt x="97" y="110"/>
                </a:cubicBezTo>
                <a:cubicBezTo>
                  <a:pt x="107" y="116"/>
                  <a:pt x="107" y="116"/>
                  <a:pt x="107" y="116"/>
                </a:cubicBezTo>
                <a:cubicBezTo>
                  <a:pt x="102" y="119"/>
                  <a:pt x="93" y="124"/>
                  <a:pt x="88" y="127"/>
                </a:cubicBezTo>
                <a:lnTo>
                  <a:pt x="88" y="115"/>
                </a:lnTo>
                <a:close/>
                <a:moveTo>
                  <a:pt x="113" y="106"/>
                </a:moveTo>
                <a:cubicBezTo>
                  <a:pt x="102" y="100"/>
                  <a:pt x="102" y="100"/>
                  <a:pt x="102" y="100"/>
                </a:cubicBezTo>
                <a:cubicBezTo>
                  <a:pt x="102" y="96"/>
                  <a:pt x="102" y="92"/>
                  <a:pt x="102" y="89"/>
                </a:cubicBezTo>
                <a:cubicBezTo>
                  <a:pt x="113" y="84"/>
                  <a:pt x="113" y="84"/>
                  <a:pt x="113" y="84"/>
                </a:cubicBezTo>
                <a:cubicBezTo>
                  <a:pt x="113" y="90"/>
                  <a:pt x="113" y="99"/>
                  <a:pt x="113" y="106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6" name="Freeform 225"/>
          <p:cNvSpPr/>
          <p:nvPr/>
        </p:nvSpPr>
        <p:spPr bwMode="auto">
          <a:xfrm>
            <a:off x="3401240" y="3827955"/>
            <a:ext cx="142875" cy="101600"/>
          </a:xfrm>
          <a:custGeom>
            <a:avLst/>
            <a:gdLst>
              <a:gd name="T0" fmla="*/ 33 w 64"/>
              <a:gd name="T1" fmla="*/ 0 h 45"/>
              <a:gd name="T2" fmla="*/ 28 w 64"/>
              <a:gd name="T3" fmla="*/ 45 h 45"/>
              <a:gd name="T4" fmla="*/ 34 w 64"/>
              <a:gd name="T5" fmla="*/ 22 h 45"/>
              <a:gd name="T6" fmla="*/ 38 w 64"/>
              <a:gd name="T7" fmla="*/ 45 h 45"/>
              <a:gd name="T8" fmla="*/ 33 w 64"/>
              <a:gd name="T9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45">
                <a:moveTo>
                  <a:pt x="33" y="0"/>
                </a:moveTo>
                <a:cubicBezTo>
                  <a:pt x="33" y="0"/>
                  <a:pt x="0" y="22"/>
                  <a:pt x="28" y="45"/>
                </a:cubicBezTo>
                <a:cubicBezTo>
                  <a:pt x="28" y="45"/>
                  <a:pt x="20" y="33"/>
                  <a:pt x="34" y="22"/>
                </a:cubicBezTo>
                <a:cubicBezTo>
                  <a:pt x="34" y="22"/>
                  <a:pt x="47" y="29"/>
                  <a:pt x="38" y="45"/>
                </a:cubicBezTo>
                <a:cubicBezTo>
                  <a:pt x="38" y="45"/>
                  <a:pt x="64" y="26"/>
                  <a:pt x="33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7" name="Freeform 226"/>
          <p:cNvSpPr/>
          <p:nvPr/>
        </p:nvSpPr>
        <p:spPr bwMode="auto">
          <a:xfrm>
            <a:off x="3499665" y="3886692"/>
            <a:ext cx="144462" cy="101600"/>
          </a:xfrm>
          <a:custGeom>
            <a:avLst/>
            <a:gdLst>
              <a:gd name="T0" fmla="*/ 33 w 64"/>
              <a:gd name="T1" fmla="*/ 0 h 45"/>
              <a:gd name="T2" fmla="*/ 28 w 64"/>
              <a:gd name="T3" fmla="*/ 45 h 45"/>
              <a:gd name="T4" fmla="*/ 33 w 64"/>
              <a:gd name="T5" fmla="*/ 22 h 45"/>
              <a:gd name="T6" fmla="*/ 38 w 64"/>
              <a:gd name="T7" fmla="*/ 44 h 45"/>
              <a:gd name="T8" fmla="*/ 33 w 64"/>
              <a:gd name="T9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45">
                <a:moveTo>
                  <a:pt x="33" y="0"/>
                </a:moveTo>
                <a:cubicBezTo>
                  <a:pt x="33" y="0"/>
                  <a:pt x="0" y="22"/>
                  <a:pt x="28" y="45"/>
                </a:cubicBezTo>
                <a:cubicBezTo>
                  <a:pt x="28" y="45"/>
                  <a:pt x="20" y="33"/>
                  <a:pt x="33" y="22"/>
                </a:cubicBezTo>
                <a:cubicBezTo>
                  <a:pt x="33" y="22"/>
                  <a:pt x="46" y="29"/>
                  <a:pt x="38" y="44"/>
                </a:cubicBezTo>
                <a:cubicBezTo>
                  <a:pt x="38" y="44"/>
                  <a:pt x="64" y="25"/>
                  <a:pt x="33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8" name="Freeform 227"/>
          <p:cNvSpPr/>
          <p:nvPr/>
        </p:nvSpPr>
        <p:spPr bwMode="auto">
          <a:xfrm>
            <a:off x="3477440" y="4132755"/>
            <a:ext cx="1587" cy="0"/>
          </a:xfrm>
          <a:custGeom>
            <a:avLst/>
            <a:gdLst>
              <a:gd name="T0" fmla="*/ 1 w 1"/>
              <a:gd name="T1" fmla="*/ 1 w 1"/>
              <a:gd name="T2" fmla="*/ 0 w 1"/>
              <a:gd name="T3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9" name="Freeform 228"/>
          <p:cNvSpPr/>
          <p:nvPr/>
        </p:nvSpPr>
        <p:spPr bwMode="auto">
          <a:xfrm>
            <a:off x="3436165" y="3937492"/>
            <a:ext cx="77787" cy="69850"/>
          </a:xfrm>
          <a:custGeom>
            <a:avLst/>
            <a:gdLst>
              <a:gd name="T0" fmla="*/ 34 w 34"/>
              <a:gd name="T1" fmla="*/ 31 h 31"/>
              <a:gd name="T2" fmla="*/ 34 w 34"/>
              <a:gd name="T3" fmla="*/ 1 h 31"/>
              <a:gd name="T4" fmla="*/ 32 w 34"/>
              <a:gd name="T5" fmla="*/ 0 h 31"/>
              <a:gd name="T6" fmla="*/ 2 w 34"/>
              <a:gd name="T7" fmla="*/ 0 h 31"/>
              <a:gd name="T8" fmla="*/ 0 w 34"/>
              <a:gd name="T9" fmla="*/ 1 h 31"/>
              <a:gd name="T10" fmla="*/ 0 w 34"/>
              <a:gd name="T11" fmla="*/ 8 h 31"/>
              <a:gd name="T12" fmla="*/ 34 w 34"/>
              <a:gd name="T13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31">
                <a:moveTo>
                  <a:pt x="34" y="31"/>
                </a:moveTo>
                <a:cubicBezTo>
                  <a:pt x="34" y="1"/>
                  <a:pt x="34" y="1"/>
                  <a:pt x="34" y="1"/>
                </a:cubicBezTo>
                <a:cubicBezTo>
                  <a:pt x="34" y="0"/>
                  <a:pt x="33" y="0"/>
                  <a:pt x="32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8"/>
                  <a:pt x="0" y="8"/>
                  <a:pt x="0" y="8"/>
                </a:cubicBezTo>
                <a:cubicBezTo>
                  <a:pt x="4" y="13"/>
                  <a:pt x="14" y="24"/>
                  <a:pt x="34" y="31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0" name="Freeform 229"/>
          <p:cNvSpPr/>
          <p:nvPr/>
        </p:nvSpPr>
        <p:spPr bwMode="auto">
          <a:xfrm>
            <a:off x="3436165" y="3981942"/>
            <a:ext cx="77787" cy="107950"/>
          </a:xfrm>
          <a:custGeom>
            <a:avLst/>
            <a:gdLst>
              <a:gd name="T0" fmla="*/ 34 w 34"/>
              <a:gd name="T1" fmla="*/ 48 h 48"/>
              <a:gd name="T2" fmla="*/ 34 w 34"/>
              <a:gd name="T3" fmla="*/ 20 h 48"/>
              <a:gd name="T4" fmla="*/ 0 w 34"/>
              <a:gd name="T5" fmla="*/ 0 h 48"/>
              <a:gd name="T6" fmla="*/ 0 w 34"/>
              <a:gd name="T7" fmla="*/ 25 h 48"/>
              <a:gd name="T8" fmla="*/ 34 w 34"/>
              <a:gd name="T9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48">
                <a:moveTo>
                  <a:pt x="34" y="48"/>
                </a:moveTo>
                <a:cubicBezTo>
                  <a:pt x="34" y="20"/>
                  <a:pt x="34" y="20"/>
                  <a:pt x="34" y="20"/>
                </a:cubicBezTo>
                <a:cubicBezTo>
                  <a:pt x="27" y="18"/>
                  <a:pt x="10" y="12"/>
                  <a:pt x="0" y="0"/>
                </a:cubicBezTo>
                <a:cubicBezTo>
                  <a:pt x="0" y="25"/>
                  <a:pt x="0" y="25"/>
                  <a:pt x="0" y="25"/>
                </a:cubicBezTo>
                <a:cubicBezTo>
                  <a:pt x="5" y="31"/>
                  <a:pt x="15" y="41"/>
                  <a:pt x="34" y="48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1" name="Freeform 230"/>
          <p:cNvSpPr>
            <a:spLocks noEditPoints="1"/>
          </p:cNvSpPr>
          <p:nvPr/>
        </p:nvSpPr>
        <p:spPr bwMode="auto">
          <a:xfrm>
            <a:off x="3312340" y="3993055"/>
            <a:ext cx="415925" cy="228600"/>
          </a:xfrm>
          <a:custGeom>
            <a:avLst/>
            <a:gdLst>
              <a:gd name="T0" fmla="*/ 154 w 184"/>
              <a:gd name="T1" fmla="*/ 54 h 101"/>
              <a:gd name="T2" fmla="*/ 138 w 184"/>
              <a:gd name="T3" fmla="*/ 61 h 101"/>
              <a:gd name="T4" fmla="*/ 156 w 184"/>
              <a:gd name="T5" fmla="*/ 53 h 101"/>
              <a:gd name="T6" fmla="*/ 164 w 184"/>
              <a:gd name="T7" fmla="*/ 22 h 101"/>
              <a:gd name="T8" fmla="*/ 135 w 184"/>
              <a:gd name="T9" fmla="*/ 23 h 101"/>
              <a:gd name="T10" fmla="*/ 132 w 184"/>
              <a:gd name="T11" fmla="*/ 30 h 101"/>
              <a:gd name="T12" fmla="*/ 132 w 184"/>
              <a:gd name="T13" fmla="*/ 2 h 101"/>
              <a:gd name="T14" fmla="*/ 131 w 184"/>
              <a:gd name="T15" fmla="*/ 0 h 101"/>
              <a:gd name="T16" fmla="*/ 101 w 184"/>
              <a:gd name="T17" fmla="*/ 0 h 101"/>
              <a:gd name="T18" fmla="*/ 99 w 184"/>
              <a:gd name="T19" fmla="*/ 2 h 101"/>
              <a:gd name="T20" fmla="*/ 99 w 184"/>
              <a:gd name="T21" fmla="*/ 23 h 101"/>
              <a:gd name="T22" fmla="*/ 133 w 184"/>
              <a:gd name="T23" fmla="*/ 46 h 101"/>
              <a:gd name="T24" fmla="*/ 133 w 184"/>
              <a:gd name="T25" fmla="*/ 55 h 101"/>
              <a:gd name="T26" fmla="*/ 99 w 184"/>
              <a:gd name="T27" fmla="*/ 35 h 101"/>
              <a:gd name="T28" fmla="*/ 99 w 184"/>
              <a:gd name="T29" fmla="*/ 55 h 101"/>
              <a:gd name="T30" fmla="*/ 94 w 184"/>
              <a:gd name="T31" fmla="*/ 54 h 101"/>
              <a:gd name="T32" fmla="*/ 89 w 184"/>
              <a:gd name="T33" fmla="*/ 55 h 101"/>
              <a:gd name="T34" fmla="*/ 89 w 184"/>
              <a:gd name="T35" fmla="*/ 52 h 101"/>
              <a:gd name="T36" fmla="*/ 55 w 184"/>
              <a:gd name="T37" fmla="*/ 32 h 101"/>
              <a:gd name="T38" fmla="*/ 55 w 184"/>
              <a:gd name="T39" fmla="*/ 38 h 101"/>
              <a:gd name="T40" fmla="*/ 51 w 184"/>
              <a:gd name="T41" fmla="*/ 28 h 101"/>
              <a:gd name="T42" fmla="*/ 26 w 184"/>
              <a:gd name="T43" fmla="*/ 26 h 101"/>
              <a:gd name="T44" fmla="*/ 32 w 184"/>
              <a:gd name="T45" fmla="*/ 53 h 101"/>
              <a:gd name="T46" fmla="*/ 48 w 184"/>
              <a:gd name="T47" fmla="*/ 62 h 101"/>
              <a:gd name="T48" fmla="*/ 30 w 184"/>
              <a:gd name="T49" fmla="*/ 55 h 101"/>
              <a:gd name="T50" fmla="*/ 0 w 184"/>
              <a:gd name="T51" fmla="*/ 76 h 101"/>
              <a:gd name="T52" fmla="*/ 32 w 184"/>
              <a:gd name="T53" fmla="*/ 101 h 101"/>
              <a:gd name="T54" fmla="*/ 63 w 184"/>
              <a:gd name="T55" fmla="*/ 97 h 101"/>
              <a:gd name="T56" fmla="*/ 69 w 184"/>
              <a:gd name="T57" fmla="*/ 89 h 101"/>
              <a:gd name="T58" fmla="*/ 78 w 184"/>
              <a:gd name="T59" fmla="*/ 101 h 101"/>
              <a:gd name="T60" fmla="*/ 109 w 184"/>
              <a:gd name="T61" fmla="*/ 99 h 101"/>
              <a:gd name="T62" fmla="*/ 117 w 184"/>
              <a:gd name="T63" fmla="*/ 89 h 101"/>
              <a:gd name="T64" fmla="*/ 121 w 184"/>
              <a:gd name="T65" fmla="*/ 96 h 101"/>
              <a:gd name="T66" fmla="*/ 152 w 184"/>
              <a:gd name="T67" fmla="*/ 100 h 101"/>
              <a:gd name="T68" fmla="*/ 184 w 184"/>
              <a:gd name="T69" fmla="*/ 75 h 101"/>
              <a:gd name="T70" fmla="*/ 154 w 184"/>
              <a:gd name="T71" fmla="*/ 54 h 101"/>
              <a:gd name="T72" fmla="*/ 74 w 184"/>
              <a:gd name="T73" fmla="*/ 62 h 101"/>
              <a:gd name="T74" fmla="*/ 73 w 184"/>
              <a:gd name="T75" fmla="*/ 62 h 101"/>
              <a:gd name="T76" fmla="*/ 74 w 184"/>
              <a:gd name="T77" fmla="*/ 62 h 101"/>
              <a:gd name="T78" fmla="*/ 74 w 184"/>
              <a:gd name="T79" fmla="*/ 6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4" h="101">
                <a:moveTo>
                  <a:pt x="154" y="54"/>
                </a:moveTo>
                <a:cubicBezTo>
                  <a:pt x="154" y="54"/>
                  <a:pt x="148" y="61"/>
                  <a:pt x="138" y="61"/>
                </a:cubicBezTo>
                <a:cubicBezTo>
                  <a:pt x="142" y="56"/>
                  <a:pt x="149" y="50"/>
                  <a:pt x="156" y="53"/>
                </a:cubicBezTo>
                <a:cubicBezTo>
                  <a:pt x="156" y="53"/>
                  <a:pt x="152" y="34"/>
                  <a:pt x="164" y="22"/>
                </a:cubicBezTo>
                <a:cubicBezTo>
                  <a:pt x="164" y="22"/>
                  <a:pt x="146" y="32"/>
                  <a:pt x="135" y="23"/>
                </a:cubicBezTo>
                <a:cubicBezTo>
                  <a:pt x="135" y="23"/>
                  <a:pt x="135" y="27"/>
                  <a:pt x="132" y="30"/>
                </a:cubicBezTo>
                <a:cubicBezTo>
                  <a:pt x="132" y="2"/>
                  <a:pt x="132" y="2"/>
                  <a:pt x="132" y="2"/>
                </a:cubicBezTo>
                <a:cubicBezTo>
                  <a:pt x="132" y="1"/>
                  <a:pt x="132" y="0"/>
                  <a:pt x="131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00" y="0"/>
                  <a:pt x="99" y="1"/>
                  <a:pt x="99" y="2"/>
                </a:cubicBezTo>
                <a:cubicBezTo>
                  <a:pt x="99" y="23"/>
                  <a:pt x="99" y="23"/>
                  <a:pt x="99" y="23"/>
                </a:cubicBezTo>
                <a:cubicBezTo>
                  <a:pt x="103" y="28"/>
                  <a:pt x="113" y="39"/>
                  <a:pt x="133" y="46"/>
                </a:cubicBezTo>
                <a:cubicBezTo>
                  <a:pt x="133" y="55"/>
                  <a:pt x="133" y="55"/>
                  <a:pt x="133" y="55"/>
                </a:cubicBezTo>
                <a:cubicBezTo>
                  <a:pt x="126" y="53"/>
                  <a:pt x="109" y="47"/>
                  <a:pt x="99" y="35"/>
                </a:cubicBezTo>
                <a:cubicBezTo>
                  <a:pt x="99" y="55"/>
                  <a:pt x="99" y="55"/>
                  <a:pt x="99" y="55"/>
                </a:cubicBezTo>
                <a:cubicBezTo>
                  <a:pt x="98" y="54"/>
                  <a:pt x="96" y="54"/>
                  <a:pt x="94" y="54"/>
                </a:cubicBezTo>
                <a:cubicBezTo>
                  <a:pt x="92" y="54"/>
                  <a:pt x="90" y="54"/>
                  <a:pt x="89" y="55"/>
                </a:cubicBezTo>
                <a:cubicBezTo>
                  <a:pt x="89" y="52"/>
                  <a:pt x="89" y="52"/>
                  <a:pt x="89" y="52"/>
                </a:cubicBezTo>
                <a:cubicBezTo>
                  <a:pt x="82" y="50"/>
                  <a:pt x="66" y="44"/>
                  <a:pt x="55" y="32"/>
                </a:cubicBezTo>
                <a:cubicBezTo>
                  <a:pt x="55" y="38"/>
                  <a:pt x="55" y="38"/>
                  <a:pt x="55" y="38"/>
                </a:cubicBezTo>
                <a:cubicBezTo>
                  <a:pt x="51" y="33"/>
                  <a:pt x="51" y="28"/>
                  <a:pt x="51" y="28"/>
                </a:cubicBezTo>
                <a:cubicBezTo>
                  <a:pt x="41" y="36"/>
                  <a:pt x="26" y="26"/>
                  <a:pt x="26" y="26"/>
                </a:cubicBezTo>
                <a:cubicBezTo>
                  <a:pt x="36" y="37"/>
                  <a:pt x="32" y="53"/>
                  <a:pt x="32" y="53"/>
                </a:cubicBezTo>
                <a:cubicBezTo>
                  <a:pt x="39" y="51"/>
                  <a:pt x="45" y="57"/>
                  <a:pt x="48" y="62"/>
                </a:cubicBezTo>
                <a:cubicBezTo>
                  <a:pt x="37" y="63"/>
                  <a:pt x="30" y="55"/>
                  <a:pt x="30" y="55"/>
                </a:cubicBezTo>
                <a:cubicBezTo>
                  <a:pt x="26" y="73"/>
                  <a:pt x="0" y="76"/>
                  <a:pt x="0" y="76"/>
                </a:cubicBezTo>
                <a:cubicBezTo>
                  <a:pt x="22" y="79"/>
                  <a:pt x="32" y="101"/>
                  <a:pt x="32" y="101"/>
                </a:cubicBezTo>
                <a:cubicBezTo>
                  <a:pt x="40" y="87"/>
                  <a:pt x="63" y="97"/>
                  <a:pt x="63" y="97"/>
                </a:cubicBezTo>
                <a:cubicBezTo>
                  <a:pt x="64" y="94"/>
                  <a:pt x="66" y="91"/>
                  <a:pt x="69" y="89"/>
                </a:cubicBezTo>
                <a:cubicBezTo>
                  <a:pt x="75" y="95"/>
                  <a:pt x="78" y="101"/>
                  <a:pt x="78" y="101"/>
                </a:cubicBezTo>
                <a:cubicBezTo>
                  <a:pt x="86" y="88"/>
                  <a:pt x="109" y="99"/>
                  <a:pt x="109" y="99"/>
                </a:cubicBezTo>
                <a:cubicBezTo>
                  <a:pt x="110" y="95"/>
                  <a:pt x="113" y="92"/>
                  <a:pt x="117" y="89"/>
                </a:cubicBezTo>
                <a:cubicBezTo>
                  <a:pt x="119" y="91"/>
                  <a:pt x="121" y="94"/>
                  <a:pt x="121" y="96"/>
                </a:cubicBezTo>
                <a:cubicBezTo>
                  <a:pt x="121" y="96"/>
                  <a:pt x="144" y="86"/>
                  <a:pt x="152" y="100"/>
                </a:cubicBezTo>
                <a:cubicBezTo>
                  <a:pt x="152" y="100"/>
                  <a:pt x="162" y="78"/>
                  <a:pt x="184" y="75"/>
                </a:cubicBezTo>
                <a:cubicBezTo>
                  <a:pt x="184" y="75"/>
                  <a:pt x="158" y="72"/>
                  <a:pt x="154" y="54"/>
                </a:cubicBezTo>
                <a:close/>
                <a:moveTo>
                  <a:pt x="74" y="62"/>
                </a:moveTo>
                <a:cubicBezTo>
                  <a:pt x="74" y="62"/>
                  <a:pt x="74" y="62"/>
                  <a:pt x="73" y="62"/>
                </a:cubicBezTo>
                <a:cubicBezTo>
                  <a:pt x="74" y="62"/>
                  <a:pt x="74" y="62"/>
                  <a:pt x="74" y="62"/>
                </a:cubicBezTo>
                <a:cubicBezTo>
                  <a:pt x="74" y="62"/>
                  <a:pt x="74" y="62"/>
                  <a:pt x="74" y="62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2" name="Freeform 231"/>
          <p:cNvSpPr/>
          <p:nvPr/>
        </p:nvSpPr>
        <p:spPr bwMode="auto">
          <a:xfrm>
            <a:off x="4120378" y="3800967"/>
            <a:ext cx="47625" cy="50800"/>
          </a:xfrm>
          <a:custGeom>
            <a:avLst/>
            <a:gdLst>
              <a:gd name="T0" fmla="*/ 7 w 21"/>
              <a:gd name="T1" fmla="*/ 21 h 22"/>
              <a:gd name="T2" fmla="*/ 10 w 21"/>
              <a:gd name="T3" fmla="*/ 22 h 22"/>
              <a:gd name="T4" fmla="*/ 14 w 21"/>
              <a:gd name="T5" fmla="*/ 21 h 22"/>
              <a:gd name="T6" fmla="*/ 21 w 21"/>
              <a:gd name="T7" fmla="*/ 11 h 22"/>
              <a:gd name="T8" fmla="*/ 10 w 21"/>
              <a:gd name="T9" fmla="*/ 0 h 22"/>
              <a:gd name="T10" fmla="*/ 0 w 21"/>
              <a:gd name="T11" fmla="*/ 11 h 22"/>
              <a:gd name="T12" fmla="*/ 7 w 21"/>
              <a:gd name="T13" fmla="*/ 2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" h="22">
                <a:moveTo>
                  <a:pt x="7" y="21"/>
                </a:moveTo>
                <a:cubicBezTo>
                  <a:pt x="8" y="21"/>
                  <a:pt x="9" y="22"/>
                  <a:pt x="10" y="22"/>
                </a:cubicBezTo>
                <a:cubicBezTo>
                  <a:pt x="12" y="22"/>
                  <a:pt x="13" y="21"/>
                  <a:pt x="14" y="21"/>
                </a:cubicBezTo>
                <a:cubicBezTo>
                  <a:pt x="18" y="19"/>
                  <a:pt x="21" y="15"/>
                  <a:pt x="21" y="11"/>
                </a:cubicBezTo>
                <a:cubicBezTo>
                  <a:pt x="21" y="5"/>
                  <a:pt x="16" y="0"/>
                  <a:pt x="10" y="0"/>
                </a:cubicBezTo>
                <a:cubicBezTo>
                  <a:pt x="4" y="0"/>
                  <a:pt x="0" y="5"/>
                  <a:pt x="0" y="11"/>
                </a:cubicBezTo>
                <a:cubicBezTo>
                  <a:pt x="0" y="16"/>
                  <a:pt x="3" y="19"/>
                  <a:pt x="7" y="21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3" name="Freeform 232"/>
          <p:cNvSpPr>
            <a:spLocks noEditPoints="1"/>
          </p:cNvSpPr>
          <p:nvPr/>
        </p:nvSpPr>
        <p:spPr bwMode="auto">
          <a:xfrm>
            <a:off x="4018778" y="3853355"/>
            <a:ext cx="247650" cy="325438"/>
          </a:xfrm>
          <a:custGeom>
            <a:avLst/>
            <a:gdLst>
              <a:gd name="T0" fmla="*/ 110 w 110"/>
              <a:gd name="T1" fmla="*/ 128 h 144"/>
              <a:gd name="T2" fmla="*/ 55 w 110"/>
              <a:gd name="T3" fmla="*/ 1 h 144"/>
              <a:gd name="T4" fmla="*/ 0 w 110"/>
              <a:gd name="T5" fmla="*/ 128 h 144"/>
              <a:gd name="T6" fmla="*/ 109 w 110"/>
              <a:gd name="T7" fmla="*/ 128 h 144"/>
              <a:gd name="T8" fmla="*/ 86 w 110"/>
              <a:gd name="T9" fmla="*/ 82 h 144"/>
              <a:gd name="T10" fmla="*/ 89 w 110"/>
              <a:gd name="T11" fmla="*/ 86 h 144"/>
              <a:gd name="T12" fmla="*/ 86 w 110"/>
              <a:gd name="T13" fmla="*/ 90 h 144"/>
              <a:gd name="T14" fmla="*/ 81 w 110"/>
              <a:gd name="T15" fmla="*/ 89 h 144"/>
              <a:gd name="T16" fmla="*/ 80 w 110"/>
              <a:gd name="T17" fmla="*/ 83 h 144"/>
              <a:gd name="T18" fmla="*/ 75 w 110"/>
              <a:gd name="T19" fmla="*/ 104 h 144"/>
              <a:gd name="T20" fmla="*/ 92 w 110"/>
              <a:gd name="T21" fmla="*/ 111 h 144"/>
              <a:gd name="T22" fmla="*/ 91 w 110"/>
              <a:gd name="T23" fmla="*/ 129 h 144"/>
              <a:gd name="T24" fmla="*/ 73 w 110"/>
              <a:gd name="T25" fmla="*/ 134 h 144"/>
              <a:gd name="T26" fmla="*/ 63 w 110"/>
              <a:gd name="T27" fmla="*/ 119 h 144"/>
              <a:gd name="T28" fmla="*/ 75 w 110"/>
              <a:gd name="T29" fmla="*/ 104 h 144"/>
              <a:gd name="T30" fmla="*/ 69 w 110"/>
              <a:gd name="T31" fmla="*/ 38 h 144"/>
              <a:gd name="T32" fmla="*/ 73 w 110"/>
              <a:gd name="T33" fmla="*/ 43 h 144"/>
              <a:gd name="T34" fmla="*/ 69 w 110"/>
              <a:gd name="T35" fmla="*/ 49 h 144"/>
              <a:gd name="T36" fmla="*/ 63 w 110"/>
              <a:gd name="T37" fmla="*/ 47 h 144"/>
              <a:gd name="T38" fmla="*/ 62 w 110"/>
              <a:gd name="T39" fmla="*/ 40 h 144"/>
              <a:gd name="T40" fmla="*/ 53 w 110"/>
              <a:gd name="T41" fmla="*/ 17 h 144"/>
              <a:gd name="T42" fmla="*/ 55 w 110"/>
              <a:gd name="T43" fmla="*/ 17 h 144"/>
              <a:gd name="T44" fmla="*/ 55 w 110"/>
              <a:gd name="T45" fmla="*/ 20 h 144"/>
              <a:gd name="T46" fmla="*/ 53 w 110"/>
              <a:gd name="T47" fmla="*/ 20 h 144"/>
              <a:gd name="T48" fmla="*/ 52 w 110"/>
              <a:gd name="T49" fmla="*/ 19 h 144"/>
              <a:gd name="T50" fmla="*/ 53 w 110"/>
              <a:gd name="T51" fmla="*/ 17 h 144"/>
              <a:gd name="T52" fmla="*/ 56 w 110"/>
              <a:gd name="T53" fmla="*/ 56 h 144"/>
              <a:gd name="T54" fmla="*/ 63 w 110"/>
              <a:gd name="T55" fmla="*/ 65 h 144"/>
              <a:gd name="T56" fmla="*/ 57 w 110"/>
              <a:gd name="T57" fmla="*/ 75 h 144"/>
              <a:gd name="T58" fmla="*/ 46 w 110"/>
              <a:gd name="T59" fmla="*/ 71 h 144"/>
              <a:gd name="T60" fmla="*/ 45 w 110"/>
              <a:gd name="T61" fmla="*/ 60 h 144"/>
              <a:gd name="T62" fmla="*/ 29 w 110"/>
              <a:gd name="T63" fmla="*/ 97 h 144"/>
              <a:gd name="T64" fmla="*/ 35 w 110"/>
              <a:gd name="T65" fmla="*/ 99 h 144"/>
              <a:gd name="T66" fmla="*/ 35 w 110"/>
              <a:gd name="T67" fmla="*/ 105 h 144"/>
              <a:gd name="T68" fmla="*/ 29 w 110"/>
              <a:gd name="T69" fmla="*/ 107 h 144"/>
              <a:gd name="T70" fmla="*/ 26 w 110"/>
              <a:gd name="T71" fmla="*/ 102 h 144"/>
              <a:gd name="T72" fmla="*/ 29 w 110"/>
              <a:gd name="T73" fmla="*/ 9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0" h="144">
                <a:moveTo>
                  <a:pt x="109" y="128"/>
                </a:moveTo>
                <a:cubicBezTo>
                  <a:pt x="109" y="128"/>
                  <a:pt x="110" y="128"/>
                  <a:pt x="110" y="128"/>
                </a:cubicBezTo>
                <a:cubicBezTo>
                  <a:pt x="59" y="0"/>
                  <a:pt x="59" y="0"/>
                  <a:pt x="59" y="0"/>
                </a:cubicBezTo>
                <a:cubicBezTo>
                  <a:pt x="58" y="0"/>
                  <a:pt x="57" y="1"/>
                  <a:pt x="55" y="1"/>
                </a:cubicBezTo>
                <a:cubicBezTo>
                  <a:pt x="54" y="1"/>
                  <a:pt x="53" y="0"/>
                  <a:pt x="52" y="0"/>
                </a:cubicBezTo>
                <a:cubicBezTo>
                  <a:pt x="0" y="128"/>
                  <a:pt x="0" y="128"/>
                  <a:pt x="0" y="128"/>
                </a:cubicBezTo>
                <a:cubicBezTo>
                  <a:pt x="1" y="128"/>
                  <a:pt x="1" y="128"/>
                  <a:pt x="2" y="129"/>
                </a:cubicBezTo>
                <a:cubicBezTo>
                  <a:pt x="2" y="129"/>
                  <a:pt x="52" y="144"/>
                  <a:pt x="109" y="128"/>
                </a:cubicBezTo>
                <a:close/>
                <a:moveTo>
                  <a:pt x="84" y="84"/>
                </a:moveTo>
                <a:cubicBezTo>
                  <a:pt x="86" y="82"/>
                  <a:pt x="86" y="82"/>
                  <a:pt x="86" y="82"/>
                </a:cubicBezTo>
                <a:cubicBezTo>
                  <a:pt x="86" y="85"/>
                  <a:pt x="86" y="85"/>
                  <a:pt x="86" y="85"/>
                </a:cubicBezTo>
                <a:cubicBezTo>
                  <a:pt x="89" y="86"/>
                  <a:pt x="89" y="86"/>
                  <a:pt x="89" y="86"/>
                </a:cubicBezTo>
                <a:cubicBezTo>
                  <a:pt x="86" y="87"/>
                  <a:pt x="86" y="87"/>
                  <a:pt x="86" y="87"/>
                </a:cubicBezTo>
                <a:cubicBezTo>
                  <a:pt x="86" y="90"/>
                  <a:pt x="86" y="90"/>
                  <a:pt x="86" y="90"/>
                </a:cubicBezTo>
                <a:cubicBezTo>
                  <a:pt x="84" y="88"/>
                  <a:pt x="84" y="88"/>
                  <a:pt x="84" y="88"/>
                </a:cubicBezTo>
                <a:cubicBezTo>
                  <a:pt x="81" y="89"/>
                  <a:pt x="81" y="89"/>
                  <a:pt x="81" y="89"/>
                </a:cubicBezTo>
                <a:cubicBezTo>
                  <a:pt x="82" y="86"/>
                  <a:pt x="82" y="86"/>
                  <a:pt x="82" y="86"/>
                </a:cubicBezTo>
                <a:cubicBezTo>
                  <a:pt x="80" y="83"/>
                  <a:pt x="80" y="83"/>
                  <a:pt x="80" y="83"/>
                </a:cubicBezTo>
                <a:lnTo>
                  <a:pt x="84" y="84"/>
                </a:lnTo>
                <a:close/>
                <a:moveTo>
                  <a:pt x="75" y="104"/>
                </a:moveTo>
                <a:cubicBezTo>
                  <a:pt x="81" y="113"/>
                  <a:pt x="81" y="113"/>
                  <a:pt x="81" y="113"/>
                </a:cubicBezTo>
                <a:cubicBezTo>
                  <a:pt x="92" y="111"/>
                  <a:pt x="92" y="111"/>
                  <a:pt x="92" y="111"/>
                </a:cubicBezTo>
                <a:cubicBezTo>
                  <a:pt x="85" y="120"/>
                  <a:pt x="85" y="120"/>
                  <a:pt x="85" y="120"/>
                </a:cubicBezTo>
                <a:cubicBezTo>
                  <a:pt x="91" y="129"/>
                  <a:pt x="91" y="129"/>
                  <a:pt x="91" y="129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73" y="134"/>
                  <a:pt x="73" y="134"/>
                  <a:pt x="73" y="134"/>
                </a:cubicBezTo>
                <a:cubicBezTo>
                  <a:pt x="73" y="123"/>
                  <a:pt x="73" y="123"/>
                  <a:pt x="73" y="123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74" y="115"/>
                  <a:pt x="74" y="115"/>
                  <a:pt x="74" y="115"/>
                </a:cubicBezTo>
                <a:lnTo>
                  <a:pt x="75" y="104"/>
                </a:lnTo>
                <a:close/>
                <a:moveTo>
                  <a:pt x="66" y="41"/>
                </a:moveTo>
                <a:cubicBezTo>
                  <a:pt x="69" y="38"/>
                  <a:pt x="69" y="38"/>
                  <a:pt x="69" y="38"/>
                </a:cubicBezTo>
                <a:cubicBezTo>
                  <a:pt x="69" y="42"/>
                  <a:pt x="69" y="42"/>
                  <a:pt x="69" y="42"/>
                </a:cubicBezTo>
                <a:cubicBezTo>
                  <a:pt x="73" y="43"/>
                  <a:pt x="73" y="43"/>
                  <a:pt x="73" y="43"/>
                </a:cubicBezTo>
                <a:cubicBezTo>
                  <a:pt x="69" y="45"/>
                  <a:pt x="69" y="45"/>
                  <a:pt x="69" y="45"/>
                </a:cubicBezTo>
                <a:cubicBezTo>
                  <a:pt x="69" y="49"/>
                  <a:pt x="69" y="49"/>
                  <a:pt x="69" y="49"/>
                </a:cubicBezTo>
                <a:cubicBezTo>
                  <a:pt x="67" y="46"/>
                  <a:pt x="67" y="46"/>
                  <a:pt x="67" y="46"/>
                </a:cubicBezTo>
                <a:cubicBezTo>
                  <a:pt x="63" y="47"/>
                  <a:pt x="63" y="47"/>
                  <a:pt x="63" y="47"/>
                </a:cubicBezTo>
                <a:cubicBezTo>
                  <a:pt x="65" y="43"/>
                  <a:pt x="65" y="43"/>
                  <a:pt x="65" y="43"/>
                </a:cubicBezTo>
                <a:cubicBezTo>
                  <a:pt x="62" y="40"/>
                  <a:pt x="62" y="40"/>
                  <a:pt x="62" y="40"/>
                </a:cubicBezTo>
                <a:lnTo>
                  <a:pt x="66" y="41"/>
                </a:lnTo>
                <a:close/>
                <a:moveTo>
                  <a:pt x="53" y="17"/>
                </a:moveTo>
                <a:cubicBezTo>
                  <a:pt x="55" y="14"/>
                  <a:pt x="55" y="14"/>
                  <a:pt x="55" y="14"/>
                </a:cubicBezTo>
                <a:cubicBezTo>
                  <a:pt x="55" y="17"/>
                  <a:pt x="55" y="17"/>
                  <a:pt x="55" y="17"/>
                </a:cubicBezTo>
                <a:cubicBezTo>
                  <a:pt x="58" y="18"/>
                  <a:pt x="58" y="18"/>
                  <a:pt x="58" y="18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3"/>
                  <a:pt x="55" y="23"/>
                  <a:pt x="55" y="23"/>
                </a:cubicBezTo>
                <a:cubicBezTo>
                  <a:pt x="53" y="20"/>
                  <a:pt x="53" y="20"/>
                  <a:pt x="53" y="20"/>
                </a:cubicBezTo>
                <a:cubicBezTo>
                  <a:pt x="50" y="21"/>
                  <a:pt x="50" y="21"/>
                  <a:pt x="50" y="21"/>
                </a:cubicBezTo>
                <a:cubicBezTo>
                  <a:pt x="52" y="19"/>
                  <a:pt x="52" y="19"/>
                  <a:pt x="52" y="19"/>
                </a:cubicBezTo>
                <a:cubicBezTo>
                  <a:pt x="50" y="16"/>
                  <a:pt x="50" y="16"/>
                  <a:pt x="50" y="16"/>
                </a:cubicBezTo>
                <a:lnTo>
                  <a:pt x="53" y="17"/>
                </a:lnTo>
                <a:close/>
                <a:moveTo>
                  <a:pt x="52" y="61"/>
                </a:moveTo>
                <a:cubicBezTo>
                  <a:pt x="56" y="56"/>
                  <a:pt x="56" y="56"/>
                  <a:pt x="56" y="56"/>
                </a:cubicBezTo>
                <a:cubicBezTo>
                  <a:pt x="57" y="63"/>
                  <a:pt x="57" y="63"/>
                  <a:pt x="57" y="63"/>
                </a:cubicBezTo>
                <a:cubicBezTo>
                  <a:pt x="63" y="65"/>
                  <a:pt x="63" y="65"/>
                  <a:pt x="63" y="65"/>
                </a:cubicBezTo>
                <a:cubicBezTo>
                  <a:pt x="57" y="68"/>
                  <a:pt x="57" y="68"/>
                  <a:pt x="57" y="68"/>
                </a:cubicBezTo>
                <a:cubicBezTo>
                  <a:pt x="57" y="75"/>
                  <a:pt x="57" y="75"/>
                  <a:pt x="57" y="75"/>
                </a:cubicBezTo>
                <a:cubicBezTo>
                  <a:pt x="52" y="69"/>
                  <a:pt x="52" y="69"/>
                  <a:pt x="52" y="69"/>
                </a:cubicBezTo>
                <a:cubicBezTo>
                  <a:pt x="46" y="71"/>
                  <a:pt x="46" y="71"/>
                  <a:pt x="46" y="71"/>
                </a:cubicBezTo>
                <a:cubicBezTo>
                  <a:pt x="49" y="65"/>
                  <a:pt x="49" y="65"/>
                  <a:pt x="49" y="65"/>
                </a:cubicBezTo>
                <a:cubicBezTo>
                  <a:pt x="45" y="60"/>
                  <a:pt x="45" y="60"/>
                  <a:pt x="45" y="60"/>
                </a:cubicBezTo>
                <a:lnTo>
                  <a:pt x="52" y="61"/>
                </a:lnTo>
                <a:close/>
                <a:moveTo>
                  <a:pt x="29" y="97"/>
                </a:moveTo>
                <a:cubicBezTo>
                  <a:pt x="34" y="90"/>
                  <a:pt x="34" y="90"/>
                  <a:pt x="34" y="90"/>
                </a:cubicBezTo>
                <a:cubicBezTo>
                  <a:pt x="35" y="99"/>
                  <a:pt x="35" y="99"/>
                  <a:pt x="35" y="99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35" y="105"/>
                  <a:pt x="35" y="105"/>
                  <a:pt x="35" y="105"/>
                </a:cubicBezTo>
                <a:cubicBezTo>
                  <a:pt x="35" y="114"/>
                  <a:pt x="35" y="114"/>
                  <a:pt x="35" y="114"/>
                </a:cubicBezTo>
                <a:cubicBezTo>
                  <a:pt x="29" y="107"/>
                  <a:pt x="29" y="107"/>
                  <a:pt x="29" y="107"/>
                </a:cubicBezTo>
                <a:cubicBezTo>
                  <a:pt x="21" y="110"/>
                  <a:pt x="21" y="110"/>
                  <a:pt x="21" y="110"/>
                </a:cubicBezTo>
                <a:cubicBezTo>
                  <a:pt x="26" y="102"/>
                  <a:pt x="26" y="102"/>
                  <a:pt x="26" y="102"/>
                </a:cubicBezTo>
                <a:cubicBezTo>
                  <a:pt x="20" y="95"/>
                  <a:pt x="20" y="95"/>
                  <a:pt x="20" y="95"/>
                </a:cubicBezTo>
                <a:lnTo>
                  <a:pt x="29" y="97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4" name="Freeform 233"/>
          <p:cNvSpPr/>
          <p:nvPr/>
        </p:nvSpPr>
        <p:spPr bwMode="auto">
          <a:xfrm>
            <a:off x="3980678" y="4151805"/>
            <a:ext cx="323850" cy="98425"/>
          </a:xfrm>
          <a:custGeom>
            <a:avLst/>
            <a:gdLst>
              <a:gd name="T0" fmla="*/ 142 w 144"/>
              <a:gd name="T1" fmla="*/ 11 h 44"/>
              <a:gd name="T2" fmla="*/ 127 w 144"/>
              <a:gd name="T3" fmla="*/ 2 h 44"/>
              <a:gd name="T4" fmla="*/ 126 w 144"/>
              <a:gd name="T5" fmla="*/ 2 h 44"/>
              <a:gd name="T6" fmla="*/ 19 w 144"/>
              <a:gd name="T7" fmla="*/ 2 h 44"/>
              <a:gd name="T8" fmla="*/ 17 w 144"/>
              <a:gd name="T9" fmla="*/ 2 h 44"/>
              <a:gd name="T10" fmla="*/ 2 w 144"/>
              <a:gd name="T11" fmla="*/ 10 h 44"/>
              <a:gd name="T12" fmla="*/ 11 w 144"/>
              <a:gd name="T13" fmla="*/ 26 h 44"/>
              <a:gd name="T14" fmla="*/ 133 w 144"/>
              <a:gd name="T15" fmla="*/ 26 h 44"/>
              <a:gd name="T16" fmla="*/ 142 w 144"/>
              <a:gd name="T17" fmla="*/ 11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44">
                <a:moveTo>
                  <a:pt x="142" y="11"/>
                </a:moveTo>
                <a:cubicBezTo>
                  <a:pt x="140" y="4"/>
                  <a:pt x="133" y="0"/>
                  <a:pt x="127" y="2"/>
                </a:cubicBezTo>
                <a:cubicBezTo>
                  <a:pt x="127" y="2"/>
                  <a:pt x="126" y="2"/>
                  <a:pt x="126" y="2"/>
                </a:cubicBezTo>
                <a:cubicBezTo>
                  <a:pt x="69" y="18"/>
                  <a:pt x="19" y="2"/>
                  <a:pt x="19" y="2"/>
                </a:cubicBezTo>
                <a:cubicBezTo>
                  <a:pt x="18" y="2"/>
                  <a:pt x="18" y="2"/>
                  <a:pt x="17" y="2"/>
                </a:cubicBezTo>
                <a:cubicBezTo>
                  <a:pt x="11" y="0"/>
                  <a:pt x="4" y="4"/>
                  <a:pt x="2" y="10"/>
                </a:cubicBezTo>
                <a:cubicBezTo>
                  <a:pt x="0" y="17"/>
                  <a:pt x="4" y="24"/>
                  <a:pt x="11" y="26"/>
                </a:cubicBezTo>
                <a:cubicBezTo>
                  <a:pt x="13" y="27"/>
                  <a:pt x="68" y="44"/>
                  <a:pt x="133" y="26"/>
                </a:cubicBezTo>
                <a:cubicBezTo>
                  <a:pt x="140" y="24"/>
                  <a:pt x="144" y="17"/>
                  <a:pt x="142" y="11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5" name="Freeform 234"/>
          <p:cNvSpPr/>
          <p:nvPr/>
        </p:nvSpPr>
        <p:spPr bwMode="auto">
          <a:xfrm>
            <a:off x="4525190" y="3902567"/>
            <a:ext cx="517525" cy="280988"/>
          </a:xfrm>
          <a:custGeom>
            <a:avLst/>
            <a:gdLst>
              <a:gd name="T0" fmla="*/ 194 w 229"/>
              <a:gd name="T1" fmla="*/ 71 h 124"/>
              <a:gd name="T2" fmla="*/ 194 w 229"/>
              <a:gd name="T3" fmla="*/ 63 h 124"/>
              <a:gd name="T4" fmla="*/ 146 w 229"/>
              <a:gd name="T5" fmla="*/ 63 h 124"/>
              <a:gd name="T6" fmla="*/ 151 w 229"/>
              <a:gd name="T7" fmla="*/ 55 h 124"/>
              <a:gd name="T8" fmla="*/ 160 w 229"/>
              <a:gd name="T9" fmla="*/ 48 h 124"/>
              <a:gd name="T10" fmla="*/ 168 w 229"/>
              <a:gd name="T11" fmla="*/ 34 h 124"/>
              <a:gd name="T12" fmla="*/ 180 w 229"/>
              <a:gd name="T13" fmla="*/ 18 h 124"/>
              <a:gd name="T14" fmla="*/ 180 w 229"/>
              <a:gd name="T15" fmla="*/ 0 h 124"/>
              <a:gd name="T16" fmla="*/ 124 w 229"/>
              <a:gd name="T17" fmla="*/ 29 h 124"/>
              <a:gd name="T18" fmla="*/ 119 w 229"/>
              <a:gd name="T19" fmla="*/ 49 h 124"/>
              <a:gd name="T20" fmla="*/ 120 w 229"/>
              <a:gd name="T21" fmla="*/ 63 h 124"/>
              <a:gd name="T22" fmla="*/ 114 w 229"/>
              <a:gd name="T23" fmla="*/ 63 h 124"/>
              <a:gd name="T24" fmla="*/ 115 w 229"/>
              <a:gd name="T25" fmla="*/ 60 h 124"/>
              <a:gd name="T26" fmla="*/ 93 w 229"/>
              <a:gd name="T27" fmla="*/ 39 h 124"/>
              <a:gd name="T28" fmla="*/ 72 w 229"/>
              <a:gd name="T29" fmla="*/ 60 h 124"/>
              <a:gd name="T30" fmla="*/ 72 w 229"/>
              <a:gd name="T31" fmla="*/ 66 h 124"/>
              <a:gd name="T32" fmla="*/ 66 w 229"/>
              <a:gd name="T33" fmla="*/ 66 h 124"/>
              <a:gd name="T34" fmla="*/ 57 w 229"/>
              <a:gd name="T35" fmla="*/ 59 h 124"/>
              <a:gd name="T36" fmla="*/ 48 w 229"/>
              <a:gd name="T37" fmla="*/ 66 h 124"/>
              <a:gd name="T38" fmla="*/ 27 w 229"/>
              <a:gd name="T39" fmla="*/ 66 h 124"/>
              <a:gd name="T40" fmla="*/ 4 w 229"/>
              <a:gd name="T41" fmla="*/ 54 h 124"/>
              <a:gd name="T42" fmla="*/ 0 w 229"/>
              <a:gd name="T43" fmla="*/ 54 h 124"/>
              <a:gd name="T44" fmla="*/ 0 w 229"/>
              <a:gd name="T45" fmla="*/ 81 h 124"/>
              <a:gd name="T46" fmla="*/ 4 w 229"/>
              <a:gd name="T47" fmla="*/ 81 h 124"/>
              <a:gd name="T48" fmla="*/ 27 w 229"/>
              <a:gd name="T49" fmla="*/ 69 h 124"/>
              <a:gd name="T50" fmla="*/ 48 w 229"/>
              <a:gd name="T51" fmla="*/ 69 h 124"/>
              <a:gd name="T52" fmla="*/ 57 w 229"/>
              <a:gd name="T53" fmla="*/ 77 h 124"/>
              <a:gd name="T54" fmla="*/ 66 w 229"/>
              <a:gd name="T55" fmla="*/ 69 h 124"/>
              <a:gd name="T56" fmla="*/ 73 w 229"/>
              <a:gd name="T57" fmla="*/ 69 h 124"/>
              <a:gd name="T58" fmla="*/ 93 w 229"/>
              <a:gd name="T59" fmla="*/ 82 h 124"/>
              <a:gd name="T60" fmla="*/ 99 w 229"/>
              <a:gd name="T61" fmla="*/ 81 h 124"/>
              <a:gd name="T62" fmla="*/ 101 w 229"/>
              <a:gd name="T63" fmla="*/ 83 h 124"/>
              <a:gd name="T64" fmla="*/ 69 w 229"/>
              <a:gd name="T65" fmla="*/ 72 h 124"/>
              <a:gd name="T66" fmla="*/ 43 w 229"/>
              <a:gd name="T67" fmla="*/ 99 h 124"/>
              <a:gd name="T68" fmla="*/ 109 w 229"/>
              <a:gd name="T69" fmla="*/ 92 h 124"/>
              <a:gd name="T70" fmla="*/ 194 w 229"/>
              <a:gd name="T71" fmla="*/ 124 h 124"/>
              <a:gd name="T72" fmla="*/ 194 w 229"/>
              <a:gd name="T73" fmla="*/ 88 h 124"/>
              <a:gd name="T74" fmla="*/ 194 w 229"/>
              <a:gd name="T75" fmla="*/ 71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9" h="124">
                <a:moveTo>
                  <a:pt x="194" y="71"/>
                </a:moveTo>
                <a:cubicBezTo>
                  <a:pt x="194" y="63"/>
                  <a:pt x="194" y="63"/>
                  <a:pt x="194" y="63"/>
                </a:cubicBezTo>
                <a:cubicBezTo>
                  <a:pt x="146" y="63"/>
                  <a:pt x="146" y="63"/>
                  <a:pt x="146" y="63"/>
                </a:cubicBezTo>
                <a:cubicBezTo>
                  <a:pt x="152" y="60"/>
                  <a:pt x="151" y="55"/>
                  <a:pt x="151" y="55"/>
                </a:cubicBezTo>
                <a:cubicBezTo>
                  <a:pt x="161" y="56"/>
                  <a:pt x="160" y="48"/>
                  <a:pt x="160" y="48"/>
                </a:cubicBezTo>
                <a:cubicBezTo>
                  <a:pt x="173" y="47"/>
                  <a:pt x="168" y="34"/>
                  <a:pt x="168" y="34"/>
                </a:cubicBezTo>
                <a:cubicBezTo>
                  <a:pt x="183" y="29"/>
                  <a:pt x="180" y="18"/>
                  <a:pt x="180" y="18"/>
                </a:cubicBezTo>
                <a:cubicBezTo>
                  <a:pt x="196" y="2"/>
                  <a:pt x="180" y="0"/>
                  <a:pt x="180" y="0"/>
                </a:cubicBezTo>
                <a:cubicBezTo>
                  <a:pt x="177" y="13"/>
                  <a:pt x="138" y="24"/>
                  <a:pt x="124" y="29"/>
                </a:cubicBezTo>
                <a:cubicBezTo>
                  <a:pt x="111" y="33"/>
                  <a:pt x="105" y="38"/>
                  <a:pt x="119" y="49"/>
                </a:cubicBezTo>
                <a:cubicBezTo>
                  <a:pt x="125" y="55"/>
                  <a:pt x="124" y="60"/>
                  <a:pt x="120" y="63"/>
                </a:cubicBezTo>
                <a:cubicBezTo>
                  <a:pt x="114" y="63"/>
                  <a:pt x="114" y="63"/>
                  <a:pt x="114" y="63"/>
                </a:cubicBezTo>
                <a:cubicBezTo>
                  <a:pt x="114" y="62"/>
                  <a:pt x="115" y="61"/>
                  <a:pt x="115" y="60"/>
                </a:cubicBezTo>
                <a:cubicBezTo>
                  <a:pt x="115" y="49"/>
                  <a:pt x="105" y="39"/>
                  <a:pt x="93" y="39"/>
                </a:cubicBezTo>
                <a:cubicBezTo>
                  <a:pt x="81" y="39"/>
                  <a:pt x="72" y="49"/>
                  <a:pt x="72" y="60"/>
                </a:cubicBezTo>
                <a:cubicBezTo>
                  <a:pt x="72" y="62"/>
                  <a:pt x="72" y="64"/>
                  <a:pt x="72" y="66"/>
                </a:cubicBezTo>
                <a:cubicBezTo>
                  <a:pt x="66" y="66"/>
                  <a:pt x="66" y="66"/>
                  <a:pt x="66" y="66"/>
                </a:cubicBezTo>
                <a:cubicBezTo>
                  <a:pt x="65" y="62"/>
                  <a:pt x="62" y="59"/>
                  <a:pt x="57" y="59"/>
                </a:cubicBezTo>
                <a:cubicBezTo>
                  <a:pt x="53" y="59"/>
                  <a:pt x="49" y="62"/>
                  <a:pt x="48" y="66"/>
                </a:cubicBezTo>
                <a:cubicBezTo>
                  <a:pt x="27" y="66"/>
                  <a:pt x="27" y="66"/>
                  <a:pt x="27" y="66"/>
                </a:cubicBezTo>
                <a:cubicBezTo>
                  <a:pt x="27" y="66"/>
                  <a:pt x="8" y="65"/>
                  <a:pt x="4" y="54"/>
                </a:cubicBezTo>
                <a:cubicBezTo>
                  <a:pt x="4" y="54"/>
                  <a:pt x="0" y="50"/>
                  <a:pt x="0" y="54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84"/>
                  <a:pt x="4" y="81"/>
                  <a:pt x="4" y="81"/>
                </a:cubicBezTo>
                <a:cubicBezTo>
                  <a:pt x="8" y="69"/>
                  <a:pt x="27" y="69"/>
                  <a:pt x="27" y="69"/>
                </a:cubicBezTo>
                <a:cubicBezTo>
                  <a:pt x="48" y="69"/>
                  <a:pt x="48" y="69"/>
                  <a:pt x="48" y="69"/>
                </a:cubicBezTo>
                <a:cubicBezTo>
                  <a:pt x="49" y="73"/>
                  <a:pt x="52" y="77"/>
                  <a:pt x="57" y="77"/>
                </a:cubicBezTo>
                <a:cubicBezTo>
                  <a:pt x="62" y="77"/>
                  <a:pt x="66" y="73"/>
                  <a:pt x="66" y="69"/>
                </a:cubicBezTo>
                <a:cubicBezTo>
                  <a:pt x="73" y="69"/>
                  <a:pt x="73" y="69"/>
                  <a:pt x="73" y="69"/>
                </a:cubicBezTo>
                <a:cubicBezTo>
                  <a:pt x="76" y="76"/>
                  <a:pt x="84" y="82"/>
                  <a:pt x="93" y="82"/>
                </a:cubicBezTo>
                <a:cubicBezTo>
                  <a:pt x="95" y="82"/>
                  <a:pt x="97" y="81"/>
                  <a:pt x="99" y="81"/>
                </a:cubicBezTo>
                <a:cubicBezTo>
                  <a:pt x="100" y="82"/>
                  <a:pt x="100" y="83"/>
                  <a:pt x="101" y="83"/>
                </a:cubicBezTo>
                <a:cubicBezTo>
                  <a:pt x="93" y="87"/>
                  <a:pt x="81" y="89"/>
                  <a:pt x="69" y="72"/>
                </a:cubicBezTo>
                <a:cubicBezTo>
                  <a:pt x="43" y="99"/>
                  <a:pt x="43" y="99"/>
                  <a:pt x="43" y="99"/>
                </a:cubicBezTo>
                <a:cubicBezTo>
                  <a:pt x="43" y="99"/>
                  <a:pt x="85" y="124"/>
                  <a:pt x="109" y="92"/>
                </a:cubicBezTo>
                <a:cubicBezTo>
                  <a:pt x="136" y="115"/>
                  <a:pt x="194" y="124"/>
                  <a:pt x="194" y="124"/>
                </a:cubicBezTo>
                <a:cubicBezTo>
                  <a:pt x="194" y="88"/>
                  <a:pt x="194" y="88"/>
                  <a:pt x="194" y="88"/>
                </a:cubicBezTo>
                <a:cubicBezTo>
                  <a:pt x="229" y="100"/>
                  <a:pt x="205" y="79"/>
                  <a:pt x="194" y="71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6" name="Freeform 235"/>
          <p:cNvSpPr>
            <a:spLocks noEditPoints="1"/>
          </p:cNvSpPr>
          <p:nvPr/>
        </p:nvSpPr>
        <p:spPr bwMode="auto">
          <a:xfrm>
            <a:off x="5206228" y="3939080"/>
            <a:ext cx="415925" cy="207963"/>
          </a:xfrm>
          <a:custGeom>
            <a:avLst/>
            <a:gdLst>
              <a:gd name="T0" fmla="*/ 97 w 184"/>
              <a:gd name="T1" fmla="*/ 16 h 92"/>
              <a:gd name="T2" fmla="*/ 109 w 184"/>
              <a:gd name="T3" fmla="*/ 21 h 92"/>
              <a:gd name="T4" fmla="*/ 136 w 184"/>
              <a:gd name="T5" fmla="*/ 16 h 92"/>
              <a:gd name="T6" fmla="*/ 124 w 184"/>
              <a:gd name="T7" fmla="*/ 21 h 92"/>
              <a:gd name="T8" fmla="*/ 136 w 184"/>
              <a:gd name="T9" fmla="*/ 16 h 92"/>
              <a:gd name="T10" fmla="*/ 110 w 184"/>
              <a:gd name="T11" fmla="*/ 16 h 92"/>
              <a:gd name="T12" fmla="*/ 122 w 184"/>
              <a:gd name="T13" fmla="*/ 21 h 92"/>
              <a:gd name="T14" fmla="*/ 95 w 184"/>
              <a:gd name="T15" fmla="*/ 16 h 92"/>
              <a:gd name="T16" fmla="*/ 83 w 184"/>
              <a:gd name="T17" fmla="*/ 21 h 92"/>
              <a:gd name="T18" fmla="*/ 95 w 184"/>
              <a:gd name="T19" fmla="*/ 16 h 92"/>
              <a:gd name="T20" fmla="*/ 171 w 184"/>
              <a:gd name="T21" fmla="*/ 32 h 92"/>
              <a:gd name="T22" fmla="*/ 165 w 184"/>
              <a:gd name="T23" fmla="*/ 32 h 92"/>
              <a:gd name="T24" fmla="*/ 135 w 184"/>
              <a:gd name="T25" fmla="*/ 23 h 92"/>
              <a:gd name="T26" fmla="*/ 125 w 184"/>
              <a:gd name="T27" fmla="*/ 32 h 92"/>
              <a:gd name="T28" fmla="*/ 121 w 184"/>
              <a:gd name="T29" fmla="*/ 23 h 92"/>
              <a:gd name="T30" fmla="*/ 112 w 184"/>
              <a:gd name="T31" fmla="*/ 32 h 92"/>
              <a:gd name="T32" fmla="*/ 107 w 184"/>
              <a:gd name="T33" fmla="*/ 23 h 92"/>
              <a:gd name="T34" fmla="*/ 98 w 184"/>
              <a:gd name="T35" fmla="*/ 32 h 92"/>
              <a:gd name="T36" fmla="*/ 94 w 184"/>
              <a:gd name="T37" fmla="*/ 23 h 92"/>
              <a:gd name="T38" fmla="*/ 84 w 184"/>
              <a:gd name="T39" fmla="*/ 32 h 92"/>
              <a:gd name="T40" fmla="*/ 68 w 184"/>
              <a:gd name="T41" fmla="*/ 32 h 92"/>
              <a:gd name="T42" fmla="*/ 0 w 184"/>
              <a:gd name="T43" fmla="*/ 78 h 92"/>
              <a:gd name="T44" fmla="*/ 42 w 184"/>
              <a:gd name="T45" fmla="*/ 60 h 92"/>
              <a:gd name="T46" fmla="*/ 60 w 184"/>
              <a:gd name="T47" fmla="*/ 92 h 92"/>
              <a:gd name="T48" fmla="*/ 158 w 184"/>
              <a:gd name="T49" fmla="*/ 68 h 92"/>
              <a:gd name="T50" fmla="*/ 151 w 184"/>
              <a:gd name="T51" fmla="*/ 42 h 92"/>
              <a:gd name="T52" fmla="*/ 168 w 184"/>
              <a:gd name="T53" fmla="*/ 44 h 92"/>
              <a:gd name="T54" fmla="*/ 178 w 184"/>
              <a:gd name="T55" fmla="*/ 42 h 92"/>
              <a:gd name="T56" fmla="*/ 184 w 184"/>
              <a:gd name="T57" fmla="*/ 30 h 92"/>
              <a:gd name="T58" fmla="*/ 148 w 184"/>
              <a:gd name="T59" fmla="*/ 66 h 92"/>
              <a:gd name="T60" fmla="*/ 67 w 184"/>
              <a:gd name="T61" fmla="*/ 83 h 92"/>
              <a:gd name="T62" fmla="*/ 51 w 184"/>
              <a:gd name="T63" fmla="*/ 60 h 92"/>
              <a:gd name="T64" fmla="*/ 84 w 184"/>
              <a:gd name="T65" fmla="*/ 44 h 92"/>
              <a:gd name="T66" fmla="*/ 94 w 184"/>
              <a:gd name="T67" fmla="*/ 60 h 92"/>
              <a:gd name="T68" fmla="*/ 98 w 184"/>
              <a:gd name="T69" fmla="*/ 44 h 92"/>
              <a:gd name="T70" fmla="*/ 107 w 184"/>
              <a:gd name="T71" fmla="*/ 60 h 92"/>
              <a:gd name="T72" fmla="*/ 112 w 184"/>
              <a:gd name="T73" fmla="*/ 44 h 92"/>
              <a:gd name="T74" fmla="*/ 121 w 184"/>
              <a:gd name="T75" fmla="*/ 60 h 92"/>
              <a:gd name="T76" fmla="*/ 125 w 184"/>
              <a:gd name="T77" fmla="*/ 44 h 92"/>
              <a:gd name="T78" fmla="*/ 135 w 184"/>
              <a:gd name="T79" fmla="*/ 60 h 92"/>
              <a:gd name="T80" fmla="*/ 148 w 184"/>
              <a:gd name="T81" fmla="*/ 6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84" h="92">
                <a:moveTo>
                  <a:pt x="109" y="16"/>
                </a:moveTo>
                <a:cubicBezTo>
                  <a:pt x="97" y="16"/>
                  <a:pt x="97" y="16"/>
                  <a:pt x="97" y="16"/>
                </a:cubicBezTo>
                <a:cubicBezTo>
                  <a:pt x="97" y="21"/>
                  <a:pt x="97" y="21"/>
                  <a:pt x="97" y="21"/>
                </a:cubicBezTo>
                <a:cubicBezTo>
                  <a:pt x="109" y="21"/>
                  <a:pt x="109" y="21"/>
                  <a:pt x="109" y="21"/>
                </a:cubicBezTo>
                <a:lnTo>
                  <a:pt x="109" y="16"/>
                </a:lnTo>
                <a:close/>
                <a:moveTo>
                  <a:pt x="136" y="16"/>
                </a:moveTo>
                <a:cubicBezTo>
                  <a:pt x="124" y="16"/>
                  <a:pt x="124" y="16"/>
                  <a:pt x="124" y="16"/>
                </a:cubicBezTo>
                <a:cubicBezTo>
                  <a:pt x="124" y="21"/>
                  <a:pt x="124" y="21"/>
                  <a:pt x="124" y="21"/>
                </a:cubicBezTo>
                <a:cubicBezTo>
                  <a:pt x="136" y="21"/>
                  <a:pt x="136" y="21"/>
                  <a:pt x="136" y="21"/>
                </a:cubicBezTo>
                <a:lnTo>
                  <a:pt x="136" y="16"/>
                </a:lnTo>
                <a:close/>
                <a:moveTo>
                  <a:pt x="122" y="16"/>
                </a:moveTo>
                <a:cubicBezTo>
                  <a:pt x="110" y="16"/>
                  <a:pt x="110" y="16"/>
                  <a:pt x="110" y="16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22" y="21"/>
                  <a:pt x="122" y="21"/>
                  <a:pt x="122" y="21"/>
                </a:cubicBezTo>
                <a:lnTo>
                  <a:pt x="122" y="16"/>
                </a:lnTo>
                <a:close/>
                <a:moveTo>
                  <a:pt x="95" y="16"/>
                </a:moveTo>
                <a:cubicBezTo>
                  <a:pt x="83" y="16"/>
                  <a:pt x="83" y="16"/>
                  <a:pt x="83" y="16"/>
                </a:cubicBezTo>
                <a:cubicBezTo>
                  <a:pt x="83" y="21"/>
                  <a:pt x="83" y="21"/>
                  <a:pt x="83" y="21"/>
                </a:cubicBezTo>
                <a:cubicBezTo>
                  <a:pt x="95" y="21"/>
                  <a:pt x="95" y="21"/>
                  <a:pt x="95" y="21"/>
                </a:cubicBezTo>
                <a:lnTo>
                  <a:pt x="95" y="16"/>
                </a:lnTo>
                <a:close/>
                <a:moveTo>
                  <a:pt x="178" y="32"/>
                </a:moveTo>
                <a:cubicBezTo>
                  <a:pt x="171" y="32"/>
                  <a:pt x="171" y="32"/>
                  <a:pt x="171" y="32"/>
                </a:cubicBezTo>
                <a:cubicBezTo>
                  <a:pt x="171" y="31"/>
                  <a:pt x="169" y="30"/>
                  <a:pt x="168" y="30"/>
                </a:cubicBezTo>
                <a:cubicBezTo>
                  <a:pt x="166" y="30"/>
                  <a:pt x="165" y="31"/>
                  <a:pt x="165" y="32"/>
                </a:cubicBezTo>
                <a:cubicBezTo>
                  <a:pt x="135" y="32"/>
                  <a:pt x="135" y="32"/>
                  <a:pt x="135" y="32"/>
                </a:cubicBezTo>
                <a:cubicBezTo>
                  <a:pt x="135" y="23"/>
                  <a:pt x="135" y="23"/>
                  <a:pt x="135" y="23"/>
                </a:cubicBezTo>
                <a:cubicBezTo>
                  <a:pt x="125" y="23"/>
                  <a:pt x="125" y="23"/>
                  <a:pt x="125" y="23"/>
                </a:cubicBezTo>
                <a:cubicBezTo>
                  <a:pt x="125" y="32"/>
                  <a:pt x="125" y="32"/>
                  <a:pt x="125" y="32"/>
                </a:cubicBezTo>
                <a:cubicBezTo>
                  <a:pt x="121" y="32"/>
                  <a:pt x="121" y="32"/>
                  <a:pt x="121" y="32"/>
                </a:cubicBezTo>
                <a:cubicBezTo>
                  <a:pt x="121" y="23"/>
                  <a:pt x="121" y="23"/>
                  <a:pt x="121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23"/>
                  <a:pt x="107" y="23"/>
                  <a:pt x="107" y="23"/>
                </a:cubicBezTo>
                <a:cubicBezTo>
                  <a:pt x="98" y="23"/>
                  <a:pt x="98" y="23"/>
                  <a:pt x="98" y="23"/>
                </a:cubicBezTo>
                <a:cubicBezTo>
                  <a:pt x="98" y="32"/>
                  <a:pt x="98" y="32"/>
                  <a:pt x="98" y="32"/>
                </a:cubicBezTo>
                <a:cubicBezTo>
                  <a:pt x="94" y="32"/>
                  <a:pt x="94" y="32"/>
                  <a:pt x="94" y="32"/>
                </a:cubicBezTo>
                <a:cubicBezTo>
                  <a:pt x="94" y="23"/>
                  <a:pt x="94" y="23"/>
                  <a:pt x="94" y="23"/>
                </a:cubicBezTo>
                <a:cubicBezTo>
                  <a:pt x="84" y="23"/>
                  <a:pt x="84" y="23"/>
                  <a:pt x="84" y="23"/>
                </a:cubicBezTo>
                <a:cubicBezTo>
                  <a:pt x="84" y="32"/>
                  <a:pt x="84" y="32"/>
                  <a:pt x="84" y="32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2"/>
                  <a:pt x="68" y="32"/>
                  <a:pt x="68" y="32"/>
                </a:cubicBezTo>
                <a:cubicBezTo>
                  <a:pt x="14" y="32"/>
                  <a:pt x="0" y="0"/>
                  <a:pt x="0" y="0"/>
                </a:cubicBezTo>
                <a:cubicBezTo>
                  <a:pt x="0" y="78"/>
                  <a:pt x="0" y="78"/>
                  <a:pt x="0" y="78"/>
                </a:cubicBezTo>
                <a:cubicBezTo>
                  <a:pt x="17" y="59"/>
                  <a:pt x="34" y="51"/>
                  <a:pt x="46" y="46"/>
                </a:cubicBezTo>
                <a:cubicBezTo>
                  <a:pt x="44" y="50"/>
                  <a:pt x="42" y="55"/>
                  <a:pt x="42" y="60"/>
                </a:cubicBezTo>
                <a:cubicBezTo>
                  <a:pt x="42" y="68"/>
                  <a:pt x="42" y="68"/>
                  <a:pt x="42" y="68"/>
                </a:cubicBezTo>
                <a:cubicBezTo>
                  <a:pt x="42" y="81"/>
                  <a:pt x="50" y="92"/>
                  <a:pt x="60" y="92"/>
                </a:cubicBezTo>
                <a:cubicBezTo>
                  <a:pt x="139" y="92"/>
                  <a:pt x="139" y="92"/>
                  <a:pt x="139" y="92"/>
                </a:cubicBezTo>
                <a:cubicBezTo>
                  <a:pt x="149" y="92"/>
                  <a:pt x="158" y="81"/>
                  <a:pt x="158" y="68"/>
                </a:cubicBezTo>
                <a:cubicBezTo>
                  <a:pt x="158" y="60"/>
                  <a:pt x="158" y="60"/>
                  <a:pt x="158" y="60"/>
                </a:cubicBezTo>
                <a:cubicBezTo>
                  <a:pt x="158" y="53"/>
                  <a:pt x="155" y="47"/>
                  <a:pt x="151" y="42"/>
                </a:cubicBezTo>
                <a:cubicBezTo>
                  <a:pt x="165" y="42"/>
                  <a:pt x="165" y="42"/>
                  <a:pt x="165" y="42"/>
                </a:cubicBezTo>
                <a:cubicBezTo>
                  <a:pt x="165" y="44"/>
                  <a:pt x="167" y="44"/>
                  <a:pt x="168" y="44"/>
                </a:cubicBezTo>
                <a:cubicBezTo>
                  <a:pt x="169" y="44"/>
                  <a:pt x="171" y="44"/>
                  <a:pt x="171" y="42"/>
                </a:cubicBezTo>
                <a:cubicBezTo>
                  <a:pt x="178" y="42"/>
                  <a:pt x="178" y="42"/>
                  <a:pt x="178" y="42"/>
                </a:cubicBezTo>
                <a:cubicBezTo>
                  <a:pt x="179" y="44"/>
                  <a:pt x="181" y="46"/>
                  <a:pt x="184" y="46"/>
                </a:cubicBezTo>
                <a:cubicBezTo>
                  <a:pt x="184" y="30"/>
                  <a:pt x="184" y="30"/>
                  <a:pt x="184" y="30"/>
                </a:cubicBezTo>
                <a:cubicBezTo>
                  <a:pt x="182" y="30"/>
                  <a:pt x="180" y="31"/>
                  <a:pt x="178" y="32"/>
                </a:cubicBezTo>
                <a:close/>
                <a:moveTo>
                  <a:pt x="148" y="66"/>
                </a:moveTo>
                <a:cubicBezTo>
                  <a:pt x="148" y="76"/>
                  <a:pt x="141" y="83"/>
                  <a:pt x="133" y="83"/>
                </a:cubicBezTo>
                <a:cubicBezTo>
                  <a:pt x="67" y="83"/>
                  <a:pt x="67" y="83"/>
                  <a:pt x="67" y="83"/>
                </a:cubicBezTo>
                <a:cubicBezTo>
                  <a:pt x="58" y="83"/>
                  <a:pt x="51" y="76"/>
                  <a:pt x="51" y="66"/>
                </a:cubicBezTo>
                <a:cubicBezTo>
                  <a:pt x="51" y="60"/>
                  <a:pt x="51" y="60"/>
                  <a:pt x="51" y="60"/>
                </a:cubicBezTo>
                <a:cubicBezTo>
                  <a:pt x="51" y="51"/>
                  <a:pt x="58" y="44"/>
                  <a:pt x="67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4" y="60"/>
                  <a:pt x="84" y="60"/>
                  <a:pt x="84" y="60"/>
                </a:cubicBezTo>
                <a:cubicBezTo>
                  <a:pt x="94" y="60"/>
                  <a:pt x="94" y="60"/>
                  <a:pt x="94" y="60"/>
                </a:cubicBezTo>
                <a:cubicBezTo>
                  <a:pt x="94" y="44"/>
                  <a:pt x="94" y="44"/>
                  <a:pt x="94" y="44"/>
                </a:cubicBezTo>
                <a:cubicBezTo>
                  <a:pt x="98" y="44"/>
                  <a:pt x="98" y="44"/>
                  <a:pt x="98" y="44"/>
                </a:cubicBezTo>
                <a:cubicBezTo>
                  <a:pt x="98" y="60"/>
                  <a:pt x="98" y="60"/>
                  <a:pt x="98" y="60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07" y="44"/>
                  <a:pt x="107" y="44"/>
                  <a:pt x="107" y="44"/>
                </a:cubicBezTo>
                <a:cubicBezTo>
                  <a:pt x="112" y="44"/>
                  <a:pt x="112" y="44"/>
                  <a:pt x="112" y="44"/>
                </a:cubicBezTo>
                <a:cubicBezTo>
                  <a:pt x="112" y="60"/>
                  <a:pt x="112" y="60"/>
                  <a:pt x="112" y="60"/>
                </a:cubicBezTo>
                <a:cubicBezTo>
                  <a:pt x="121" y="60"/>
                  <a:pt x="121" y="60"/>
                  <a:pt x="121" y="60"/>
                </a:cubicBezTo>
                <a:cubicBezTo>
                  <a:pt x="121" y="44"/>
                  <a:pt x="121" y="44"/>
                  <a:pt x="121" y="44"/>
                </a:cubicBezTo>
                <a:cubicBezTo>
                  <a:pt x="125" y="44"/>
                  <a:pt x="125" y="44"/>
                  <a:pt x="125" y="44"/>
                </a:cubicBezTo>
                <a:cubicBezTo>
                  <a:pt x="125" y="60"/>
                  <a:pt x="125" y="60"/>
                  <a:pt x="125" y="60"/>
                </a:cubicBezTo>
                <a:cubicBezTo>
                  <a:pt x="135" y="60"/>
                  <a:pt x="135" y="60"/>
                  <a:pt x="135" y="60"/>
                </a:cubicBezTo>
                <a:cubicBezTo>
                  <a:pt x="135" y="44"/>
                  <a:pt x="135" y="44"/>
                  <a:pt x="135" y="44"/>
                </a:cubicBezTo>
                <a:cubicBezTo>
                  <a:pt x="142" y="45"/>
                  <a:pt x="148" y="52"/>
                  <a:pt x="148" y="60"/>
                </a:cubicBezTo>
                <a:lnTo>
                  <a:pt x="148" y="66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7" name="Freeform 236"/>
          <p:cNvSpPr>
            <a:spLocks noEditPoints="1"/>
          </p:cNvSpPr>
          <p:nvPr/>
        </p:nvSpPr>
        <p:spPr bwMode="auto">
          <a:xfrm>
            <a:off x="5944415" y="3848592"/>
            <a:ext cx="220662" cy="352425"/>
          </a:xfrm>
          <a:custGeom>
            <a:avLst/>
            <a:gdLst>
              <a:gd name="T0" fmla="*/ 73 w 98"/>
              <a:gd name="T1" fmla="*/ 65 h 156"/>
              <a:gd name="T2" fmla="*/ 86 w 98"/>
              <a:gd name="T3" fmla="*/ 37 h 156"/>
              <a:gd name="T4" fmla="*/ 49 w 98"/>
              <a:gd name="T5" fmla="*/ 0 h 156"/>
              <a:gd name="T6" fmla="*/ 12 w 98"/>
              <a:gd name="T7" fmla="*/ 37 h 156"/>
              <a:gd name="T8" fmla="*/ 25 w 98"/>
              <a:gd name="T9" fmla="*/ 65 h 156"/>
              <a:gd name="T10" fmla="*/ 0 w 98"/>
              <a:gd name="T11" fmla="*/ 108 h 156"/>
              <a:gd name="T12" fmla="*/ 49 w 98"/>
              <a:gd name="T13" fmla="*/ 156 h 156"/>
              <a:gd name="T14" fmla="*/ 98 w 98"/>
              <a:gd name="T15" fmla="*/ 108 h 156"/>
              <a:gd name="T16" fmla="*/ 73 w 98"/>
              <a:gd name="T17" fmla="*/ 65 h 156"/>
              <a:gd name="T18" fmla="*/ 61 w 98"/>
              <a:gd name="T19" fmla="*/ 18 h 156"/>
              <a:gd name="T20" fmla="*/ 64 w 98"/>
              <a:gd name="T21" fmla="*/ 27 h 156"/>
              <a:gd name="T22" fmla="*/ 61 w 98"/>
              <a:gd name="T23" fmla="*/ 36 h 156"/>
              <a:gd name="T24" fmla="*/ 58 w 98"/>
              <a:gd name="T25" fmla="*/ 27 h 156"/>
              <a:gd name="T26" fmla="*/ 61 w 98"/>
              <a:gd name="T27" fmla="*/ 18 h 156"/>
              <a:gd name="T28" fmla="*/ 37 w 98"/>
              <a:gd name="T29" fmla="*/ 18 h 156"/>
              <a:gd name="T30" fmla="*/ 40 w 98"/>
              <a:gd name="T31" fmla="*/ 27 h 156"/>
              <a:gd name="T32" fmla="*/ 37 w 98"/>
              <a:gd name="T33" fmla="*/ 36 h 156"/>
              <a:gd name="T34" fmla="*/ 34 w 98"/>
              <a:gd name="T35" fmla="*/ 27 h 156"/>
              <a:gd name="T36" fmla="*/ 37 w 98"/>
              <a:gd name="T37" fmla="*/ 18 h 156"/>
              <a:gd name="T38" fmla="*/ 48 w 98"/>
              <a:gd name="T39" fmla="*/ 118 h 156"/>
              <a:gd name="T40" fmla="*/ 43 w 98"/>
              <a:gd name="T41" fmla="*/ 113 h 156"/>
              <a:gd name="T42" fmla="*/ 48 w 98"/>
              <a:gd name="T43" fmla="*/ 108 h 156"/>
              <a:gd name="T44" fmla="*/ 53 w 98"/>
              <a:gd name="T45" fmla="*/ 113 h 156"/>
              <a:gd name="T46" fmla="*/ 48 w 98"/>
              <a:gd name="T47" fmla="*/ 118 h 156"/>
              <a:gd name="T48" fmla="*/ 48 w 98"/>
              <a:gd name="T49" fmla="*/ 88 h 156"/>
              <a:gd name="T50" fmla="*/ 43 w 98"/>
              <a:gd name="T51" fmla="*/ 83 h 156"/>
              <a:gd name="T52" fmla="*/ 48 w 98"/>
              <a:gd name="T53" fmla="*/ 78 h 156"/>
              <a:gd name="T54" fmla="*/ 53 w 98"/>
              <a:gd name="T55" fmla="*/ 83 h 156"/>
              <a:gd name="T56" fmla="*/ 48 w 98"/>
              <a:gd name="T57" fmla="*/ 88 h 156"/>
              <a:gd name="T58" fmla="*/ 48 w 98"/>
              <a:gd name="T59" fmla="*/ 64 h 156"/>
              <a:gd name="T60" fmla="*/ 24 w 98"/>
              <a:gd name="T61" fmla="*/ 40 h 156"/>
              <a:gd name="T62" fmla="*/ 25 w 98"/>
              <a:gd name="T63" fmla="*/ 38 h 156"/>
              <a:gd name="T64" fmla="*/ 27 w 98"/>
              <a:gd name="T65" fmla="*/ 40 h 156"/>
              <a:gd name="T66" fmla="*/ 48 w 98"/>
              <a:gd name="T67" fmla="*/ 61 h 156"/>
              <a:gd name="T68" fmla="*/ 70 w 98"/>
              <a:gd name="T69" fmla="*/ 40 h 156"/>
              <a:gd name="T70" fmla="*/ 71 w 98"/>
              <a:gd name="T71" fmla="*/ 38 h 156"/>
              <a:gd name="T72" fmla="*/ 73 w 98"/>
              <a:gd name="T73" fmla="*/ 40 h 156"/>
              <a:gd name="T74" fmla="*/ 48 w 98"/>
              <a:gd name="T75" fmla="*/ 6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8" h="156">
                <a:moveTo>
                  <a:pt x="73" y="65"/>
                </a:moveTo>
                <a:cubicBezTo>
                  <a:pt x="81" y="59"/>
                  <a:pt x="86" y="48"/>
                  <a:pt x="86" y="37"/>
                </a:cubicBezTo>
                <a:cubicBezTo>
                  <a:pt x="86" y="16"/>
                  <a:pt x="70" y="0"/>
                  <a:pt x="49" y="0"/>
                </a:cubicBezTo>
                <a:cubicBezTo>
                  <a:pt x="28" y="0"/>
                  <a:pt x="12" y="16"/>
                  <a:pt x="12" y="37"/>
                </a:cubicBezTo>
                <a:cubicBezTo>
                  <a:pt x="12" y="48"/>
                  <a:pt x="17" y="59"/>
                  <a:pt x="25" y="65"/>
                </a:cubicBezTo>
                <a:cubicBezTo>
                  <a:pt x="10" y="74"/>
                  <a:pt x="0" y="90"/>
                  <a:pt x="0" y="108"/>
                </a:cubicBezTo>
                <a:cubicBezTo>
                  <a:pt x="0" y="135"/>
                  <a:pt x="22" y="156"/>
                  <a:pt x="49" y="156"/>
                </a:cubicBezTo>
                <a:cubicBezTo>
                  <a:pt x="76" y="156"/>
                  <a:pt x="98" y="135"/>
                  <a:pt x="98" y="108"/>
                </a:cubicBezTo>
                <a:cubicBezTo>
                  <a:pt x="98" y="90"/>
                  <a:pt x="88" y="74"/>
                  <a:pt x="73" y="65"/>
                </a:cubicBezTo>
                <a:close/>
                <a:moveTo>
                  <a:pt x="61" y="18"/>
                </a:moveTo>
                <a:cubicBezTo>
                  <a:pt x="63" y="18"/>
                  <a:pt x="64" y="22"/>
                  <a:pt x="64" y="27"/>
                </a:cubicBezTo>
                <a:cubicBezTo>
                  <a:pt x="64" y="32"/>
                  <a:pt x="63" y="36"/>
                  <a:pt x="61" y="36"/>
                </a:cubicBezTo>
                <a:cubicBezTo>
                  <a:pt x="59" y="36"/>
                  <a:pt x="58" y="32"/>
                  <a:pt x="58" y="27"/>
                </a:cubicBezTo>
                <a:cubicBezTo>
                  <a:pt x="58" y="22"/>
                  <a:pt x="59" y="18"/>
                  <a:pt x="61" y="18"/>
                </a:cubicBezTo>
                <a:close/>
                <a:moveTo>
                  <a:pt x="37" y="18"/>
                </a:moveTo>
                <a:cubicBezTo>
                  <a:pt x="38" y="18"/>
                  <a:pt x="40" y="22"/>
                  <a:pt x="40" y="27"/>
                </a:cubicBezTo>
                <a:cubicBezTo>
                  <a:pt x="40" y="32"/>
                  <a:pt x="38" y="36"/>
                  <a:pt x="37" y="36"/>
                </a:cubicBezTo>
                <a:cubicBezTo>
                  <a:pt x="35" y="36"/>
                  <a:pt x="34" y="32"/>
                  <a:pt x="34" y="27"/>
                </a:cubicBezTo>
                <a:cubicBezTo>
                  <a:pt x="34" y="22"/>
                  <a:pt x="35" y="18"/>
                  <a:pt x="37" y="18"/>
                </a:cubicBezTo>
                <a:close/>
                <a:moveTo>
                  <a:pt x="48" y="118"/>
                </a:moveTo>
                <a:cubicBezTo>
                  <a:pt x="45" y="118"/>
                  <a:pt x="43" y="116"/>
                  <a:pt x="43" y="113"/>
                </a:cubicBezTo>
                <a:cubicBezTo>
                  <a:pt x="43" y="110"/>
                  <a:pt x="45" y="108"/>
                  <a:pt x="48" y="108"/>
                </a:cubicBezTo>
                <a:cubicBezTo>
                  <a:pt x="51" y="108"/>
                  <a:pt x="53" y="110"/>
                  <a:pt x="53" y="113"/>
                </a:cubicBezTo>
                <a:cubicBezTo>
                  <a:pt x="53" y="116"/>
                  <a:pt x="51" y="118"/>
                  <a:pt x="48" y="118"/>
                </a:cubicBezTo>
                <a:close/>
                <a:moveTo>
                  <a:pt x="48" y="88"/>
                </a:moveTo>
                <a:cubicBezTo>
                  <a:pt x="45" y="88"/>
                  <a:pt x="43" y="86"/>
                  <a:pt x="43" y="83"/>
                </a:cubicBezTo>
                <a:cubicBezTo>
                  <a:pt x="43" y="80"/>
                  <a:pt x="45" y="78"/>
                  <a:pt x="48" y="78"/>
                </a:cubicBezTo>
                <a:cubicBezTo>
                  <a:pt x="51" y="78"/>
                  <a:pt x="53" y="80"/>
                  <a:pt x="53" y="83"/>
                </a:cubicBezTo>
                <a:cubicBezTo>
                  <a:pt x="53" y="86"/>
                  <a:pt x="51" y="88"/>
                  <a:pt x="48" y="88"/>
                </a:cubicBezTo>
                <a:close/>
                <a:moveTo>
                  <a:pt x="48" y="64"/>
                </a:moveTo>
                <a:cubicBezTo>
                  <a:pt x="35" y="64"/>
                  <a:pt x="24" y="53"/>
                  <a:pt x="24" y="40"/>
                </a:cubicBezTo>
                <a:cubicBezTo>
                  <a:pt x="24" y="39"/>
                  <a:pt x="24" y="38"/>
                  <a:pt x="25" y="38"/>
                </a:cubicBezTo>
                <a:cubicBezTo>
                  <a:pt x="26" y="38"/>
                  <a:pt x="27" y="39"/>
                  <a:pt x="27" y="40"/>
                </a:cubicBezTo>
                <a:cubicBezTo>
                  <a:pt x="27" y="52"/>
                  <a:pt x="36" y="61"/>
                  <a:pt x="48" y="61"/>
                </a:cubicBezTo>
                <a:cubicBezTo>
                  <a:pt x="60" y="61"/>
                  <a:pt x="70" y="52"/>
                  <a:pt x="70" y="40"/>
                </a:cubicBezTo>
                <a:cubicBezTo>
                  <a:pt x="70" y="39"/>
                  <a:pt x="71" y="38"/>
                  <a:pt x="71" y="38"/>
                </a:cubicBezTo>
                <a:cubicBezTo>
                  <a:pt x="72" y="38"/>
                  <a:pt x="73" y="39"/>
                  <a:pt x="73" y="40"/>
                </a:cubicBezTo>
                <a:cubicBezTo>
                  <a:pt x="73" y="53"/>
                  <a:pt x="62" y="64"/>
                  <a:pt x="48" y="6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8" name="Freeform 237"/>
          <p:cNvSpPr/>
          <p:nvPr/>
        </p:nvSpPr>
        <p:spPr bwMode="auto">
          <a:xfrm>
            <a:off x="6560365" y="3862880"/>
            <a:ext cx="288925" cy="358775"/>
          </a:xfrm>
          <a:custGeom>
            <a:avLst/>
            <a:gdLst>
              <a:gd name="T0" fmla="*/ 125 w 128"/>
              <a:gd name="T1" fmla="*/ 82 h 159"/>
              <a:gd name="T2" fmla="*/ 68 w 128"/>
              <a:gd name="T3" fmla="*/ 124 h 159"/>
              <a:gd name="T4" fmla="*/ 68 w 128"/>
              <a:gd name="T5" fmla="*/ 94 h 159"/>
              <a:gd name="T6" fmla="*/ 119 w 128"/>
              <a:gd name="T7" fmla="*/ 32 h 159"/>
              <a:gd name="T8" fmla="*/ 119 w 128"/>
              <a:gd name="T9" fmla="*/ 29 h 159"/>
              <a:gd name="T10" fmla="*/ 88 w 128"/>
              <a:gd name="T11" fmla="*/ 1 h 159"/>
              <a:gd name="T12" fmla="*/ 68 w 128"/>
              <a:gd name="T13" fmla="*/ 12 h 159"/>
              <a:gd name="T14" fmla="*/ 67 w 128"/>
              <a:gd name="T15" fmla="*/ 12 h 159"/>
              <a:gd name="T16" fmla="*/ 64 w 128"/>
              <a:gd name="T17" fmla="*/ 17 h 159"/>
              <a:gd name="T18" fmla="*/ 60 w 128"/>
              <a:gd name="T19" fmla="*/ 12 h 159"/>
              <a:gd name="T20" fmla="*/ 59 w 128"/>
              <a:gd name="T21" fmla="*/ 12 h 159"/>
              <a:gd name="T22" fmla="*/ 39 w 128"/>
              <a:gd name="T23" fmla="*/ 1 h 159"/>
              <a:gd name="T24" fmla="*/ 9 w 128"/>
              <a:gd name="T25" fmla="*/ 29 h 159"/>
              <a:gd name="T26" fmla="*/ 9 w 128"/>
              <a:gd name="T27" fmla="*/ 32 h 159"/>
              <a:gd name="T28" fmla="*/ 59 w 128"/>
              <a:gd name="T29" fmla="*/ 94 h 159"/>
              <a:gd name="T30" fmla="*/ 59 w 128"/>
              <a:gd name="T31" fmla="*/ 122 h 159"/>
              <a:gd name="T32" fmla="*/ 3 w 128"/>
              <a:gd name="T33" fmla="*/ 82 h 159"/>
              <a:gd name="T34" fmla="*/ 59 w 128"/>
              <a:gd name="T35" fmla="*/ 158 h 159"/>
              <a:gd name="T36" fmla="*/ 59 w 128"/>
              <a:gd name="T37" fmla="*/ 159 h 159"/>
              <a:gd name="T38" fmla="*/ 68 w 128"/>
              <a:gd name="T39" fmla="*/ 159 h 159"/>
              <a:gd name="T40" fmla="*/ 68 w 128"/>
              <a:gd name="T41" fmla="*/ 158 h 159"/>
              <a:gd name="T42" fmla="*/ 125 w 128"/>
              <a:gd name="T43" fmla="*/ 82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8" h="159">
                <a:moveTo>
                  <a:pt x="125" y="82"/>
                </a:moveTo>
                <a:cubicBezTo>
                  <a:pt x="125" y="82"/>
                  <a:pt x="83" y="85"/>
                  <a:pt x="68" y="124"/>
                </a:cubicBezTo>
                <a:cubicBezTo>
                  <a:pt x="68" y="94"/>
                  <a:pt x="68" y="94"/>
                  <a:pt x="68" y="94"/>
                </a:cubicBezTo>
                <a:cubicBezTo>
                  <a:pt x="112" y="69"/>
                  <a:pt x="118" y="42"/>
                  <a:pt x="119" y="32"/>
                </a:cubicBezTo>
                <a:cubicBezTo>
                  <a:pt x="119" y="31"/>
                  <a:pt x="119" y="30"/>
                  <a:pt x="119" y="29"/>
                </a:cubicBezTo>
                <a:cubicBezTo>
                  <a:pt x="118" y="13"/>
                  <a:pt x="104" y="0"/>
                  <a:pt x="88" y="1"/>
                </a:cubicBezTo>
                <a:cubicBezTo>
                  <a:pt x="80" y="2"/>
                  <a:pt x="73" y="6"/>
                  <a:pt x="68" y="12"/>
                </a:cubicBezTo>
                <a:cubicBezTo>
                  <a:pt x="68" y="12"/>
                  <a:pt x="68" y="12"/>
                  <a:pt x="67" y="12"/>
                </a:cubicBezTo>
                <a:cubicBezTo>
                  <a:pt x="66" y="14"/>
                  <a:pt x="65" y="15"/>
                  <a:pt x="64" y="17"/>
                </a:cubicBezTo>
                <a:cubicBezTo>
                  <a:pt x="63" y="15"/>
                  <a:pt x="61" y="13"/>
                  <a:pt x="60" y="12"/>
                </a:cubicBezTo>
                <a:cubicBezTo>
                  <a:pt x="60" y="12"/>
                  <a:pt x="60" y="12"/>
                  <a:pt x="59" y="12"/>
                </a:cubicBezTo>
                <a:cubicBezTo>
                  <a:pt x="54" y="6"/>
                  <a:pt x="47" y="2"/>
                  <a:pt x="39" y="1"/>
                </a:cubicBezTo>
                <a:cubicBezTo>
                  <a:pt x="23" y="0"/>
                  <a:pt x="10" y="13"/>
                  <a:pt x="9" y="29"/>
                </a:cubicBezTo>
                <a:cubicBezTo>
                  <a:pt x="9" y="30"/>
                  <a:pt x="9" y="31"/>
                  <a:pt x="9" y="32"/>
                </a:cubicBezTo>
                <a:cubicBezTo>
                  <a:pt x="9" y="42"/>
                  <a:pt x="15" y="69"/>
                  <a:pt x="59" y="94"/>
                </a:cubicBezTo>
                <a:cubicBezTo>
                  <a:pt x="59" y="122"/>
                  <a:pt x="59" y="122"/>
                  <a:pt x="59" y="122"/>
                </a:cubicBezTo>
                <a:cubicBezTo>
                  <a:pt x="43" y="85"/>
                  <a:pt x="3" y="82"/>
                  <a:pt x="3" y="82"/>
                </a:cubicBezTo>
                <a:cubicBezTo>
                  <a:pt x="0" y="145"/>
                  <a:pt x="43" y="156"/>
                  <a:pt x="59" y="158"/>
                </a:cubicBezTo>
                <a:cubicBezTo>
                  <a:pt x="59" y="159"/>
                  <a:pt x="59" y="159"/>
                  <a:pt x="59" y="159"/>
                </a:cubicBezTo>
                <a:cubicBezTo>
                  <a:pt x="68" y="159"/>
                  <a:pt x="68" y="159"/>
                  <a:pt x="68" y="159"/>
                </a:cubicBezTo>
                <a:cubicBezTo>
                  <a:pt x="68" y="158"/>
                  <a:pt x="68" y="158"/>
                  <a:pt x="68" y="158"/>
                </a:cubicBezTo>
                <a:cubicBezTo>
                  <a:pt x="84" y="157"/>
                  <a:pt x="128" y="146"/>
                  <a:pt x="125" y="82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9" name="Freeform 238"/>
          <p:cNvSpPr>
            <a:spLocks noEditPoints="1"/>
          </p:cNvSpPr>
          <p:nvPr/>
        </p:nvSpPr>
        <p:spPr bwMode="auto">
          <a:xfrm>
            <a:off x="7128690" y="3781917"/>
            <a:ext cx="487362" cy="487363"/>
          </a:xfrm>
          <a:custGeom>
            <a:avLst/>
            <a:gdLst>
              <a:gd name="T0" fmla="*/ 215 w 216"/>
              <a:gd name="T1" fmla="*/ 97 h 216"/>
              <a:gd name="T2" fmla="*/ 209 w 216"/>
              <a:gd name="T3" fmla="*/ 69 h 216"/>
              <a:gd name="T4" fmla="*/ 195 w 216"/>
              <a:gd name="T5" fmla="*/ 44 h 216"/>
              <a:gd name="T6" fmla="*/ 175 w 216"/>
              <a:gd name="T7" fmla="*/ 24 h 216"/>
              <a:gd name="T8" fmla="*/ 150 w 216"/>
              <a:gd name="T9" fmla="*/ 9 h 216"/>
              <a:gd name="T10" fmla="*/ 122 w 216"/>
              <a:gd name="T11" fmla="*/ 1 h 216"/>
              <a:gd name="T12" fmla="*/ 94 w 216"/>
              <a:gd name="T13" fmla="*/ 1 h 216"/>
              <a:gd name="T14" fmla="*/ 66 w 216"/>
              <a:gd name="T15" fmla="*/ 9 h 216"/>
              <a:gd name="T16" fmla="*/ 41 w 216"/>
              <a:gd name="T17" fmla="*/ 24 h 216"/>
              <a:gd name="T18" fmla="*/ 21 w 216"/>
              <a:gd name="T19" fmla="*/ 44 h 216"/>
              <a:gd name="T20" fmla="*/ 7 w 216"/>
              <a:gd name="T21" fmla="*/ 69 h 216"/>
              <a:gd name="T22" fmla="*/ 1 w 216"/>
              <a:gd name="T23" fmla="*/ 97 h 216"/>
              <a:gd name="T24" fmla="*/ 2 w 216"/>
              <a:gd name="T25" fmla="*/ 126 h 216"/>
              <a:gd name="T26" fmla="*/ 10 w 216"/>
              <a:gd name="T27" fmla="*/ 153 h 216"/>
              <a:gd name="T28" fmla="*/ 26 w 216"/>
              <a:gd name="T29" fmla="*/ 178 h 216"/>
              <a:gd name="T30" fmla="*/ 47 w 216"/>
              <a:gd name="T31" fmla="*/ 197 h 216"/>
              <a:gd name="T32" fmla="*/ 73 w 216"/>
              <a:gd name="T33" fmla="*/ 210 h 216"/>
              <a:gd name="T34" fmla="*/ 101 w 216"/>
              <a:gd name="T35" fmla="*/ 216 h 216"/>
              <a:gd name="T36" fmla="*/ 129 w 216"/>
              <a:gd name="T37" fmla="*/ 214 h 216"/>
              <a:gd name="T38" fmla="*/ 157 w 216"/>
              <a:gd name="T39" fmla="*/ 204 h 216"/>
              <a:gd name="T40" fmla="*/ 180 w 216"/>
              <a:gd name="T41" fmla="*/ 188 h 216"/>
              <a:gd name="T42" fmla="*/ 199 w 216"/>
              <a:gd name="T43" fmla="*/ 166 h 216"/>
              <a:gd name="T44" fmla="*/ 211 w 216"/>
              <a:gd name="T45" fmla="*/ 140 h 216"/>
              <a:gd name="T46" fmla="*/ 16 w 216"/>
              <a:gd name="T47" fmla="*/ 126 h 216"/>
              <a:gd name="T48" fmla="*/ 16 w 216"/>
              <a:gd name="T49" fmla="*/ 126 h 216"/>
              <a:gd name="T50" fmla="*/ 29 w 216"/>
              <a:gd name="T51" fmla="*/ 109 h 216"/>
              <a:gd name="T52" fmla="*/ 102 w 216"/>
              <a:gd name="T53" fmla="*/ 26 h 216"/>
              <a:gd name="T54" fmla="*/ 97 w 216"/>
              <a:gd name="T55" fmla="*/ 26 h 216"/>
              <a:gd name="T56" fmla="*/ 108 w 216"/>
              <a:gd name="T57" fmla="*/ 38 h 216"/>
              <a:gd name="T58" fmla="*/ 147 w 216"/>
              <a:gd name="T59" fmla="*/ 116 h 216"/>
              <a:gd name="T60" fmla="*/ 165 w 216"/>
              <a:gd name="T61" fmla="*/ 121 h 216"/>
              <a:gd name="T62" fmla="*/ 153 w 216"/>
              <a:gd name="T63" fmla="*/ 111 h 216"/>
              <a:gd name="T64" fmla="*/ 169 w 216"/>
              <a:gd name="T65" fmla="*/ 96 h 216"/>
              <a:gd name="T66" fmla="*/ 160 w 216"/>
              <a:gd name="T67" fmla="*/ 99 h 216"/>
              <a:gd name="T68" fmla="*/ 169 w 216"/>
              <a:gd name="T69" fmla="*/ 110 h 216"/>
              <a:gd name="T70" fmla="*/ 151 w 216"/>
              <a:gd name="T71" fmla="*/ 125 h 216"/>
              <a:gd name="T72" fmla="*/ 139 w 216"/>
              <a:gd name="T73" fmla="*/ 120 h 216"/>
              <a:gd name="T74" fmla="*/ 129 w 216"/>
              <a:gd name="T75" fmla="*/ 95 h 216"/>
              <a:gd name="T76" fmla="*/ 97 w 216"/>
              <a:gd name="T77" fmla="*/ 127 h 216"/>
              <a:gd name="T78" fmla="*/ 85 w 216"/>
              <a:gd name="T79" fmla="*/ 95 h 216"/>
              <a:gd name="T80" fmla="*/ 116 w 216"/>
              <a:gd name="T81" fmla="*/ 95 h 216"/>
              <a:gd name="T82" fmla="*/ 104 w 216"/>
              <a:gd name="T83" fmla="*/ 127 h 216"/>
              <a:gd name="T84" fmla="*/ 64 w 216"/>
              <a:gd name="T85" fmla="*/ 95 h 216"/>
              <a:gd name="T86" fmla="*/ 65 w 216"/>
              <a:gd name="T87" fmla="*/ 127 h 216"/>
              <a:gd name="T88" fmla="*/ 54 w 216"/>
              <a:gd name="T89" fmla="*/ 110 h 216"/>
              <a:gd name="T90" fmla="*/ 82 w 216"/>
              <a:gd name="T91" fmla="*/ 108 h 216"/>
              <a:gd name="T92" fmla="*/ 36 w 216"/>
              <a:gd name="T93" fmla="*/ 42 h 216"/>
              <a:gd name="T94" fmla="*/ 46 w 216"/>
              <a:gd name="T95" fmla="*/ 172 h 216"/>
              <a:gd name="T96" fmla="*/ 46 w 216"/>
              <a:gd name="T97" fmla="*/ 172 h 216"/>
              <a:gd name="T98" fmla="*/ 60 w 216"/>
              <a:gd name="T99" fmla="*/ 170 h 216"/>
              <a:gd name="T100" fmla="*/ 109 w 216"/>
              <a:gd name="T101" fmla="*/ 190 h 216"/>
              <a:gd name="T102" fmla="*/ 152 w 216"/>
              <a:gd name="T103" fmla="*/ 185 h 216"/>
              <a:gd name="T104" fmla="*/ 108 w 216"/>
              <a:gd name="T105" fmla="*/ 178 h 216"/>
              <a:gd name="T106" fmla="*/ 170 w 216"/>
              <a:gd name="T107" fmla="*/ 175 h 216"/>
              <a:gd name="T108" fmla="*/ 170 w 216"/>
              <a:gd name="T109" fmla="*/ 175 h 216"/>
              <a:gd name="T110" fmla="*/ 181 w 216"/>
              <a:gd name="T111" fmla="*/ 50 h 216"/>
              <a:gd name="T112" fmla="*/ 186 w 216"/>
              <a:gd name="T113" fmla="*/ 57 h 216"/>
              <a:gd name="T114" fmla="*/ 189 w 216"/>
              <a:gd name="T115" fmla="*/ 10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6" h="216">
                <a:moveTo>
                  <a:pt x="208" y="118"/>
                </a:moveTo>
                <a:cubicBezTo>
                  <a:pt x="216" y="112"/>
                  <a:pt x="216" y="112"/>
                  <a:pt x="216" y="112"/>
                </a:cubicBezTo>
                <a:cubicBezTo>
                  <a:pt x="209" y="105"/>
                  <a:pt x="209" y="105"/>
                  <a:pt x="209" y="105"/>
                </a:cubicBezTo>
                <a:cubicBezTo>
                  <a:pt x="215" y="97"/>
                  <a:pt x="215" y="97"/>
                  <a:pt x="215" y="97"/>
                </a:cubicBezTo>
                <a:cubicBezTo>
                  <a:pt x="207" y="91"/>
                  <a:pt x="207" y="91"/>
                  <a:pt x="207" y="91"/>
                </a:cubicBezTo>
                <a:cubicBezTo>
                  <a:pt x="213" y="83"/>
                  <a:pt x="213" y="83"/>
                  <a:pt x="213" y="83"/>
                </a:cubicBezTo>
                <a:cubicBezTo>
                  <a:pt x="204" y="78"/>
                  <a:pt x="204" y="78"/>
                  <a:pt x="204" y="78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199" y="66"/>
                  <a:pt x="199" y="66"/>
                  <a:pt x="199" y="66"/>
                </a:cubicBezTo>
                <a:cubicBezTo>
                  <a:pt x="202" y="56"/>
                  <a:pt x="202" y="56"/>
                  <a:pt x="202" y="56"/>
                </a:cubicBezTo>
                <a:cubicBezTo>
                  <a:pt x="193" y="54"/>
                  <a:pt x="193" y="54"/>
                  <a:pt x="193" y="5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85" y="43"/>
                  <a:pt x="185" y="43"/>
                  <a:pt x="185" y="43"/>
                </a:cubicBezTo>
                <a:cubicBezTo>
                  <a:pt x="185" y="33"/>
                  <a:pt x="185" y="33"/>
                  <a:pt x="185" y="33"/>
                </a:cubicBezTo>
                <a:cubicBezTo>
                  <a:pt x="176" y="33"/>
                  <a:pt x="176" y="33"/>
                  <a:pt x="176" y="33"/>
                </a:cubicBezTo>
                <a:cubicBezTo>
                  <a:pt x="175" y="24"/>
                  <a:pt x="175" y="24"/>
                  <a:pt x="175" y="24"/>
                </a:cubicBezTo>
                <a:cubicBezTo>
                  <a:pt x="165" y="25"/>
                  <a:pt x="165" y="25"/>
                  <a:pt x="165" y="25"/>
                </a:cubicBezTo>
                <a:cubicBezTo>
                  <a:pt x="163" y="15"/>
                  <a:pt x="163" y="15"/>
                  <a:pt x="163" y="15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50" y="9"/>
                  <a:pt x="150" y="9"/>
                  <a:pt x="150" y="9"/>
                </a:cubicBezTo>
                <a:cubicBezTo>
                  <a:pt x="141" y="13"/>
                  <a:pt x="141" y="13"/>
                  <a:pt x="141" y="13"/>
                </a:cubicBezTo>
                <a:cubicBezTo>
                  <a:pt x="136" y="4"/>
                  <a:pt x="136" y="4"/>
                  <a:pt x="136" y="4"/>
                </a:cubicBezTo>
                <a:cubicBezTo>
                  <a:pt x="128" y="9"/>
                  <a:pt x="128" y="9"/>
                  <a:pt x="128" y="9"/>
                </a:cubicBezTo>
                <a:cubicBezTo>
                  <a:pt x="122" y="1"/>
                  <a:pt x="122" y="1"/>
                  <a:pt x="122" y="1"/>
                </a:cubicBezTo>
                <a:cubicBezTo>
                  <a:pt x="115" y="8"/>
                  <a:pt x="115" y="8"/>
                  <a:pt x="115" y="8"/>
                </a:cubicBezTo>
                <a:cubicBezTo>
                  <a:pt x="108" y="0"/>
                  <a:pt x="108" y="0"/>
                  <a:pt x="108" y="0"/>
                </a:cubicBezTo>
                <a:cubicBezTo>
                  <a:pt x="101" y="8"/>
                  <a:pt x="101" y="8"/>
                  <a:pt x="101" y="8"/>
                </a:cubicBezTo>
                <a:cubicBezTo>
                  <a:pt x="94" y="1"/>
                  <a:pt x="94" y="1"/>
                  <a:pt x="94" y="1"/>
                </a:cubicBezTo>
                <a:cubicBezTo>
                  <a:pt x="88" y="9"/>
                  <a:pt x="88" y="9"/>
                  <a:pt x="88" y="9"/>
                </a:cubicBezTo>
                <a:cubicBezTo>
                  <a:pt x="80" y="4"/>
                  <a:pt x="80" y="4"/>
                  <a:pt x="80" y="4"/>
                </a:cubicBezTo>
                <a:cubicBezTo>
                  <a:pt x="75" y="13"/>
                  <a:pt x="75" y="13"/>
                  <a:pt x="75" y="13"/>
                </a:cubicBezTo>
                <a:cubicBezTo>
                  <a:pt x="66" y="9"/>
                  <a:pt x="66" y="9"/>
                  <a:pt x="66" y="9"/>
                </a:cubicBezTo>
                <a:cubicBezTo>
                  <a:pt x="63" y="18"/>
                  <a:pt x="63" y="18"/>
                  <a:pt x="63" y="18"/>
                </a:cubicBezTo>
                <a:cubicBezTo>
                  <a:pt x="53" y="15"/>
                  <a:pt x="53" y="15"/>
                  <a:pt x="53" y="15"/>
                </a:cubicBezTo>
                <a:cubicBezTo>
                  <a:pt x="51" y="25"/>
                  <a:pt x="51" y="25"/>
                  <a:pt x="51" y="25"/>
                </a:cubicBezTo>
                <a:cubicBezTo>
                  <a:pt x="41" y="24"/>
                  <a:pt x="41" y="24"/>
                  <a:pt x="41" y="24"/>
                </a:cubicBezTo>
                <a:cubicBezTo>
                  <a:pt x="40" y="33"/>
                  <a:pt x="40" y="33"/>
                  <a:pt x="40" y="33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43"/>
                  <a:pt x="31" y="43"/>
                  <a:pt x="31" y="43"/>
                </a:cubicBezTo>
                <a:cubicBezTo>
                  <a:pt x="21" y="44"/>
                  <a:pt x="21" y="44"/>
                  <a:pt x="21" y="44"/>
                </a:cubicBezTo>
                <a:cubicBezTo>
                  <a:pt x="23" y="54"/>
                  <a:pt x="23" y="54"/>
                  <a:pt x="23" y="54"/>
                </a:cubicBezTo>
                <a:cubicBezTo>
                  <a:pt x="14" y="56"/>
                  <a:pt x="14" y="56"/>
                  <a:pt x="14" y="56"/>
                </a:cubicBezTo>
                <a:cubicBezTo>
                  <a:pt x="17" y="66"/>
                  <a:pt x="17" y="66"/>
                  <a:pt x="17" y="66"/>
                </a:cubicBezTo>
                <a:cubicBezTo>
                  <a:pt x="7" y="69"/>
                  <a:pt x="7" y="69"/>
                  <a:pt x="7" y="69"/>
                </a:cubicBezTo>
                <a:cubicBezTo>
                  <a:pt x="12" y="78"/>
                  <a:pt x="12" y="78"/>
                  <a:pt x="12" y="78"/>
                </a:cubicBezTo>
                <a:cubicBezTo>
                  <a:pt x="3" y="83"/>
                  <a:pt x="3" y="83"/>
                  <a:pt x="3" y="83"/>
                </a:cubicBezTo>
                <a:cubicBezTo>
                  <a:pt x="9" y="91"/>
                  <a:pt x="9" y="91"/>
                  <a:pt x="9" y="91"/>
                </a:cubicBezTo>
                <a:cubicBezTo>
                  <a:pt x="1" y="97"/>
                  <a:pt x="1" y="97"/>
                  <a:pt x="1" y="97"/>
                </a:cubicBezTo>
                <a:cubicBezTo>
                  <a:pt x="7" y="105"/>
                  <a:pt x="7" y="105"/>
                  <a:pt x="7" y="105"/>
                </a:cubicBezTo>
                <a:cubicBezTo>
                  <a:pt x="0" y="112"/>
                  <a:pt x="0" y="112"/>
                  <a:pt x="0" y="112"/>
                </a:cubicBezTo>
                <a:cubicBezTo>
                  <a:pt x="8" y="118"/>
                  <a:pt x="8" y="118"/>
                  <a:pt x="8" y="118"/>
                </a:cubicBezTo>
                <a:cubicBezTo>
                  <a:pt x="2" y="126"/>
                  <a:pt x="2" y="126"/>
                  <a:pt x="2" y="126"/>
                </a:cubicBezTo>
                <a:cubicBezTo>
                  <a:pt x="10" y="132"/>
                  <a:pt x="10" y="132"/>
                  <a:pt x="10" y="132"/>
                </a:cubicBezTo>
                <a:cubicBezTo>
                  <a:pt x="5" y="140"/>
                  <a:pt x="5" y="140"/>
                  <a:pt x="5" y="140"/>
                </a:cubicBezTo>
                <a:cubicBezTo>
                  <a:pt x="14" y="144"/>
                  <a:pt x="14" y="144"/>
                  <a:pt x="14" y="144"/>
                </a:cubicBezTo>
                <a:cubicBezTo>
                  <a:pt x="10" y="153"/>
                  <a:pt x="10" y="153"/>
                  <a:pt x="10" y="153"/>
                </a:cubicBezTo>
                <a:cubicBezTo>
                  <a:pt x="20" y="157"/>
                  <a:pt x="20" y="157"/>
                  <a:pt x="20" y="157"/>
                </a:cubicBezTo>
                <a:cubicBezTo>
                  <a:pt x="17" y="166"/>
                  <a:pt x="17" y="166"/>
                  <a:pt x="17" y="166"/>
                </a:cubicBezTo>
                <a:cubicBezTo>
                  <a:pt x="27" y="168"/>
                  <a:pt x="27" y="168"/>
                  <a:pt x="27" y="168"/>
                </a:cubicBezTo>
                <a:cubicBezTo>
                  <a:pt x="26" y="178"/>
                  <a:pt x="26" y="178"/>
                  <a:pt x="26" y="178"/>
                </a:cubicBezTo>
                <a:cubicBezTo>
                  <a:pt x="36" y="178"/>
                  <a:pt x="36" y="178"/>
                  <a:pt x="36" y="178"/>
                </a:cubicBezTo>
                <a:cubicBezTo>
                  <a:pt x="36" y="188"/>
                  <a:pt x="36" y="188"/>
                  <a:pt x="36" y="188"/>
                </a:cubicBezTo>
                <a:cubicBezTo>
                  <a:pt x="46" y="187"/>
                  <a:pt x="46" y="187"/>
                  <a:pt x="46" y="187"/>
                </a:cubicBezTo>
                <a:cubicBezTo>
                  <a:pt x="47" y="197"/>
                  <a:pt x="47" y="197"/>
                  <a:pt x="47" y="197"/>
                </a:cubicBezTo>
                <a:cubicBezTo>
                  <a:pt x="57" y="195"/>
                  <a:pt x="57" y="195"/>
                  <a:pt x="57" y="195"/>
                </a:cubicBezTo>
                <a:cubicBezTo>
                  <a:pt x="59" y="204"/>
                  <a:pt x="59" y="204"/>
                  <a:pt x="59" y="204"/>
                </a:cubicBezTo>
                <a:cubicBezTo>
                  <a:pt x="69" y="201"/>
                  <a:pt x="69" y="201"/>
                  <a:pt x="69" y="201"/>
                </a:cubicBezTo>
                <a:cubicBezTo>
                  <a:pt x="73" y="210"/>
                  <a:pt x="73" y="210"/>
                  <a:pt x="73" y="210"/>
                </a:cubicBezTo>
                <a:cubicBezTo>
                  <a:pt x="81" y="205"/>
                  <a:pt x="81" y="205"/>
                  <a:pt x="81" y="205"/>
                </a:cubicBezTo>
                <a:cubicBezTo>
                  <a:pt x="87" y="214"/>
                  <a:pt x="87" y="214"/>
                  <a:pt x="87" y="214"/>
                </a:cubicBezTo>
                <a:cubicBezTo>
                  <a:pt x="95" y="208"/>
                  <a:pt x="95" y="208"/>
                  <a:pt x="95" y="208"/>
                </a:cubicBezTo>
                <a:cubicBezTo>
                  <a:pt x="101" y="216"/>
                  <a:pt x="101" y="216"/>
                  <a:pt x="101" y="216"/>
                </a:cubicBezTo>
                <a:cubicBezTo>
                  <a:pt x="108" y="209"/>
                  <a:pt x="108" y="209"/>
                  <a:pt x="108" y="209"/>
                </a:cubicBezTo>
                <a:cubicBezTo>
                  <a:pt x="115" y="216"/>
                  <a:pt x="115" y="216"/>
                  <a:pt x="115" y="216"/>
                </a:cubicBezTo>
                <a:cubicBezTo>
                  <a:pt x="121" y="208"/>
                  <a:pt x="121" y="208"/>
                  <a:pt x="121" y="208"/>
                </a:cubicBezTo>
                <a:cubicBezTo>
                  <a:pt x="129" y="214"/>
                  <a:pt x="129" y="214"/>
                  <a:pt x="129" y="214"/>
                </a:cubicBezTo>
                <a:cubicBezTo>
                  <a:pt x="135" y="205"/>
                  <a:pt x="135" y="205"/>
                  <a:pt x="135" y="205"/>
                </a:cubicBezTo>
                <a:cubicBezTo>
                  <a:pt x="143" y="210"/>
                  <a:pt x="143" y="210"/>
                  <a:pt x="143" y="210"/>
                </a:cubicBezTo>
                <a:cubicBezTo>
                  <a:pt x="147" y="201"/>
                  <a:pt x="147" y="201"/>
                  <a:pt x="147" y="201"/>
                </a:cubicBezTo>
                <a:cubicBezTo>
                  <a:pt x="157" y="204"/>
                  <a:pt x="157" y="204"/>
                  <a:pt x="157" y="204"/>
                </a:cubicBezTo>
                <a:cubicBezTo>
                  <a:pt x="159" y="195"/>
                  <a:pt x="159" y="195"/>
                  <a:pt x="159" y="195"/>
                </a:cubicBezTo>
                <a:cubicBezTo>
                  <a:pt x="169" y="197"/>
                  <a:pt x="169" y="197"/>
                  <a:pt x="169" y="197"/>
                </a:cubicBezTo>
                <a:cubicBezTo>
                  <a:pt x="171" y="187"/>
                  <a:pt x="171" y="187"/>
                  <a:pt x="171" y="187"/>
                </a:cubicBezTo>
                <a:cubicBezTo>
                  <a:pt x="180" y="188"/>
                  <a:pt x="180" y="188"/>
                  <a:pt x="180" y="188"/>
                </a:cubicBezTo>
                <a:cubicBezTo>
                  <a:pt x="180" y="178"/>
                  <a:pt x="180" y="178"/>
                  <a:pt x="180" y="178"/>
                </a:cubicBezTo>
                <a:cubicBezTo>
                  <a:pt x="190" y="178"/>
                  <a:pt x="190" y="178"/>
                  <a:pt x="190" y="178"/>
                </a:cubicBezTo>
                <a:cubicBezTo>
                  <a:pt x="189" y="168"/>
                  <a:pt x="189" y="168"/>
                  <a:pt x="189" y="168"/>
                </a:cubicBezTo>
                <a:cubicBezTo>
                  <a:pt x="199" y="166"/>
                  <a:pt x="199" y="166"/>
                  <a:pt x="199" y="166"/>
                </a:cubicBezTo>
                <a:cubicBezTo>
                  <a:pt x="196" y="157"/>
                  <a:pt x="196" y="157"/>
                  <a:pt x="196" y="157"/>
                </a:cubicBezTo>
                <a:cubicBezTo>
                  <a:pt x="206" y="153"/>
                  <a:pt x="206" y="153"/>
                  <a:pt x="206" y="153"/>
                </a:cubicBezTo>
                <a:cubicBezTo>
                  <a:pt x="202" y="144"/>
                  <a:pt x="202" y="144"/>
                  <a:pt x="202" y="144"/>
                </a:cubicBezTo>
                <a:cubicBezTo>
                  <a:pt x="211" y="140"/>
                  <a:pt x="211" y="140"/>
                  <a:pt x="211" y="140"/>
                </a:cubicBezTo>
                <a:cubicBezTo>
                  <a:pt x="206" y="131"/>
                  <a:pt x="206" y="131"/>
                  <a:pt x="206" y="131"/>
                </a:cubicBezTo>
                <a:cubicBezTo>
                  <a:pt x="214" y="126"/>
                  <a:pt x="214" y="126"/>
                  <a:pt x="214" y="126"/>
                </a:cubicBezTo>
                <a:lnTo>
                  <a:pt x="208" y="118"/>
                </a:lnTo>
                <a:close/>
                <a:moveTo>
                  <a:pt x="16" y="126"/>
                </a:moveTo>
                <a:cubicBezTo>
                  <a:pt x="14" y="126"/>
                  <a:pt x="13" y="124"/>
                  <a:pt x="13" y="122"/>
                </a:cubicBezTo>
                <a:cubicBezTo>
                  <a:pt x="13" y="121"/>
                  <a:pt x="14" y="119"/>
                  <a:pt x="16" y="119"/>
                </a:cubicBezTo>
                <a:cubicBezTo>
                  <a:pt x="18" y="119"/>
                  <a:pt x="19" y="121"/>
                  <a:pt x="19" y="122"/>
                </a:cubicBezTo>
                <a:cubicBezTo>
                  <a:pt x="19" y="124"/>
                  <a:pt x="18" y="126"/>
                  <a:pt x="16" y="126"/>
                </a:cubicBezTo>
                <a:close/>
                <a:moveTo>
                  <a:pt x="20" y="119"/>
                </a:moveTo>
                <a:cubicBezTo>
                  <a:pt x="14" y="119"/>
                  <a:pt x="10" y="114"/>
                  <a:pt x="10" y="109"/>
                </a:cubicBezTo>
                <a:cubicBezTo>
                  <a:pt x="10" y="104"/>
                  <a:pt x="14" y="100"/>
                  <a:pt x="20" y="100"/>
                </a:cubicBezTo>
                <a:cubicBezTo>
                  <a:pt x="25" y="100"/>
                  <a:pt x="29" y="104"/>
                  <a:pt x="29" y="109"/>
                </a:cubicBezTo>
                <a:cubicBezTo>
                  <a:pt x="29" y="114"/>
                  <a:pt x="25" y="119"/>
                  <a:pt x="20" y="119"/>
                </a:cubicBezTo>
                <a:close/>
                <a:moveTo>
                  <a:pt x="102" y="21"/>
                </a:moveTo>
                <a:cubicBezTo>
                  <a:pt x="103" y="21"/>
                  <a:pt x="104" y="22"/>
                  <a:pt x="104" y="24"/>
                </a:cubicBezTo>
                <a:cubicBezTo>
                  <a:pt x="104" y="25"/>
                  <a:pt x="103" y="26"/>
                  <a:pt x="102" y="26"/>
                </a:cubicBezTo>
                <a:cubicBezTo>
                  <a:pt x="100" y="26"/>
                  <a:pt x="99" y="25"/>
                  <a:pt x="99" y="24"/>
                </a:cubicBezTo>
                <a:cubicBezTo>
                  <a:pt x="99" y="22"/>
                  <a:pt x="100" y="21"/>
                  <a:pt x="102" y="21"/>
                </a:cubicBezTo>
                <a:close/>
                <a:moveTo>
                  <a:pt x="88" y="16"/>
                </a:moveTo>
                <a:cubicBezTo>
                  <a:pt x="93" y="16"/>
                  <a:pt x="97" y="21"/>
                  <a:pt x="97" y="26"/>
                </a:cubicBezTo>
                <a:cubicBezTo>
                  <a:pt x="97" y="31"/>
                  <a:pt x="93" y="35"/>
                  <a:pt x="88" y="35"/>
                </a:cubicBezTo>
                <a:cubicBezTo>
                  <a:pt x="83" y="35"/>
                  <a:pt x="78" y="31"/>
                  <a:pt x="78" y="26"/>
                </a:cubicBezTo>
                <a:cubicBezTo>
                  <a:pt x="78" y="21"/>
                  <a:pt x="83" y="16"/>
                  <a:pt x="88" y="16"/>
                </a:cubicBezTo>
                <a:close/>
                <a:moveTo>
                  <a:pt x="108" y="38"/>
                </a:moveTo>
                <a:cubicBezTo>
                  <a:pt x="140" y="38"/>
                  <a:pt x="166" y="59"/>
                  <a:pt x="175" y="88"/>
                </a:cubicBezTo>
                <a:cubicBezTo>
                  <a:pt x="41" y="88"/>
                  <a:pt x="41" y="88"/>
                  <a:pt x="41" y="88"/>
                </a:cubicBezTo>
                <a:cubicBezTo>
                  <a:pt x="50" y="59"/>
                  <a:pt x="76" y="38"/>
                  <a:pt x="108" y="38"/>
                </a:cubicBezTo>
                <a:close/>
                <a:moveTo>
                  <a:pt x="147" y="116"/>
                </a:moveTo>
                <a:cubicBezTo>
                  <a:pt x="153" y="116"/>
                  <a:pt x="153" y="116"/>
                  <a:pt x="153" y="116"/>
                </a:cubicBezTo>
                <a:cubicBezTo>
                  <a:pt x="153" y="118"/>
                  <a:pt x="154" y="119"/>
                  <a:pt x="156" y="121"/>
                </a:cubicBezTo>
                <a:cubicBezTo>
                  <a:pt x="157" y="122"/>
                  <a:pt x="159" y="122"/>
                  <a:pt x="161" y="122"/>
                </a:cubicBezTo>
                <a:cubicBezTo>
                  <a:pt x="162" y="122"/>
                  <a:pt x="163" y="122"/>
                  <a:pt x="165" y="121"/>
                </a:cubicBezTo>
                <a:cubicBezTo>
                  <a:pt x="166" y="121"/>
                  <a:pt x="166" y="120"/>
                  <a:pt x="167" y="119"/>
                </a:cubicBezTo>
                <a:cubicBezTo>
                  <a:pt x="167" y="118"/>
                  <a:pt x="167" y="118"/>
                  <a:pt x="167" y="118"/>
                </a:cubicBezTo>
                <a:cubicBezTo>
                  <a:pt x="167" y="116"/>
                  <a:pt x="165" y="115"/>
                  <a:pt x="162" y="114"/>
                </a:cubicBezTo>
                <a:cubicBezTo>
                  <a:pt x="157" y="112"/>
                  <a:pt x="154" y="111"/>
                  <a:pt x="153" y="111"/>
                </a:cubicBezTo>
                <a:cubicBezTo>
                  <a:pt x="150" y="109"/>
                  <a:pt x="148" y="106"/>
                  <a:pt x="148" y="102"/>
                </a:cubicBezTo>
                <a:cubicBezTo>
                  <a:pt x="149" y="100"/>
                  <a:pt x="150" y="97"/>
                  <a:pt x="152" y="96"/>
                </a:cubicBezTo>
                <a:cubicBezTo>
                  <a:pt x="154" y="94"/>
                  <a:pt x="157" y="93"/>
                  <a:pt x="160" y="93"/>
                </a:cubicBezTo>
                <a:cubicBezTo>
                  <a:pt x="163" y="93"/>
                  <a:pt x="166" y="94"/>
                  <a:pt x="169" y="96"/>
                </a:cubicBezTo>
                <a:cubicBezTo>
                  <a:pt x="171" y="98"/>
                  <a:pt x="172" y="101"/>
                  <a:pt x="172" y="105"/>
                </a:cubicBezTo>
                <a:cubicBezTo>
                  <a:pt x="166" y="105"/>
                  <a:pt x="166" y="105"/>
                  <a:pt x="166" y="105"/>
                </a:cubicBezTo>
                <a:cubicBezTo>
                  <a:pt x="166" y="103"/>
                  <a:pt x="165" y="101"/>
                  <a:pt x="164" y="100"/>
                </a:cubicBezTo>
                <a:cubicBezTo>
                  <a:pt x="163" y="99"/>
                  <a:pt x="162" y="99"/>
                  <a:pt x="160" y="99"/>
                </a:cubicBezTo>
                <a:cubicBezTo>
                  <a:pt x="159" y="99"/>
                  <a:pt x="158" y="99"/>
                  <a:pt x="157" y="100"/>
                </a:cubicBezTo>
                <a:cubicBezTo>
                  <a:pt x="156" y="101"/>
                  <a:pt x="155" y="102"/>
                  <a:pt x="155" y="103"/>
                </a:cubicBezTo>
                <a:cubicBezTo>
                  <a:pt x="155" y="105"/>
                  <a:pt x="156" y="106"/>
                  <a:pt x="160" y="107"/>
                </a:cubicBezTo>
                <a:cubicBezTo>
                  <a:pt x="165" y="109"/>
                  <a:pt x="168" y="110"/>
                  <a:pt x="169" y="110"/>
                </a:cubicBezTo>
                <a:cubicBezTo>
                  <a:pt x="172" y="112"/>
                  <a:pt x="174" y="115"/>
                  <a:pt x="173" y="119"/>
                </a:cubicBezTo>
                <a:cubicBezTo>
                  <a:pt x="173" y="122"/>
                  <a:pt x="172" y="124"/>
                  <a:pt x="169" y="126"/>
                </a:cubicBezTo>
                <a:cubicBezTo>
                  <a:pt x="167" y="127"/>
                  <a:pt x="164" y="128"/>
                  <a:pt x="161" y="128"/>
                </a:cubicBezTo>
                <a:cubicBezTo>
                  <a:pt x="157" y="128"/>
                  <a:pt x="154" y="127"/>
                  <a:pt x="151" y="125"/>
                </a:cubicBezTo>
                <a:cubicBezTo>
                  <a:pt x="148" y="123"/>
                  <a:pt x="147" y="119"/>
                  <a:pt x="147" y="116"/>
                </a:cubicBezTo>
                <a:close/>
                <a:moveTo>
                  <a:pt x="148" y="127"/>
                </a:moveTo>
                <a:cubicBezTo>
                  <a:pt x="141" y="127"/>
                  <a:pt x="141" y="127"/>
                  <a:pt x="141" y="127"/>
                </a:cubicBezTo>
                <a:cubicBezTo>
                  <a:pt x="139" y="120"/>
                  <a:pt x="139" y="120"/>
                  <a:pt x="139" y="120"/>
                </a:cubicBezTo>
                <a:cubicBezTo>
                  <a:pt x="126" y="120"/>
                  <a:pt x="126" y="120"/>
                  <a:pt x="126" y="120"/>
                </a:cubicBezTo>
                <a:cubicBezTo>
                  <a:pt x="123" y="127"/>
                  <a:pt x="123" y="127"/>
                  <a:pt x="123" y="127"/>
                </a:cubicBezTo>
                <a:cubicBezTo>
                  <a:pt x="117" y="127"/>
                  <a:pt x="117" y="127"/>
                  <a:pt x="117" y="127"/>
                </a:cubicBezTo>
                <a:cubicBezTo>
                  <a:pt x="129" y="95"/>
                  <a:pt x="129" y="95"/>
                  <a:pt x="129" y="95"/>
                </a:cubicBezTo>
                <a:cubicBezTo>
                  <a:pt x="136" y="95"/>
                  <a:pt x="136" y="95"/>
                  <a:pt x="136" y="95"/>
                </a:cubicBezTo>
                <a:lnTo>
                  <a:pt x="148" y="127"/>
                </a:lnTo>
                <a:close/>
                <a:moveTo>
                  <a:pt x="104" y="127"/>
                </a:moveTo>
                <a:cubicBezTo>
                  <a:pt x="97" y="127"/>
                  <a:pt x="97" y="127"/>
                  <a:pt x="97" y="127"/>
                </a:cubicBezTo>
                <a:cubicBezTo>
                  <a:pt x="91" y="109"/>
                  <a:pt x="91" y="109"/>
                  <a:pt x="91" y="109"/>
                </a:cubicBezTo>
                <a:cubicBezTo>
                  <a:pt x="91" y="127"/>
                  <a:pt x="91" y="127"/>
                  <a:pt x="91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95"/>
                  <a:pt x="85" y="95"/>
                  <a:pt x="85" y="95"/>
                </a:cubicBezTo>
                <a:cubicBezTo>
                  <a:pt x="92" y="95"/>
                  <a:pt x="92" y="95"/>
                  <a:pt x="92" y="95"/>
                </a:cubicBezTo>
                <a:cubicBezTo>
                  <a:pt x="100" y="119"/>
                  <a:pt x="100" y="119"/>
                  <a:pt x="100" y="119"/>
                </a:cubicBezTo>
                <a:cubicBezTo>
                  <a:pt x="108" y="95"/>
                  <a:pt x="108" y="95"/>
                  <a:pt x="108" y="95"/>
                </a:cubicBezTo>
                <a:cubicBezTo>
                  <a:pt x="116" y="95"/>
                  <a:pt x="116" y="95"/>
                  <a:pt x="116" y="95"/>
                </a:cubicBezTo>
                <a:cubicBezTo>
                  <a:pt x="116" y="127"/>
                  <a:pt x="116" y="127"/>
                  <a:pt x="116" y="127"/>
                </a:cubicBezTo>
                <a:cubicBezTo>
                  <a:pt x="110" y="127"/>
                  <a:pt x="110" y="127"/>
                  <a:pt x="110" y="127"/>
                </a:cubicBezTo>
                <a:cubicBezTo>
                  <a:pt x="110" y="108"/>
                  <a:pt x="110" y="108"/>
                  <a:pt x="110" y="108"/>
                </a:cubicBezTo>
                <a:lnTo>
                  <a:pt x="104" y="127"/>
                </a:lnTo>
                <a:close/>
                <a:moveTo>
                  <a:pt x="44" y="95"/>
                </a:moveTo>
                <a:cubicBezTo>
                  <a:pt x="51" y="95"/>
                  <a:pt x="51" y="95"/>
                  <a:pt x="51" y="95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64" y="95"/>
                  <a:pt x="64" y="95"/>
                  <a:pt x="64" y="95"/>
                </a:cubicBezTo>
                <a:cubicBezTo>
                  <a:pt x="71" y="95"/>
                  <a:pt x="71" y="95"/>
                  <a:pt x="71" y="95"/>
                </a:cubicBezTo>
                <a:cubicBezTo>
                  <a:pt x="61" y="110"/>
                  <a:pt x="61" y="110"/>
                  <a:pt x="61" y="110"/>
                </a:cubicBezTo>
                <a:cubicBezTo>
                  <a:pt x="73" y="127"/>
                  <a:pt x="73" y="127"/>
                  <a:pt x="73" y="127"/>
                </a:cubicBezTo>
                <a:cubicBezTo>
                  <a:pt x="65" y="127"/>
                  <a:pt x="65" y="127"/>
                  <a:pt x="65" y="127"/>
                </a:cubicBezTo>
                <a:cubicBezTo>
                  <a:pt x="58" y="116"/>
                  <a:pt x="58" y="116"/>
                  <a:pt x="58" y="116"/>
                </a:cubicBezTo>
                <a:cubicBezTo>
                  <a:pt x="50" y="127"/>
                  <a:pt x="50" y="127"/>
                  <a:pt x="50" y="127"/>
                </a:cubicBezTo>
                <a:cubicBezTo>
                  <a:pt x="43" y="127"/>
                  <a:pt x="43" y="127"/>
                  <a:pt x="43" y="127"/>
                </a:cubicBezTo>
                <a:cubicBezTo>
                  <a:pt x="54" y="110"/>
                  <a:pt x="54" y="110"/>
                  <a:pt x="54" y="110"/>
                </a:cubicBezTo>
                <a:lnTo>
                  <a:pt x="44" y="95"/>
                </a:lnTo>
                <a:close/>
                <a:moveTo>
                  <a:pt x="73" y="114"/>
                </a:moveTo>
                <a:cubicBezTo>
                  <a:pt x="73" y="108"/>
                  <a:pt x="73" y="108"/>
                  <a:pt x="73" y="108"/>
                </a:cubicBezTo>
                <a:cubicBezTo>
                  <a:pt x="82" y="108"/>
                  <a:pt x="82" y="108"/>
                  <a:pt x="82" y="108"/>
                </a:cubicBezTo>
                <a:cubicBezTo>
                  <a:pt x="82" y="114"/>
                  <a:pt x="82" y="114"/>
                  <a:pt x="82" y="114"/>
                </a:cubicBezTo>
                <a:lnTo>
                  <a:pt x="73" y="114"/>
                </a:lnTo>
                <a:close/>
                <a:moveTo>
                  <a:pt x="31" y="48"/>
                </a:moveTo>
                <a:cubicBezTo>
                  <a:pt x="31" y="45"/>
                  <a:pt x="33" y="42"/>
                  <a:pt x="36" y="42"/>
                </a:cubicBezTo>
                <a:cubicBezTo>
                  <a:pt x="39" y="42"/>
                  <a:pt x="41" y="45"/>
                  <a:pt x="41" y="48"/>
                </a:cubicBezTo>
                <a:cubicBezTo>
                  <a:pt x="41" y="50"/>
                  <a:pt x="39" y="53"/>
                  <a:pt x="36" y="53"/>
                </a:cubicBezTo>
                <a:cubicBezTo>
                  <a:pt x="33" y="53"/>
                  <a:pt x="31" y="50"/>
                  <a:pt x="31" y="48"/>
                </a:cubicBezTo>
                <a:close/>
                <a:moveTo>
                  <a:pt x="46" y="172"/>
                </a:moveTo>
                <a:cubicBezTo>
                  <a:pt x="41" y="172"/>
                  <a:pt x="37" y="168"/>
                  <a:pt x="37" y="163"/>
                </a:cubicBezTo>
                <a:cubicBezTo>
                  <a:pt x="37" y="158"/>
                  <a:pt x="41" y="154"/>
                  <a:pt x="46" y="154"/>
                </a:cubicBezTo>
                <a:cubicBezTo>
                  <a:pt x="51" y="154"/>
                  <a:pt x="54" y="158"/>
                  <a:pt x="54" y="163"/>
                </a:cubicBezTo>
                <a:cubicBezTo>
                  <a:pt x="54" y="168"/>
                  <a:pt x="51" y="172"/>
                  <a:pt x="46" y="172"/>
                </a:cubicBezTo>
                <a:close/>
                <a:moveTo>
                  <a:pt x="59" y="172"/>
                </a:moveTo>
                <a:cubicBezTo>
                  <a:pt x="58" y="172"/>
                  <a:pt x="57" y="171"/>
                  <a:pt x="57" y="170"/>
                </a:cubicBezTo>
                <a:cubicBezTo>
                  <a:pt x="57" y="169"/>
                  <a:pt x="58" y="168"/>
                  <a:pt x="59" y="168"/>
                </a:cubicBezTo>
                <a:cubicBezTo>
                  <a:pt x="60" y="168"/>
                  <a:pt x="60" y="169"/>
                  <a:pt x="60" y="170"/>
                </a:cubicBezTo>
                <a:cubicBezTo>
                  <a:pt x="60" y="171"/>
                  <a:pt x="60" y="172"/>
                  <a:pt x="59" y="172"/>
                </a:cubicBezTo>
                <a:close/>
                <a:moveTo>
                  <a:pt x="109" y="204"/>
                </a:moveTo>
                <a:cubicBezTo>
                  <a:pt x="105" y="204"/>
                  <a:pt x="102" y="201"/>
                  <a:pt x="102" y="197"/>
                </a:cubicBezTo>
                <a:cubicBezTo>
                  <a:pt x="102" y="193"/>
                  <a:pt x="105" y="190"/>
                  <a:pt x="109" y="190"/>
                </a:cubicBezTo>
                <a:cubicBezTo>
                  <a:pt x="112" y="190"/>
                  <a:pt x="115" y="193"/>
                  <a:pt x="115" y="197"/>
                </a:cubicBezTo>
                <a:cubicBezTo>
                  <a:pt x="115" y="201"/>
                  <a:pt x="112" y="204"/>
                  <a:pt x="109" y="204"/>
                </a:cubicBezTo>
                <a:close/>
                <a:moveTo>
                  <a:pt x="154" y="187"/>
                </a:moveTo>
                <a:cubicBezTo>
                  <a:pt x="153" y="187"/>
                  <a:pt x="152" y="186"/>
                  <a:pt x="152" y="185"/>
                </a:cubicBezTo>
                <a:cubicBezTo>
                  <a:pt x="152" y="183"/>
                  <a:pt x="153" y="182"/>
                  <a:pt x="154" y="182"/>
                </a:cubicBezTo>
                <a:cubicBezTo>
                  <a:pt x="155" y="182"/>
                  <a:pt x="156" y="183"/>
                  <a:pt x="156" y="185"/>
                </a:cubicBezTo>
                <a:cubicBezTo>
                  <a:pt x="156" y="186"/>
                  <a:pt x="155" y="187"/>
                  <a:pt x="154" y="187"/>
                </a:cubicBezTo>
                <a:close/>
                <a:moveTo>
                  <a:pt x="108" y="178"/>
                </a:moveTo>
                <a:cubicBezTo>
                  <a:pt x="79" y="178"/>
                  <a:pt x="53" y="160"/>
                  <a:pt x="43" y="134"/>
                </a:cubicBezTo>
                <a:cubicBezTo>
                  <a:pt x="173" y="134"/>
                  <a:pt x="173" y="134"/>
                  <a:pt x="173" y="134"/>
                </a:cubicBezTo>
                <a:cubicBezTo>
                  <a:pt x="163" y="160"/>
                  <a:pt x="137" y="178"/>
                  <a:pt x="108" y="178"/>
                </a:cubicBezTo>
                <a:close/>
                <a:moveTo>
                  <a:pt x="170" y="175"/>
                </a:moveTo>
                <a:cubicBezTo>
                  <a:pt x="166" y="175"/>
                  <a:pt x="163" y="171"/>
                  <a:pt x="163" y="167"/>
                </a:cubicBezTo>
                <a:cubicBezTo>
                  <a:pt x="163" y="163"/>
                  <a:pt x="166" y="160"/>
                  <a:pt x="170" y="160"/>
                </a:cubicBezTo>
                <a:cubicBezTo>
                  <a:pt x="174" y="160"/>
                  <a:pt x="177" y="163"/>
                  <a:pt x="177" y="167"/>
                </a:cubicBezTo>
                <a:cubicBezTo>
                  <a:pt x="177" y="171"/>
                  <a:pt x="174" y="175"/>
                  <a:pt x="170" y="175"/>
                </a:cubicBezTo>
                <a:close/>
                <a:moveTo>
                  <a:pt x="171" y="59"/>
                </a:moveTo>
                <a:cubicBezTo>
                  <a:pt x="166" y="59"/>
                  <a:pt x="162" y="55"/>
                  <a:pt x="162" y="50"/>
                </a:cubicBezTo>
                <a:cubicBezTo>
                  <a:pt x="162" y="44"/>
                  <a:pt x="166" y="40"/>
                  <a:pt x="171" y="40"/>
                </a:cubicBezTo>
                <a:cubicBezTo>
                  <a:pt x="177" y="40"/>
                  <a:pt x="181" y="44"/>
                  <a:pt x="181" y="50"/>
                </a:cubicBezTo>
                <a:cubicBezTo>
                  <a:pt x="181" y="55"/>
                  <a:pt x="177" y="59"/>
                  <a:pt x="171" y="59"/>
                </a:cubicBezTo>
                <a:close/>
                <a:moveTo>
                  <a:pt x="186" y="61"/>
                </a:moveTo>
                <a:cubicBezTo>
                  <a:pt x="184" y="61"/>
                  <a:pt x="184" y="60"/>
                  <a:pt x="184" y="59"/>
                </a:cubicBezTo>
                <a:cubicBezTo>
                  <a:pt x="184" y="57"/>
                  <a:pt x="184" y="57"/>
                  <a:pt x="186" y="57"/>
                </a:cubicBezTo>
                <a:cubicBezTo>
                  <a:pt x="187" y="57"/>
                  <a:pt x="188" y="57"/>
                  <a:pt x="188" y="59"/>
                </a:cubicBezTo>
                <a:cubicBezTo>
                  <a:pt x="188" y="60"/>
                  <a:pt x="187" y="61"/>
                  <a:pt x="186" y="61"/>
                </a:cubicBezTo>
                <a:close/>
                <a:moveTo>
                  <a:pt x="194" y="106"/>
                </a:moveTo>
                <a:cubicBezTo>
                  <a:pt x="191" y="106"/>
                  <a:pt x="189" y="103"/>
                  <a:pt x="189" y="100"/>
                </a:cubicBezTo>
                <a:cubicBezTo>
                  <a:pt x="189" y="98"/>
                  <a:pt x="191" y="95"/>
                  <a:pt x="194" y="95"/>
                </a:cubicBezTo>
                <a:cubicBezTo>
                  <a:pt x="197" y="95"/>
                  <a:pt x="199" y="98"/>
                  <a:pt x="199" y="100"/>
                </a:cubicBezTo>
                <a:cubicBezTo>
                  <a:pt x="199" y="103"/>
                  <a:pt x="197" y="106"/>
                  <a:pt x="194" y="106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0" name="Freeform 239"/>
          <p:cNvSpPr/>
          <p:nvPr/>
        </p:nvSpPr>
        <p:spPr bwMode="auto">
          <a:xfrm>
            <a:off x="7827190" y="3927967"/>
            <a:ext cx="79375" cy="142875"/>
          </a:xfrm>
          <a:custGeom>
            <a:avLst/>
            <a:gdLst>
              <a:gd name="T0" fmla="*/ 5 w 35"/>
              <a:gd name="T1" fmla="*/ 17 h 63"/>
              <a:gd name="T2" fmla="*/ 3 w 35"/>
              <a:gd name="T3" fmla="*/ 31 h 63"/>
              <a:gd name="T4" fmla="*/ 25 w 35"/>
              <a:gd name="T5" fmla="*/ 59 h 63"/>
              <a:gd name="T6" fmla="*/ 34 w 35"/>
              <a:gd name="T7" fmla="*/ 63 h 63"/>
              <a:gd name="T8" fmla="*/ 27 w 35"/>
              <a:gd name="T9" fmla="*/ 0 h 63"/>
              <a:gd name="T10" fmla="*/ 5 w 35"/>
              <a:gd name="T11" fmla="*/ 17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" h="63">
                <a:moveTo>
                  <a:pt x="5" y="17"/>
                </a:moveTo>
                <a:cubicBezTo>
                  <a:pt x="1" y="21"/>
                  <a:pt x="0" y="27"/>
                  <a:pt x="3" y="31"/>
                </a:cubicBezTo>
                <a:cubicBezTo>
                  <a:pt x="25" y="59"/>
                  <a:pt x="25" y="59"/>
                  <a:pt x="25" y="59"/>
                </a:cubicBezTo>
                <a:cubicBezTo>
                  <a:pt x="27" y="62"/>
                  <a:pt x="31" y="63"/>
                  <a:pt x="34" y="63"/>
                </a:cubicBezTo>
                <a:cubicBezTo>
                  <a:pt x="34" y="53"/>
                  <a:pt x="35" y="26"/>
                  <a:pt x="27" y="0"/>
                </a:cubicBezTo>
                <a:lnTo>
                  <a:pt x="5" y="17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1" name="Freeform 240"/>
          <p:cNvSpPr/>
          <p:nvPr/>
        </p:nvSpPr>
        <p:spPr bwMode="auto">
          <a:xfrm>
            <a:off x="7916090" y="3880342"/>
            <a:ext cx="53975" cy="169863"/>
          </a:xfrm>
          <a:custGeom>
            <a:avLst/>
            <a:gdLst>
              <a:gd name="T0" fmla="*/ 0 w 24"/>
              <a:gd name="T1" fmla="*/ 12 h 75"/>
              <a:gd name="T2" fmla="*/ 9 w 24"/>
              <a:gd name="T3" fmla="*/ 75 h 75"/>
              <a:gd name="T4" fmla="*/ 22 w 24"/>
              <a:gd name="T5" fmla="*/ 65 h 75"/>
              <a:gd name="T6" fmla="*/ 15 w 24"/>
              <a:gd name="T7" fmla="*/ 0 h 75"/>
              <a:gd name="T8" fmla="*/ 0 w 24"/>
              <a:gd name="T9" fmla="*/ 12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5">
                <a:moveTo>
                  <a:pt x="0" y="12"/>
                </a:moveTo>
                <a:cubicBezTo>
                  <a:pt x="8" y="36"/>
                  <a:pt x="9" y="60"/>
                  <a:pt x="9" y="75"/>
                </a:cubicBezTo>
                <a:cubicBezTo>
                  <a:pt x="22" y="65"/>
                  <a:pt x="22" y="65"/>
                  <a:pt x="22" y="65"/>
                </a:cubicBezTo>
                <a:cubicBezTo>
                  <a:pt x="22" y="57"/>
                  <a:pt x="24" y="28"/>
                  <a:pt x="15" y="0"/>
                </a:cubicBezTo>
                <a:lnTo>
                  <a:pt x="0" y="12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2" name="Freeform 241"/>
          <p:cNvSpPr/>
          <p:nvPr/>
        </p:nvSpPr>
        <p:spPr bwMode="auto">
          <a:xfrm>
            <a:off x="8036740" y="3816842"/>
            <a:ext cx="77787" cy="138113"/>
          </a:xfrm>
          <a:custGeom>
            <a:avLst/>
            <a:gdLst>
              <a:gd name="T0" fmla="*/ 29 w 34"/>
              <a:gd name="T1" fmla="*/ 46 h 61"/>
              <a:gd name="T2" fmla="*/ 31 w 34"/>
              <a:gd name="T3" fmla="*/ 32 h 61"/>
              <a:gd name="T4" fmla="*/ 9 w 34"/>
              <a:gd name="T5" fmla="*/ 4 h 61"/>
              <a:gd name="T6" fmla="*/ 0 w 34"/>
              <a:gd name="T7" fmla="*/ 0 h 61"/>
              <a:gd name="T8" fmla="*/ 8 w 34"/>
              <a:gd name="T9" fmla="*/ 61 h 61"/>
              <a:gd name="T10" fmla="*/ 29 w 34"/>
              <a:gd name="T11" fmla="*/ 4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" h="61">
                <a:moveTo>
                  <a:pt x="29" y="46"/>
                </a:moveTo>
                <a:cubicBezTo>
                  <a:pt x="33" y="42"/>
                  <a:pt x="34" y="36"/>
                  <a:pt x="31" y="32"/>
                </a:cubicBezTo>
                <a:cubicBezTo>
                  <a:pt x="9" y="4"/>
                  <a:pt x="9" y="4"/>
                  <a:pt x="9" y="4"/>
                </a:cubicBezTo>
                <a:cubicBezTo>
                  <a:pt x="7" y="1"/>
                  <a:pt x="3" y="0"/>
                  <a:pt x="0" y="0"/>
                </a:cubicBezTo>
                <a:cubicBezTo>
                  <a:pt x="7" y="23"/>
                  <a:pt x="9" y="47"/>
                  <a:pt x="8" y="61"/>
                </a:cubicBezTo>
                <a:lnTo>
                  <a:pt x="29" y="46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3" name="Freeform 242"/>
          <p:cNvSpPr/>
          <p:nvPr/>
        </p:nvSpPr>
        <p:spPr bwMode="auto">
          <a:xfrm>
            <a:off x="7976415" y="3832717"/>
            <a:ext cx="53975" cy="169863"/>
          </a:xfrm>
          <a:custGeom>
            <a:avLst/>
            <a:gdLst>
              <a:gd name="T0" fmla="*/ 8 w 24"/>
              <a:gd name="T1" fmla="*/ 75 h 75"/>
              <a:gd name="T2" fmla="*/ 22 w 24"/>
              <a:gd name="T3" fmla="*/ 65 h 75"/>
              <a:gd name="T4" fmla="*/ 15 w 24"/>
              <a:gd name="T5" fmla="*/ 0 h 75"/>
              <a:gd name="T6" fmla="*/ 0 w 24"/>
              <a:gd name="T7" fmla="*/ 13 h 75"/>
              <a:gd name="T8" fmla="*/ 8 w 24"/>
              <a:gd name="T9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5">
                <a:moveTo>
                  <a:pt x="8" y="75"/>
                </a:moveTo>
                <a:cubicBezTo>
                  <a:pt x="22" y="65"/>
                  <a:pt x="22" y="65"/>
                  <a:pt x="22" y="65"/>
                </a:cubicBezTo>
                <a:cubicBezTo>
                  <a:pt x="22" y="57"/>
                  <a:pt x="24" y="28"/>
                  <a:pt x="15" y="0"/>
                </a:cubicBezTo>
                <a:cubicBezTo>
                  <a:pt x="0" y="13"/>
                  <a:pt x="0" y="13"/>
                  <a:pt x="0" y="13"/>
                </a:cubicBezTo>
                <a:cubicBezTo>
                  <a:pt x="7" y="36"/>
                  <a:pt x="9" y="60"/>
                  <a:pt x="8" y="75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4" name="Freeform 243"/>
          <p:cNvSpPr/>
          <p:nvPr/>
        </p:nvSpPr>
        <p:spPr bwMode="auto">
          <a:xfrm>
            <a:off x="7827190" y="4013692"/>
            <a:ext cx="46037" cy="49213"/>
          </a:xfrm>
          <a:custGeom>
            <a:avLst/>
            <a:gdLst>
              <a:gd name="T0" fmla="*/ 2 w 20"/>
              <a:gd name="T1" fmla="*/ 1 h 22"/>
              <a:gd name="T2" fmla="*/ 8 w 20"/>
              <a:gd name="T3" fmla="*/ 2 h 22"/>
              <a:gd name="T4" fmla="*/ 18 w 20"/>
              <a:gd name="T5" fmla="*/ 15 h 22"/>
              <a:gd name="T6" fmla="*/ 18 w 20"/>
              <a:gd name="T7" fmla="*/ 21 h 22"/>
              <a:gd name="T8" fmla="*/ 18 w 20"/>
              <a:gd name="T9" fmla="*/ 21 h 22"/>
              <a:gd name="T10" fmla="*/ 12 w 20"/>
              <a:gd name="T11" fmla="*/ 20 h 22"/>
              <a:gd name="T12" fmla="*/ 2 w 20"/>
              <a:gd name="T13" fmla="*/ 7 h 22"/>
              <a:gd name="T14" fmla="*/ 2 w 20"/>
              <a:gd name="T15" fmla="*/ 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22">
                <a:moveTo>
                  <a:pt x="2" y="1"/>
                </a:moveTo>
                <a:cubicBezTo>
                  <a:pt x="4" y="0"/>
                  <a:pt x="7" y="0"/>
                  <a:pt x="8" y="2"/>
                </a:cubicBezTo>
                <a:cubicBezTo>
                  <a:pt x="18" y="15"/>
                  <a:pt x="18" y="15"/>
                  <a:pt x="18" y="15"/>
                </a:cubicBezTo>
                <a:cubicBezTo>
                  <a:pt x="20" y="17"/>
                  <a:pt x="19" y="20"/>
                  <a:pt x="18" y="21"/>
                </a:cubicBezTo>
                <a:cubicBezTo>
                  <a:pt x="18" y="21"/>
                  <a:pt x="18" y="21"/>
                  <a:pt x="18" y="21"/>
                </a:cubicBezTo>
                <a:cubicBezTo>
                  <a:pt x="16" y="22"/>
                  <a:pt x="13" y="22"/>
                  <a:pt x="12" y="20"/>
                </a:cubicBezTo>
                <a:cubicBezTo>
                  <a:pt x="2" y="7"/>
                  <a:pt x="2" y="7"/>
                  <a:pt x="2" y="7"/>
                </a:cubicBezTo>
                <a:cubicBezTo>
                  <a:pt x="0" y="5"/>
                  <a:pt x="1" y="3"/>
                  <a:pt x="2" y="1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5" name="Freeform 244"/>
          <p:cNvSpPr/>
          <p:nvPr/>
        </p:nvSpPr>
        <p:spPr bwMode="auto">
          <a:xfrm>
            <a:off x="7750990" y="4034330"/>
            <a:ext cx="96837" cy="101600"/>
          </a:xfrm>
          <a:custGeom>
            <a:avLst/>
            <a:gdLst>
              <a:gd name="T0" fmla="*/ 3 w 43"/>
              <a:gd name="T1" fmla="*/ 0 h 45"/>
              <a:gd name="T2" fmla="*/ 3 w 43"/>
              <a:gd name="T3" fmla="*/ 7 h 45"/>
              <a:gd name="T4" fmla="*/ 9 w 43"/>
              <a:gd name="T5" fmla="*/ 8 h 45"/>
              <a:gd name="T6" fmla="*/ 10 w 43"/>
              <a:gd name="T7" fmla="*/ 8 h 45"/>
              <a:gd name="T8" fmla="*/ 16 w 43"/>
              <a:gd name="T9" fmla="*/ 11 h 45"/>
              <a:gd name="T10" fmla="*/ 17 w 43"/>
              <a:gd name="T11" fmla="*/ 17 h 45"/>
              <a:gd name="T12" fmla="*/ 17 w 43"/>
              <a:gd name="T13" fmla="*/ 17 h 45"/>
              <a:gd name="T14" fmla="*/ 16 w 43"/>
              <a:gd name="T15" fmla="*/ 23 h 45"/>
              <a:gd name="T16" fmla="*/ 17 w 43"/>
              <a:gd name="T17" fmla="*/ 24 h 45"/>
              <a:gd name="T18" fmla="*/ 17 w 43"/>
              <a:gd name="T19" fmla="*/ 24 h 45"/>
              <a:gd name="T20" fmla="*/ 23 w 43"/>
              <a:gd name="T21" fmla="*/ 25 h 45"/>
              <a:gd name="T22" fmla="*/ 23 w 43"/>
              <a:gd name="T23" fmla="*/ 25 h 45"/>
              <a:gd name="T24" fmla="*/ 29 w 43"/>
              <a:gd name="T25" fmla="*/ 28 h 45"/>
              <a:gd name="T26" fmla="*/ 30 w 43"/>
              <a:gd name="T27" fmla="*/ 34 h 45"/>
              <a:gd name="T28" fmla="*/ 30 w 43"/>
              <a:gd name="T29" fmla="*/ 35 h 45"/>
              <a:gd name="T30" fmla="*/ 30 w 43"/>
              <a:gd name="T31" fmla="*/ 41 h 45"/>
              <a:gd name="T32" fmla="*/ 36 w 43"/>
              <a:gd name="T33" fmla="*/ 42 h 45"/>
              <a:gd name="T34" fmla="*/ 36 w 43"/>
              <a:gd name="T35" fmla="*/ 42 h 45"/>
              <a:gd name="T36" fmla="*/ 43 w 43"/>
              <a:gd name="T37" fmla="*/ 12 h 45"/>
              <a:gd name="T38" fmla="*/ 35 w 43"/>
              <a:gd name="T39" fmla="*/ 1 h 45"/>
              <a:gd name="T40" fmla="*/ 3 w 43"/>
              <a:gd name="T41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3" h="45">
                <a:moveTo>
                  <a:pt x="3" y="0"/>
                </a:moveTo>
                <a:cubicBezTo>
                  <a:pt x="3" y="0"/>
                  <a:pt x="0" y="3"/>
                  <a:pt x="3" y="7"/>
                </a:cubicBezTo>
                <a:cubicBezTo>
                  <a:pt x="6" y="11"/>
                  <a:pt x="9" y="8"/>
                  <a:pt x="9" y="8"/>
                </a:cubicBezTo>
                <a:cubicBezTo>
                  <a:pt x="9" y="8"/>
                  <a:pt x="9" y="8"/>
                  <a:pt x="10" y="8"/>
                </a:cubicBezTo>
                <a:cubicBezTo>
                  <a:pt x="10" y="8"/>
                  <a:pt x="13" y="7"/>
                  <a:pt x="16" y="11"/>
                </a:cubicBezTo>
                <a:cubicBezTo>
                  <a:pt x="19" y="15"/>
                  <a:pt x="17" y="17"/>
                  <a:pt x="17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8"/>
                  <a:pt x="15" y="20"/>
                  <a:pt x="16" y="23"/>
                </a:cubicBezTo>
                <a:cubicBezTo>
                  <a:pt x="16" y="23"/>
                  <a:pt x="17" y="23"/>
                  <a:pt x="1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20" y="27"/>
                  <a:pt x="23" y="25"/>
                  <a:pt x="23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25"/>
                  <a:pt x="26" y="24"/>
                  <a:pt x="29" y="28"/>
                </a:cubicBezTo>
                <a:cubicBezTo>
                  <a:pt x="32" y="31"/>
                  <a:pt x="30" y="34"/>
                  <a:pt x="30" y="34"/>
                </a:cubicBezTo>
                <a:cubicBezTo>
                  <a:pt x="30" y="35"/>
                  <a:pt x="30" y="35"/>
                  <a:pt x="30" y="35"/>
                </a:cubicBezTo>
                <a:cubicBezTo>
                  <a:pt x="30" y="35"/>
                  <a:pt x="27" y="37"/>
                  <a:pt x="30" y="41"/>
                </a:cubicBezTo>
                <a:cubicBezTo>
                  <a:pt x="33" y="45"/>
                  <a:pt x="36" y="42"/>
                  <a:pt x="36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43" y="12"/>
                  <a:pt x="43" y="12"/>
                  <a:pt x="43" y="12"/>
                </a:cubicBezTo>
                <a:cubicBezTo>
                  <a:pt x="35" y="1"/>
                  <a:pt x="35" y="1"/>
                  <a:pt x="35" y="1"/>
                </a:cubicBezTo>
                <a:cubicBezTo>
                  <a:pt x="3" y="0"/>
                  <a:pt x="3" y="0"/>
                  <a:pt x="3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6" name="Freeform 245"/>
          <p:cNvSpPr/>
          <p:nvPr/>
        </p:nvSpPr>
        <p:spPr bwMode="auto">
          <a:xfrm>
            <a:off x="8076428" y="3824780"/>
            <a:ext cx="42862" cy="50800"/>
          </a:xfrm>
          <a:custGeom>
            <a:avLst/>
            <a:gdLst>
              <a:gd name="T0" fmla="*/ 17 w 19"/>
              <a:gd name="T1" fmla="*/ 21 h 23"/>
              <a:gd name="T2" fmla="*/ 11 w 19"/>
              <a:gd name="T3" fmla="*/ 20 h 23"/>
              <a:gd name="T4" fmla="*/ 1 w 19"/>
              <a:gd name="T5" fmla="*/ 8 h 23"/>
              <a:gd name="T6" fmla="*/ 2 w 19"/>
              <a:gd name="T7" fmla="*/ 1 h 23"/>
              <a:gd name="T8" fmla="*/ 2 w 19"/>
              <a:gd name="T9" fmla="*/ 1 h 23"/>
              <a:gd name="T10" fmla="*/ 8 w 19"/>
              <a:gd name="T11" fmla="*/ 3 h 23"/>
              <a:gd name="T12" fmla="*/ 18 w 19"/>
              <a:gd name="T13" fmla="*/ 15 h 23"/>
              <a:gd name="T14" fmla="*/ 17 w 19"/>
              <a:gd name="T15" fmla="*/ 21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23">
                <a:moveTo>
                  <a:pt x="17" y="21"/>
                </a:moveTo>
                <a:cubicBezTo>
                  <a:pt x="15" y="23"/>
                  <a:pt x="13" y="22"/>
                  <a:pt x="11" y="20"/>
                </a:cubicBezTo>
                <a:cubicBezTo>
                  <a:pt x="1" y="8"/>
                  <a:pt x="1" y="8"/>
                  <a:pt x="1" y="8"/>
                </a:cubicBezTo>
                <a:cubicBezTo>
                  <a:pt x="0" y="6"/>
                  <a:pt x="0" y="3"/>
                  <a:pt x="2" y="1"/>
                </a:cubicBezTo>
                <a:cubicBezTo>
                  <a:pt x="2" y="1"/>
                  <a:pt x="2" y="1"/>
                  <a:pt x="2" y="1"/>
                </a:cubicBezTo>
                <a:cubicBezTo>
                  <a:pt x="4" y="0"/>
                  <a:pt x="6" y="1"/>
                  <a:pt x="8" y="3"/>
                </a:cubicBezTo>
                <a:cubicBezTo>
                  <a:pt x="18" y="15"/>
                  <a:pt x="18" y="15"/>
                  <a:pt x="18" y="15"/>
                </a:cubicBezTo>
                <a:cubicBezTo>
                  <a:pt x="19" y="17"/>
                  <a:pt x="19" y="20"/>
                  <a:pt x="17" y="21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7" name="Freeform 246"/>
          <p:cNvSpPr/>
          <p:nvPr/>
        </p:nvSpPr>
        <p:spPr bwMode="auto">
          <a:xfrm>
            <a:off x="8098653" y="3753342"/>
            <a:ext cx="96837" cy="100013"/>
          </a:xfrm>
          <a:custGeom>
            <a:avLst/>
            <a:gdLst>
              <a:gd name="T0" fmla="*/ 40 w 43"/>
              <a:gd name="T1" fmla="*/ 44 h 44"/>
              <a:gd name="T2" fmla="*/ 40 w 43"/>
              <a:gd name="T3" fmla="*/ 38 h 44"/>
              <a:gd name="T4" fmla="*/ 34 w 43"/>
              <a:gd name="T5" fmla="*/ 36 h 44"/>
              <a:gd name="T6" fmla="*/ 34 w 43"/>
              <a:gd name="T7" fmla="*/ 36 h 44"/>
              <a:gd name="T8" fmla="*/ 28 w 43"/>
              <a:gd name="T9" fmla="*/ 34 h 44"/>
              <a:gd name="T10" fmla="*/ 27 w 43"/>
              <a:gd name="T11" fmla="*/ 27 h 44"/>
              <a:gd name="T12" fmla="*/ 27 w 43"/>
              <a:gd name="T13" fmla="*/ 27 h 44"/>
              <a:gd name="T14" fmla="*/ 27 w 43"/>
              <a:gd name="T15" fmla="*/ 22 h 44"/>
              <a:gd name="T16" fmla="*/ 27 w 43"/>
              <a:gd name="T17" fmla="*/ 21 h 44"/>
              <a:gd name="T18" fmla="*/ 26 w 43"/>
              <a:gd name="T19" fmla="*/ 20 h 44"/>
              <a:gd name="T20" fmla="*/ 21 w 43"/>
              <a:gd name="T21" fmla="*/ 19 h 44"/>
              <a:gd name="T22" fmla="*/ 21 w 43"/>
              <a:gd name="T23" fmla="*/ 19 h 44"/>
              <a:gd name="T24" fmla="*/ 15 w 43"/>
              <a:gd name="T25" fmla="*/ 17 h 44"/>
              <a:gd name="T26" fmla="*/ 14 w 43"/>
              <a:gd name="T27" fmla="*/ 10 h 44"/>
              <a:gd name="T28" fmla="*/ 14 w 43"/>
              <a:gd name="T29" fmla="*/ 10 h 44"/>
              <a:gd name="T30" fmla="*/ 14 w 43"/>
              <a:gd name="T31" fmla="*/ 3 h 44"/>
              <a:gd name="T32" fmla="*/ 8 w 43"/>
              <a:gd name="T33" fmla="*/ 2 h 44"/>
              <a:gd name="T34" fmla="*/ 8 w 43"/>
              <a:gd name="T35" fmla="*/ 2 h 44"/>
              <a:gd name="T36" fmla="*/ 0 w 43"/>
              <a:gd name="T37" fmla="*/ 32 h 44"/>
              <a:gd name="T38" fmla="*/ 9 w 43"/>
              <a:gd name="T39" fmla="*/ 44 h 44"/>
              <a:gd name="T40" fmla="*/ 40 w 43"/>
              <a:gd name="T41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3" h="44">
                <a:moveTo>
                  <a:pt x="40" y="44"/>
                </a:moveTo>
                <a:cubicBezTo>
                  <a:pt x="40" y="44"/>
                  <a:pt x="43" y="42"/>
                  <a:pt x="40" y="38"/>
                </a:cubicBezTo>
                <a:cubicBezTo>
                  <a:pt x="38" y="34"/>
                  <a:pt x="34" y="36"/>
                  <a:pt x="34" y="36"/>
                </a:cubicBezTo>
                <a:cubicBezTo>
                  <a:pt x="34" y="36"/>
                  <a:pt x="34" y="36"/>
                  <a:pt x="34" y="36"/>
                </a:cubicBezTo>
                <a:cubicBezTo>
                  <a:pt x="33" y="36"/>
                  <a:pt x="31" y="37"/>
                  <a:pt x="28" y="34"/>
                </a:cubicBezTo>
                <a:cubicBezTo>
                  <a:pt x="25" y="30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9" y="25"/>
                  <a:pt x="27" y="22"/>
                </a:cubicBezTo>
                <a:cubicBezTo>
                  <a:pt x="27" y="21"/>
                  <a:pt x="27" y="21"/>
                  <a:pt x="27" y="21"/>
                </a:cubicBezTo>
                <a:cubicBezTo>
                  <a:pt x="26" y="21"/>
                  <a:pt x="26" y="20"/>
                  <a:pt x="26" y="20"/>
                </a:cubicBezTo>
                <a:cubicBezTo>
                  <a:pt x="23" y="18"/>
                  <a:pt x="21" y="19"/>
                  <a:pt x="21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9"/>
                  <a:pt x="18" y="21"/>
                  <a:pt x="15" y="17"/>
                </a:cubicBezTo>
                <a:cubicBezTo>
                  <a:pt x="12" y="13"/>
                  <a:pt x="13" y="11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7" y="7"/>
                  <a:pt x="14" y="3"/>
                </a:cubicBezTo>
                <a:cubicBezTo>
                  <a:pt x="11" y="0"/>
                  <a:pt x="8" y="2"/>
                  <a:pt x="8" y="2"/>
                </a:cubicBezTo>
                <a:cubicBezTo>
                  <a:pt x="8" y="2"/>
                  <a:pt x="8" y="2"/>
                  <a:pt x="8" y="2"/>
                </a:cubicBezTo>
                <a:cubicBezTo>
                  <a:pt x="0" y="32"/>
                  <a:pt x="0" y="32"/>
                  <a:pt x="0" y="32"/>
                </a:cubicBezTo>
                <a:cubicBezTo>
                  <a:pt x="9" y="44"/>
                  <a:pt x="9" y="44"/>
                  <a:pt x="9" y="44"/>
                </a:cubicBezTo>
                <a:cubicBezTo>
                  <a:pt x="40" y="44"/>
                  <a:pt x="40" y="44"/>
                  <a:pt x="40" y="4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8" name="Freeform 247"/>
          <p:cNvSpPr/>
          <p:nvPr/>
        </p:nvSpPr>
        <p:spPr bwMode="auto">
          <a:xfrm>
            <a:off x="7954190" y="4081955"/>
            <a:ext cx="82550" cy="125413"/>
          </a:xfrm>
          <a:custGeom>
            <a:avLst/>
            <a:gdLst>
              <a:gd name="T0" fmla="*/ 3 w 37"/>
              <a:gd name="T1" fmla="*/ 20 h 56"/>
              <a:gd name="T2" fmla="*/ 4 w 37"/>
              <a:gd name="T3" fmla="*/ 32 h 56"/>
              <a:gd name="T4" fmla="*/ 29 w 37"/>
              <a:gd name="T5" fmla="*/ 53 h 56"/>
              <a:gd name="T6" fmla="*/ 37 w 37"/>
              <a:gd name="T7" fmla="*/ 55 h 56"/>
              <a:gd name="T8" fmla="*/ 20 w 37"/>
              <a:gd name="T9" fmla="*/ 0 h 56"/>
              <a:gd name="T10" fmla="*/ 3 w 37"/>
              <a:gd name="T11" fmla="*/ 2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56">
                <a:moveTo>
                  <a:pt x="3" y="20"/>
                </a:moveTo>
                <a:cubicBezTo>
                  <a:pt x="0" y="24"/>
                  <a:pt x="0" y="29"/>
                  <a:pt x="4" y="32"/>
                </a:cubicBezTo>
                <a:cubicBezTo>
                  <a:pt x="29" y="53"/>
                  <a:pt x="29" y="53"/>
                  <a:pt x="29" y="53"/>
                </a:cubicBezTo>
                <a:cubicBezTo>
                  <a:pt x="31" y="55"/>
                  <a:pt x="34" y="56"/>
                  <a:pt x="37" y="55"/>
                </a:cubicBezTo>
                <a:cubicBezTo>
                  <a:pt x="36" y="46"/>
                  <a:pt x="31" y="22"/>
                  <a:pt x="20" y="0"/>
                </a:cubicBezTo>
                <a:lnTo>
                  <a:pt x="3" y="2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9" name="Freeform 248"/>
          <p:cNvSpPr/>
          <p:nvPr/>
        </p:nvSpPr>
        <p:spPr bwMode="auto">
          <a:xfrm>
            <a:off x="8017690" y="4029567"/>
            <a:ext cx="65087" cy="150813"/>
          </a:xfrm>
          <a:custGeom>
            <a:avLst/>
            <a:gdLst>
              <a:gd name="T0" fmla="*/ 0 w 29"/>
              <a:gd name="T1" fmla="*/ 13 h 67"/>
              <a:gd name="T2" fmla="*/ 20 w 29"/>
              <a:gd name="T3" fmla="*/ 67 h 67"/>
              <a:gd name="T4" fmla="*/ 29 w 29"/>
              <a:gd name="T5" fmla="*/ 56 h 67"/>
              <a:gd name="T6" fmla="*/ 12 w 29"/>
              <a:gd name="T7" fmla="*/ 0 h 67"/>
              <a:gd name="T8" fmla="*/ 0 w 29"/>
              <a:gd name="T9" fmla="*/ 1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67">
                <a:moveTo>
                  <a:pt x="0" y="13"/>
                </a:moveTo>
                <a:cubicBezTo>
                  <a:pt x="11" y="33"/>
                  <a:pt x="17" y="54"/>
                  <a:pt x="20" y="67"/>
                </a:cubicBezTo>
                <a:cubicBezTo>
                  <a:pt x="29" y="56"/>
                  <a:pt x="29" y="56"/>
                  <a:pt x="29" y="56"/>
                </a:cubicBezTo>
                <a:cubicBezTo>
                  <a:pt x="28" y="49"/>
                  <a:pt x="24" y="23"/>
                  <a:pt x="12" y="0"/>
                </a:cubicBezTo>
                <a:lnTo>
                  <a:pt x="0" y="13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0" name="Freeform 249"/>
          <p:cNvSpPr/>
          <p:nvPr/>
        </p:nvSpPr>
        <p:spPr bwMode="auto">
          <a:xfrm>
            <a:off x="8109765" y="3953367"/>
            <a:ext cx="82550" cy="120650"/>
          </a:xfrm>
          <a:custGeom>
            <a:avLst/>
            <a:gdLst>
              <a:gd name="T0" fmla="*/ 34 w 37"/>
              <a:gd name="T1" fmla="*/ 36 h 54"/>
              <a:gd name="T2" fmla="*/ 33 w 37"/>
              <a:gd name="T3" fmla="*/ 24 h 54"/>
              <a:gd name="T4" fmla="*/ 8 w 37"/>
              <a:gd name="T5" fmla="*/ 3 h 54"/>
              <a:gd name="T6" fmla="*/ 0 w 37"/>
              <a:gd name="T7" fmla="*/ 1 h 54"/>
              <a:gd name="T8" fmla="*/ 19 w 37"/>
              <a:gd name="T9" fmla="*/ 54 h 54"/>
              <a:gd name="T10" fmla="*/ 34 w 37"/>
              <a:gd name="T11" fmla="*/ 36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54">
                <a:moveTo>
                  <a:pt x="34" y="36"/>
                </a:moveTo>
                <a:cubicBezTo>
                  <a:pt x="37" y="33"/>
                  <a:pt x="36" y="27"/>
                  <a:pt x="33" y="24"/>
                </a:cubicBezTo>
                <a:cubicBezTo>
                  <a:pt x="8" y="3"/>
                  <a:pt x="8" y="3"/>
                  <a:pt x="8" y="3"/>
                </a:cubicBezTo>
                <a:cubicBezTo>
                  <a:pt x="6" y="1"/>
                  <a:pt x="2" y="0"/>
                  <a:pt x="0" y="1"/>
                </a:cubicBezTo>
                <a:cubicBezTo>
                  <a:pt x="11" y="21"/>
                  <a:pt x="16" y="41"/>
                  <a:pt x="19" y="54"/>
                </a:cubicBezTo>
                <a:lnTo>
                  <a:pt x="34" y="36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1" name="Freeform 250"/>
          <p:cNvSpPr/>
          <p:nvPr/>
        </p:nvSpPr>
        <p:spPr bwMode="auto">
          <a:xfrm>
            <a:off x="8062140" y="3975592"/>
            <a:ext cx="65087" cy="153988"/>
          </a:xfrm>
          <a:custGeom>
            <a:avLst/>
            <a:gdLst>
              <a:gd name="T0" fmla="*/ 20 w 29"/>
              <a:gd name="T1" fmla="*/ 68 h 68"/>
              <a:gd name="T2" fmla="*/ 29 w 29"/>
              <a:gd name="T3" fmla="*/ 56 h 68"/>
              <a:gd name="T4" fmla="*/ 12 w 29"/>
              <a:gd name="T5" fmla="*/ 0 h 68"/>
              <a:gd name="T6" fmla="*/ 0 w 29"/>
              <a:gd name="T7" fmla="*/ 14 h 68"/>
              <a:gd name="T8" fmla="*/ 20 w 29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68">
                <a:moveTo>
                  <a:pt x="20" y="68"/>
                </a:moveTo>
                <a:cubicBezTo>
                  <a:pt x="29" y="56"/>
                  <a:pt x="29" y="56"/>
                  <a:pt x="29" y="56"/>
                </a:cubicBezTo>
                <a:cubicBezTo>
                  <a:pt x="28" y="49"/>
                  <a:pt x="24" y="23"/>
                  <a:pt x="12" y="0"/>
                </a:cubicBezTo>
                <a:cubicBezTo>
                  <a:pt x="0" y="14"/>
                  <a:pt x="0" y="14"/>
                  <a:pt x="0" y="14"/>
                </a:cubicBezTo>
                <a:cubicBezTo>
                  <a:pt x="11" y="33"/>
                  <a:pt x="17" y="55"/>
                  <a:pt x="20" y="68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2" name="Freeform 251"/>
          <p:cNvSpPr/>
          <p:nvPr/>
        </p:nvSpPr>
        <p:spPr bwMode="auto">
          <a:xfrm>
            <a:off x="7960540" y="4167680"/>
            <a:ext cx="46037" cy="39688"/>
          </a:xfrm>
          <a:custGeom>
            <a:avLst/>
            <a:gdLst>
              <a:gd name="T0" fmla="*/ 2 w 20"/>
              <a:gd name="T1" fmla="*/ 2 h 18"/>
              <a:gd name="T2" fmla="*/ 7 w 20"/>
              <a:gd name="T3" fmla="*/ 2 h 18"/>
              <a:gd name="T4" fmla="*/ 18 w 20"/>
              <a:gd name="T5" fmla="*/ 11 h 18"/>
              <a:gd name="T6" fmla="*/ 19 w 20"/>
              <a:gd name="T7" fmla="*/ 16 h 18"/>
              <a:gd name="T8" fmla="*/ 19 w 20"/>
              <a:gd name="T9" fmla="*/ 16 h 18"/>
              <a:gd name="T10" fmla="*/ 13 w 20"/>
              <a:gd name="T11" fmla="*/ 17 h 18"/>
              <a:gd name="T12" fmla="*/ 2 w 20"/>
              <a:gd name="T13" fmla="*/ 7 h 18"/>
              <a:gd name="T14" fmla="*/ 2 w 20"/>
              <a:gd name="T15" fmla="*/ 2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18">
                <a:moveTo>
                  <a:pt x="2" y="2"/>
                </a:moveTo>
                <a:cubicBezTo>
                  <a:pt x="3" y="0"/>
                  <a:pt x="5" y="0"/>
                  <a:pt x="7" y="2"/>
                </a:cubicBezTo>
                <a:cubicBezTo>
                  <a:pt x="18" y="11"/>
                  <a:pt x="18" y="11"/>
                  <a:pt x="18" y="11"/>
                </a:cubicBezTo>
                <a:cubicBezTo>
                  <a:pt x="20" y="12"/>
                  <a:pt x="20" y="15"/>
                  <a:pt x="19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8" y="18"/>
                  <a:pt x="15" y="18"/>
                  <a:pt x="13" y="17"/>
                </a:cubicBezTo>
                <a:cubicBezTo>
                  <a:pt x="2" y="7"/>
                  <a:pt x="2" y="7"/>
                  <a:pt x="2" y="7"/>
                </a:cubicBezTo>
                <a:cubicBezTo>
                  <a:pt x="1" y="6"/>
                  <a:pt x="0" y="3"/>
                  <a:pt x="2" y="2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3" name="Freeform 252"/>
          <p:cNvSpPr/>
          <p:nvPr/>
        </p:nvSpPr>
        <p:spPr bwMode="auto">
          <a:xfrm>
            <a:off x="7895453" y="4189905"/>
            <a:ext cx="92075" cy="87313"/>
          </a:xfrm>
          <a:custGeom>
            <a:avLst/>
            <a:gdLst>
              <a:gd name="T0" fmla="*/ 3 w 41"/>
              <a:gd name="T1" fmla="*/ 5 h 39"/>
              <a:gd name="T2" fmla="*/ 4 w 41"/>
              <a:gd name="T3" fmla="*/ 11 h 39"/>
              <a:gd name="T4" fmla="*/ 10 w 41"/>
              <a:gd name="T5" fmla="*/ 11 h 39"/>
              <a:gd name="T6" fmla="*/ 10 w 41"/>
              <a:gd name="T7" fmla="*/ 11 h 39"/>
              <a:gd name="T8" fmla="*/ 16 w 41"/>
              <a:gd name="T9" fmla="*/ 12 h 39"/>
              <a:gd name="T10" fmla="*/ 18 w 41"/>
              <a:gd name="T11" fmla="*/ 18 h 39"/>
              <a:gd name="T12" fmla="*/ 18 w 41"/>
              <a:gd name="T13" fmla="*/ 18 h 39"/>
              <a:gd name="T14" fmla="*/ 19 w 41"/>
              <a:gd name="T15" fmla="*/ 23 h 39"/>
              <a:gd name="T16" fmla="*/ 19 w 41"/>
              <a:gd name="T17" fmla="*/ 23 h 39"/>
              <a:gd name="T18" fmla="*/ 20 w 41"/>
              <a:gd name="T19" fmla="*/ 24 h 39"/>
              <a:gd name="T20" fmla="*/ 25 w 41"/>
              <a:gd name="T21" fmla="*/ 24 h 39"/>
              <a:gd name="T22" fmla="*/ 25 w 41"/>
              <a:gd name="T23" fmla="*/ 24 h 39"/>
              <a:gd name="T24" fmla="*/ 31 w 41"/>
              <a:gd name="T25" fmla="*/ 25 h 39"/>
              <a:gd name="T26" fmla="*/ 33 w 41"/>
              <a:gd name="T27" fmla="*/ 30 h 39"/>
              <a:gd name="T28" fmla="*/ 33 w 41"/>
              <a:gd name="T29" fmla="*/ 31 h 39"/>
              <a:gd name="T30" fmla="*/ 34 w 41"/>
              <a:gd name="T31" fmla="*/ 37 h 39"/>
              <a:gd name="T32" fmla="*/ 40 w 41"/>
              <a:gd name="T33" fmla="*/ 36 h 39"/>
              <a:gd name="T34" fmla="*/ 40 w 41"/>
              <a:gd name="T35" fmla="*/ 36 h 39"/>
              <a:gd name="T36" fmla="*/ 41 w 41"/>
              <a:gd name="T37" fmla="*/ 8 h 39"/>
              <a:gd name="T38" fmla="*/ 31 w 41"/>
              <a:gd name="T39" fmla="*/ 0 h 39"/>
              <a:gd name="T40" fmla="*/ 3 w 41"/>
              <a:gd name="T41" fmla="*/ 5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" h="39">
                <a:moveTo>
                  <a:pt x="3" y="5"/>
                </a:moveTo>
                <a:cubicBezTo>
                  <a:pt x="3" y="5"/>
                  <a:pt x="0" y="8"/>
                  <a:pt x="4" y="11"/>
                </a:cubicBezTo>
                <a:cubicBezTo>
                  <a:pt x="7" y="14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3" y="10"/>
                  <a:pt x="16" y="12"/>
                </a:cubicBezTo>
                <a:cubicBezTo>
                  <a:pt x="19" y="15"/>
                  <a:pt x="18" y="18"/>
                  <a:pt x="18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8"/>
                  <a:pt x="16" y="20"/>
                  <a:pt x="19" y="23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3"/>
                  <a:pt x="20" y="24"/>
                  <a:pt x="20" y="24"/>
                </a:cubicBezTo>
                <a:cubicBezTo>
                  <a:pt x="23" y="25"/>
                  <a:pt x="25" y="24"/>
                  <a:pt x="25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24"/>
                  <a:pt x="27" y="22"/>
                  <a:pt x="31" y="25"/>
                </a:cubicBezTo>
                <a:cubicBezTo>
                  <a:pt x="34" y="27"/>
                  <a:pt x="33" y="30"/>
                  <a:pt x="33" y="30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0" y="34"/>
                  <a:pt x="34" y="37"/>
                </a:cubicBezTo>
                <a:cubicBezTo>
                  <a:pt x="37" y="39"/>
                  <a:pt x="40" y="36"/>
                  <a:pt x="40" y="36"/>
                </a:cubicBezTo>
                <a:cubicBezTo>
                  <a:pt x="40" y="36"/>
                  <a:pt x="40" y="36"/>
                  <a:pt x="40" y="36"/>
                </a:cubicBezTo>
                <a:cubicBezTo>
                  <a:pt x="41" y="8"/>
                  <a:pt x="41" y="8"/>
                  <a:pt x="41" y="8"/>
                </a:cubicBezTo>
                <a:cubicBezTo>
                  <a:pt x="31" y="0"/>
                  <a:pt x="31" y="0"/>
                  <a:pt x="31" y="0"/>
                </a:cubicBezTo>
                <a:cubicBezTo>
                  <a:pt x="3" y="5"/>
                  <a:pt x="3" y="5"/>
                  <a:pt x="3" y="5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4" name="Freeform 253"/>
          <p:cNvSpPr/>
          <p:nvPr/>
        </p:nvSpPr>
        <p:spPr bwMode="auto">
          <a:xfrm>
            <a:off x="8146278" y="3953367"/>
            <a:ext cx="44450" cy="39688"/>
          </a:xfrm>
          <a:custGeom>
            <a:avLst/>
            <a:gdLst>
              <a:gd name="T0" fmla="*/ 18 w 20"/>
              <a:gd name="T1" fmla="*/ 16 h 18"/>
              <a:gd name="T2" fmla="*/ 13 w 20"/>
              <a:gd name="T3" fmla="*/ 16 h 18"/>
              <a:gd name="T4" fmla="*/ 2 w 20"/>
              <a:gd name="T5" fmla="*/ 7 h 18"/>
              <a:gd name="T6" fmla="*/ 1 w 20"/>
              <a:gd name="T7" fmla="*/ 2 h 18"/>
              <a:gd name="T8" fmla="*/ 1 w 20"/>
              <a:gd name="T9" fmla="*/ 2 h 18"/>
              <a:gd name="T10" fmla="*/ 7 w 20"/>
              <a:gd name="T11" fmla="*/ 2 h 18"/>
              <a:gd name="T12" fmla="*/ 18 w 20"/>
              <a:gd name="T13" fmla="*/ 11 h 18"/>
              <a:gd name="T14" fmla="*/ 18 w 20"/>
              <a:gd name="T15" fmla="*/ 1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18">
                <a:moveTo>
                  <a:pt x="18" y="16"/>
                </a:moveTo>
                <a:cubicBezTo>
                  <a:pt x="17" y="18"/>
                  <a:pt x="15" y="18"/>
                  <a:pt x="13" y="16"/>
                </a:cubicBezTo>
                <a:cubicBezTo>
                  <a:pt x="2" y="7"/>
                  <a:pt x="2" y="7"/>
                  <a:pt x="2" y="7"/>
                </a:cubicBezTo>
                <a:cubicBezTo>
                  <a:pt x="0" y="6"/>
                  <a:pt x="0" y="3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3" y="0"/>
                  <a:pt x="5" y="0"/>
                  <a:pt x="7" y="2"/>
                </a:cubicBezTo>
                <a:cubicBezTo>
                  <a:pt x="18" y="11"/>
                  <a:pt x="18" y="11"/>
                  <a:pt x="18" y="11"/>
                </a:cubicBezTo>
                <a:cubicBezTo>
                  <a:pt x="19" y="12"/>
                  <a:pt x="20" y="15"/>
                  <a:pt x="18" y="16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5" name="Freeform 254"/>
          <p:cNvSpPr/>
          <p:nvPr/>
        </p:nvSpPr>
        <p:spPr bwMode="auto">
          <a:xfrm>
            <a:off x="8163740" y="3883517"/>
            <a:ext cx="92075" cy="87313"/>
          </a:xfrm>
          <a:custGeom>
            <a:avLst/>
            <a:gdLst>
              <a:gd name="T0" fmla="*/ 38 w 41"/>
              <a:gd name="T1" fmla="*/ 34 h 39"/>
              <a:gd name="T2" fmla="*/ 37 w 41"/>
              <a:gd name="T3" fmla="*/ 28 h 39"/>
              <a:gd name="T4" fmla="*/ 31 w 41"/>
              <a:gd name="T5" fmla="*/ 28 h 39"/>
              <a:gd name="T6" fmla="*/ 31 w 41"/>
              <a:gd name="T7" fmla="*/ 28 h 39"/>
              <a:gd name="T8" fmla="*/ 25 w 41"/>
              <a:gd name="T9" fmla="*/ 27 h 39"/>
              <a:gd name="T10" fmla="*/ 23 w 41"/>
              <a:gd name="T11" fmla="*/ 21 h 39"/>
              <a:gd name="T12" fmla="*/ 23 w 41"/>
              <a:gd name="T13" fmla="*/ 21 h 39"/>
              <a:gd name="T14" fmla="*/ 23 w 41"/>
              <a:gd name="T15" fmla="*/ 16 h 39"/>
              <a:gd name="T16" fmla="*/ 22 w 41"/>
              <a:gd name="T17" fmla="*/ 16 h 39"/>
              <a:gd name="T18" fmla="*/ 21 w 41"/>
              <a:gd name="T19" fmla="*/ 15 h 39"/>
              <a:gd name="T20" fmla="*/ 16 w 41"/>
              <a:gd name="T21" fmla="*/ 15 h 39"/>
              <a:gd name="T22" fmla="*/ 16 w 41"/>
              <a:gd name="T23" fmla="*/ 15 h 39"/>
              <a:gd name="T24" fmla="*/ 10 w 41"/>
              <a:gd name="T25" fmla="*/ 14 h 39"/>
              <a:gd name="T26" fmla="*/ 8 w 41"/>
              <a:gd name="T27" fmla="*/ 9 h 39"/>
              <a:gd name="T28" fmla="*/ 8 w 41"/>
              <a:gd name="T29" fmla="*/ 8 h 39"/>
              <a:gd name="T30" fmla="*/ 7 w 41"/>
              <a:gd name="T31" fmla="*/ 3 h 39"/>
              <a:gd name="T32" fmla="*/ 1 w 41"/>
              <a:gd name="T33" fmla="*/ 3 h 39"/>
              <a:gd name="T34" fmla="*/ 1 w 41"/>
              <a:gd name="T35" fmla="*/ 3 h 39"/>
              <a:gd name="T36" fmla="*/ 0 w 41"/>
              <a:gd name="T37" fmla="*/ 31 h 39"/>
              <a:gd name="T38" fmla="*/ 10 w 41"/>
              <a:gd name="T39" fmla="*/ 39 h 39"/>
              <a:gd name="T40" fmla="*/ 38 w 41"/>
              <a:gd name="T41" fmla="*/ 3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" h="39">
                <a:moveTo>
                  <a:pt x="38" y="34"/>
                </a:moveTo>
                <a:cubicBezTo>
                  <a:pt x="38" y="34"/>
                  <a:pt x="41" y="31"/>
                  <a:pt x="37" y="28"/>
                </a:cubicBezTo>
                <a:cubicBezTo>
                  <a:pt x="34" y="25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28" y="29"/>
                  <a:pt x="25" y="27"/>
                </a:cubicBezTo>
                <a:cubicBezTo>
                  <a:pt x="22" y="24"/>
                  <a:pt x="23" y="21"/>
                  <a:pt x="23" y="21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1"/>
                  <a:pt x="25" y="19"/>
                  <a:pt x="23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22" y="16"/>
                  <a:pt x="22" y="15"/>
                  <a:pt x="21" y="15"/>
                </a:cubicBezTo>
                <a:cubicBezTo>
                  <a:pt x="18" y="14"/>
                  <a:pt x="17" y="15"/>
                  <a:pt x="16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5"/>
                  <a:pt x="14" y="17"/>
                  <a:pt x="10" y="14"/>
                </a:cubicBezTo>
                <a:cubicBezTo>
                  <a:pt x="7" y="12"/>
                  <a:pt x="8" y="9"/>
                  <a:pt x="8" y="9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11" y="5"/>
                  <a:pt x="7" y="3"/>
                </a:cubicBezTo>
                <a:cubicBezTo>
                  <a:pt x="4" y="0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0" y="31"/>
                  <a:pt x="0" y="31"/>
                  <a:pt x="0" y="31"/>
                </a:cubicBezTo>
                <a:cubicBezTo>
                  <a:pt x="10" y="39"/>
                  <a:pt x="10" y="39"/>
                  <a:pt x="10" y="39"/>
                </a:cubicBezTo>
                <a:cubicBezTo>
                  <a:pt x="38" y="34"/>
                  <a:pt x="38" y="34"/>
                  <a:pt x="38" y="3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6" name="Freeform 255"/>
          <p:cNvSpPr>
            <a:spLocks noEditPoints="1"/>
          </p:cNvSpPr>
          <p:nvPr/>
        </p:nvSpPr>
        <p:spPr bwMode="auto">
          <a:xfrm>
            <a:off x="815203" y="4437555"/>
            <a:ext cx="327025" cy="444500"/>
          </a:xfrm>
          <a:custGeom>
            <a:avLst/>
            <a:gdLst>
              <a:gd name="T0" fmla="*/ 37 w 145"/>
              <a:gd name="T1" fmla="*/ 57 h 197"/>
              <a:gd name="T2" fmla="*/ 38 w 145"/>
              <a:gd name="T3" fmla="*/ 59 h 197"/>
              <a:gd name="T4" fmla="*/ 39 w 145"/>
              <a:gd name="T5" fmla="*/ 60 h 197"/>
              <a:gd name="T6" fmla="*/ 40 w 145"/>
              <a:gd name="T7" fmla="*/ 63 h 197"/>
              <a:gd name="T8" fmla="*/ 7 w 145"/>
              <a:gd name="T9" fmla="*/ 93 h 197"/>
              <a:gd name="T10" fmla="*/ 1 w 145"/>
              <a:gd name="T11" fmla="*/ 115 h 197"/>
              <a:gd name="T12" fmla="*/ 20 w 145"/>
              <a:gd name="T13" fmla="*/ 126 h 197"/>
              <a:gd name="T14" fmla="*/ 39 w 145"/>
              <a:gd name="T15" fmla="*/ 119 h 197"/>
              <a:gd name="T16" fmla="*/ 20 w 145"/>
              <a:gd name="T17" fmla="*/ 166 h 197"/>
              <a:gd name="T18" fmla="*/ 29 w 145"/>
              <a:gd name="T19" fmla="*/ 192 h 197"/>
              <a:gd name="T20" fmla="*/ 55 w 145"/>
              <a:gd name="T21" fmla="*/ 182 h 197"/>
              <a:gd name="T22" fmla="*/ 71 w 145"/>
              <a:gd name="T23" fmla="*/ 154 h 197"/>
              <a:gd name="T24" fmla="*/ 87 w 145"/>
              <a:gd name="T25" fmla="*/ 182 h 197"/>
              <a:gd name="T26" fmla="*/ 113 w 145"/>
              <a:gd name="T27" fmla="*/ 192 h 197"/>
              <a:gd name="T28" fmla="*/ 123 w 145"/>
              <a:gd name="T29" fmla="*/ 167 h 197"/>
              <a:gd name="T30" fmla="*/ 103 w 145"/>
              <a:gd name="T31" fmla="*/ 119 h 197"/>
              <a:gd name="T32" fmla="*/ 122 w 145"/>
              <a:gd name="T33" fmla="*/ 126 h 197"/>
              <a:gd name="T34" fmla="*/ 141 w 145"/>
              <a:gd name="T35" fmla="*/ 115 h 197"/>
              <a:gd name="T36" fmla="*/ 135 w 145"/>
              <a:gd name="T37" fmla="*/ 93 h 197"/>
              <a:gd name="T38" fmla="*/ 98 w 145"/>
              <a:gd name="T39" fmla="*/ 63 h 197"/>
              <a:gd name="T40" fmla="*/ 108 w 145"/>
              <a:gd name="T41" fmla="*/ 38 h 197"/>
              <a:gd name="T42" fmla="*/ 32 w 145"/>
              <a:gd name="T43" fmla="*/ 38 h 197"/>
              <a:gd name="T44" fmla="*/ 11 w 145"/>
              <a:gd name="T45" fmla="*/ 98 h 197"/>
              <a:gd name="T46" fmla="*/ 45 w 145"/>
              <a:gd name="T47" fmla="*/ 58 h 197"/>
              <a:gd name="T48" fmla="*/ 44 w 145"/>
              <a:gd name="T49" fmla="*/ 56 h 197"/>
              <a:gd name="T50" fmla="*/ 42 w 145"/>
              <a:gd name="T51" fmla="*/ 54 h 197"/>
              <a:gd name="T52" fmla="*/ 70 w 145"/>
              <a:gd name="T53" fmla="*/ 7 h 197"/>
              <a:gd name="T54" fmla="*/ 94 w 145"/>
              <a:gd name="T55" fmla="*/ 58 h 197"/>
              <a:gd name="T56" fmla="*/ 93 w 145"/>
              <a:gd name="T57" fmla="*/ 60 h 197"/>
              <a:gd name="T58" fmla="*/ 131 w 145"/>
              <a:gd name="T59" fmla="*/ 98 h 197"/>
              <a:gd name="T60" fmla="*/ 135 w 145"/>
              <a:gd name="T61" fmla="*/ 112 h 197"/>
              <a:gd name="T62" fmla="*/ 110 w 145"/>
              <a:gd name="T63" fmla="*/ 113 h 197"/>
              <a:gd name="T64" fmla="*/ 97 w 145"/>
              <a:gd name="T65" fmla="*/ 128 h 197"/>
              <a:gd name="T66" fmla="*/ 117 w 145"/>
              <a:gd name="T67" fmla="*/ 181 h 197"/>
              <a:gd name="T68" fmla="*/ 93 w 145"/>
              <a:gd name="T69" fmla="*/ 179 h 197"/>
              <a:gd name="T70" fmla="*/ 71 w 145"/>
              <a:gd name="T71" fmla="*/ 147 h 197"/>
              <a:gd name="T72" fmla="*/ 59 w 145"/>
              <a:gd name="T73" fmla="*/ 154 h 197"/>
              <a:gd name="T74" fmla="*/ 31 w 145"/>
              <a:gd name="T75" fmla="*/ 186 h 197"/>
              <a:gd name="T76" fmla="*/ 26 w 145"/>
              <a:gd name="T77" fmla="*/ 169 h 197"/>
              <a:gd name="T78" fmla="*/ 44 w 145"/>
              <a:gd name="T79" fmla="*/ 115 h 197"/>
              <a:gd name="T80" fmla="*/ 18 w 145"/>
              <a:gd name="T81" fmla="*/ 119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5" h="197">
                <a:moveTo>
                  <a:pt x="32" y="38"/>
                </a:moveTo>
                <a:cubicBezTo>
                  <a:pt x="32" y="45"/>
                  <a:pt x="34" y="51"/>
                  <a:pt x="37" y="57"/>
                </a:cubicBezTo>
                <a:cubicBezTo>
                  <a:pt x="37" y="57"/>
                  <a:pt x="36" y="56"/>
                  <a:pt x="36" y="56"/>
                </a:cubicBezTo>
                <a:cubicBezTo>
                  <a:pt x="38" y="59"/>
                  <a:pt x="38" y="59"/>
                  <a:pt x="38" y="59"/>
                </a:cubicBezTo>
                <a:cubicBezTo>
                  <a:pt x="38" y="60"/>
                  <a:pt x="39" y="60"/>
                  <a:pt x="39" y="60"/>
                </a:cubicBezTo>
                <a:cubicBezTo>
                  <a:pt x="39" y="60"/>
                  <a:pt x="39" y="60"/>
                  <a:pt x="39" y="60"/>
                </a:cubicBezTo>
                <a:cubicBezTo>
                  <a:pt x="39" y="60"/>
                  <a:pt x="40" y="61"/>
                  <a:pt x="40" y="61"/>
                </a:cubicBezTo>
                <a:cubicBezTo>
                  <a:pt x="40" y="62"/>
                  <a:pt x="40" y="63"/>
                  <a:pt x="40" y="63"/>
                </a:cubicBezTo>
                <a:cubicBezTo>
                  <a:pt x="40" y="65"/>
                  <a:pt x="39" y="67"/>
                  <a:pt x="37" y="70"/>
                </a:cubicBezTo>
                <a:cubicBezTo>
                  <a:pt x="37" y="70"/>
                  <a:pt x="7" y="93"/>
                  <a:pt x="7" y="93"/>
                </a:cubicBezTo>
                <a:cubicBezTo>
                  <a:pt x="4" y="95"/>
                  <a:pt x="0" y="101"/>
                  <a:pt x="0" y="108"/>
                </a:cubicBezTo>
                <a:cubicBezTo>
                  <a:pt x="0" y="110"/>
                  <a:pt x="0" y="112"/>
                  <a:pt x="1" y="115"/>
                </a:cubicBezTo>
                <a:cubicBezTo>
                  <a:pt x="6" y="126"/>
                  <a:pt x="15" y="127"/>
                  <a:pt x="19" y="126"/>
                </a:cubicBezTo>
                <a:cubicBezTo>
                  <a:pt x="20" y="126"/>
                  <a:pt x="20" y="126"/>
                  <a:pt x="20" y="126"/>
                </a:cubicBezTo>
                <a:cubicBezTo>
                  <a:pt x="35" y="119"/>
                  <a:pt x="35" y="119"/>
                  <a:pt x="35" y="119"/>
                </a:cubicBezTo>
                <a:cubicBezTo>
                  <a:pt x="36" y="119"/>
                  <a:pt x="38" y="118"/>
                  <a:pt x="39" y="119"/>
                </a:cubicBezTo>
                <a:cubicBezTo>
                  <a:pt x="40" y="120"/>
                  <a:pt x="40" y="122"/>
                  <a:pt x="39" y="126"/>
                </a:cubicBezTo>
                <a:cubicBezTo>
                  <a:pt x="36" y="137"/>
                  <a:pt x="20" y="166"/>
                  <a:pt x="20" y="166"/>
                </a:cubicBezTo>
                <a:cubicBezTo>
                  <a:pt x="19" y="167"/>
                  <a:pt x="16" y="176"/>
                  <a:pt x="19" y="183"/>
                </a:cubicBezTo>
                <a:cubicBezTo>
                  <a:pt x="21" y="187"/>
                  <a:pt x="24" y="190"/>
                  <a:pt x="29" y="192"/>
                </a:cubicBezTo>
                <a:cubicBezTo>
                  <a:pt x="43" y="197"/>
                  <a:pt x="50" y="189"/>
                  <a:pt x="54" y="182"/>
                </a:cubicBezTo>
                <a:cubicBezTo>
                  <a:pt x="54" y="182"/>
                  <a:pt x="55" y="182"/>
                  <a:pt x="55" y="182"/>
                </a:cubicBezTo>
                <a:cubicBezTo>
                  <a:pt x="65" y="156"/>
                  <a:pt x="65" y="156"/>
                  <a:pt x="65" y="156"/>
                </a:cubicBezTo>
                <a:cubicBezTo>
                  <a:pt x="65" y="156"/>
                  <a:pt x="66" y="154"/>
                  <a:pt x="71" y="154"/>
                </a:cubicBezTo>
                <a:cubicBezTo>
                  <a:pt x="76" y="154"/>
                  <a:pt x="77" y="156"/>
                  <a:pt x="77" y="156"/>
                </a:cubicBezTo>
                <a:cubicBezTo>
                  <a:pt x="87" y="182"/>
                  <a:pt x="87" y="182"/>
                  <a:pt x="87" y="182"/>
                </a:cubicBezTo>
                <a:cubicBezTo>
                  <a:pt x="87" y="182"/>
                  <a:pt x="88" y="182"/>
                  <a:pt x="88" y="182"/>
                </a:cubicBezTo>
                <a:cubicBezTo>
                  <a:pt x="92" y="189"/>
                  <a:pt x="99" y="197"/>
                  <a:pt x="113" y="192"/>
                </a:cubicBezTo>
                <a:cubicBezTo>
                  <a:pt x="118" y="190"/>
                  <a:pt x="121" y="187"/>
                  <a:pt x="123" y="183"/>
                </a:cubicBezTo>
                <a:cubicBezTo>
                  <a:pt x="126" y="176"/>
                  <a:pt x="123" y="167"/>
                  <a:pt x="123" y="167"/>
                </a:cubicBezTo>
                <a:cubicBezTo>
                  <a:pt x="122" y="166"/>
                  <a:pt x="106" y="137"/>
                  <a:pt x="103" y="126"/>
                </a:cubicBezTo>
                <a:cubicBezTo>
                  <a:pt x="102" y="122"/>
                  <a:pt x="102" y="120"/>
                  <a:pt x="103" y="119"/>
                </a:cubicBezTo>
                <a:cubicBezTo>
                  <a:pt x="104" y="118"/>
                  <a:pt x="106" y="119"/>
                  <a:pt x="108" y="119"/>
                </a:cubicBezTo>
                <a:cubicBezTo>
                  <a:pt x="122" y="126"/>
                  <a:pt x="122" y="126"/>
                  <a:pt x="122" y="126"/>
                </a:cubicBezTo>
                <a:cubicBezTo>
                  <a:pt x="122" y="126"/>
                  <a:pt x="122" y="126"/>
                  <a:pt x="123" y="126"/>
                </a:cubicBezTo>
                <a:cubicBezTo>
                  <a:pt x="127" y="127"/>
                  <a:pt x="136" y="126"/>
                  <a:pt x="141" y="115"/>
                </a:cubicBezTo>
                <a:cubicBezTo>
                  <a:pt x="145" y="104"/>
                  <a:pt x="139" y="96"/>
                  <a:pt x="135" y="93"/>
                </a:cubicBezTo>
                <a:cubicBezTo>
                  <a:pt x="135" y="93"/>
                  <a:pt x="135" y="93"/>
                  <a:pt x="135" y="93"/>
                </a:cubicBezTo>
                <a:cubicBezTo>
                  <a:pt x="99" y="65"/>
                  <a:pt x="99" y="65"/>
                  <a:pt x="99" y="65"/>
                </a:cubicBezTo>
                <a:cubicBezTo>
                  <a:pt x="98" y="64"/>
                  <a:pt x="98" y="63"/>
                  <a:pt x="98" y="63"/>
                </a:cubicBezTo>
                <a:cubicBezTo>
                  <a:pt x="98" y="63"/>
                  <a:pt x="99" y="63"/>
                  <a:pt x="99" y="62"/>
                </a:cubicBezTo>
                <a:cubicBezTo>
                  <a:pt x="105" y="55"/>
                  <a:pt x="108" y="47"/>
                  <a:pt x="108" y="38"/>
                </a:cubicBezTo>
                <a:cubicBezTo>
                  <a:pt x="108" y="17"/>
                  <a:pt x="91" y="0"/>
                  <a:pt x="70" y="0"/>
                </a:cubicBezTo>
                <a:cubicBezTo>
                  <a:pt x="49" y="0"/>
                  <a:pt x="32" y="17"/>
                  <a:pt x="32" y="38"/>
                </a:cubicBezTo>
                <a:close/>
                <a:moveTo>
                  <a:pt x="7" y="112"/>
                </a:moveTo>
                <a:cubicBezTo>
                  <a:pt x="4" y="104"/>
                  <a:pt x="11" y="99"/>
                  <a:pt x="11" y="98"/>
                </a:cubicBezTo>
                <a:cubicBezTo>
                  <a:pt x="11" y="98"/>
                  <a:pt x="41" y="75"/>
                  <a:pt x="41" y="75"/>
                </a:cubicBezTo>
                <a:cubicBezTo>
                  <a:pt x="49" y="67"/>
                  <a:pt x="47" y="60"/>
                  <a:pt x="45" y="58"/>
                </a:cubicBezTo>
                <a:cubicBezTo>
                  <a:pt x="45" y="57"/>
                  <a:pt x="44" y="56"/>
                  <a:pt x="44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43" y="55"/>
                  <a:pt x="43" y="54"/>
                  <a:pt x="42" y="54"/>
                </a:cubicBezTo>
                <a:cubicBezTo>
                  <a:pt x="40" y="49"/>
                  <a:pt x="38" y="44"/>
                  <a:pt x="38" y="38"/>
                </a:cubicBezTo>
                <a:cubicBezTo>
                  <a:pt x="38" y="21"/>
                  <a:pt x="52" y="7"/>
                  <a:pt x="70" y="7"/>
                </a:cubicBezTo>
                <a:cubicBezTo>
                  <a:pt x="87" y="7"/>
                  <a:pt x="101" y="21"/>
                  <a:pt x="101" y="38"/>
                </a:cubicBezTo>
                <a:cubicBezTo>
                  <a:pt x="101" y="46"/>
                  <a:pt x="99" y="52"/>
                  <a:pt x="94" y="58"/>
                </a:cubicBezTo>
                <a:cubicBezTo>
                  <a:pt x="94" y="58"/>
                  <a:pt x="93" y="59"/>
                  <a:pt x="93" y="59"/>
                </a:cubicBezTo>
                <a:cubicBezTo>
                  <a:pt x="93" y="60"/>
                  <a:pt x="93" y="60"/>
                  <a:pt x="93" y="60"/>
                </a:cubicBezTo>
                <a:cubicBezTo>
                  <a:pt x="91" y="62"/>
                  <a:pt x="90" y="65"/>
                  <a:pt x="95" y="70"/>
                </a:cubicBezTo>
                <a:cubicBezTo>
                  <a:pt x="95" y="70"/>
                  <a:pt x="131" y="98"/>
                  <a:pt x="131" y="98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31" y="99"/>
                  <a:pt x="138" y="104"/>
                  <a:pt x="135" y="112"/>
                </a:cubicBezTo>
                <a:cubicBezTo>
                  <a:pt x="131" y="120"/>
                  <a:pt x="125" y="120"/>
                  <a:pt x="124" y="119"/>
                </a:cubicBezTo>
                <a:cubicBezTo>
                  <a:pt x="123" y="119"/>
                  <a:pt x="110" y="113"/>
                  <a:pt x="110" y="113"/>
                </a:cubicBezTo>
                <a:cubicBezTo>
                  <a:pt x="109" y="113"/>
                  <a:pt x="102" y="111"/>
                  <a:pt x="98" y="115"/>
                </a:cubicBezTo>
                <a:cubicBezTo>
                  <a:pt x="95" y="117"/>
                  <a:pt x="95" y="122"/>
                  <a:pt x="97" y="128"/>
                </a:cubicBezTo>
                <a:cubicBezTo>
                  <a:pt x="100" y="139"/>
                  <a:pt x="116" y="168"/>
                  <a:pt x="117" y="169"/>
                </a:cubicBezTo>
                <a:cubicBezTo>
                  <a:pt x="117" y="169"/>
                  <a:pt x="119" y="176"/>
                  <a:pt x="117" y="181"/>
                </a:cubicBezTo>
                <a:cubicBezTo>
                  <a:pt x="116" y="183"/>
                  <a:pt x="114" y="185"/>
                  <a:pt x="111" y="186"/>
                </a:cubicBezTo>
                <a:cubicBezTo>
                  <a:pt x="102" y="189"/>
                  <a:pt x="98" y="186"/>
                  <a:pt x="93" y="179"/>
                </a:cubicBezTo>
                <a:cubicBezTo>
                  <a:pt x="93" y="178"/>
                  <a:pt x="83" y="154"/>
                  <a:pt x="83" y="154"/>
                </a:cubicBezTo>
                <a:cubicBezTo>
                  <a:pt x="83" y="154"/>
                  <a:pt x="81" y="148"/>
                  <a:pt x="71" y="147"/>
                </a:cubicBezTo>
                <a:cubicBezTo>
                  <a:pt x="71" y="147"/>
                  <a:pt x="71" y="147"/>
                  <a:pt x="71" y="147"/>
                </a:cubicBezTo>
                <a:cubicBezTo>
                  <a:pt x="61" y="148"/>
                  <a:pt x="59" y="154"/>
                  <a:pt x="59" y="154"/>
                </a:cubicBezTo>
                <a:cubicBezTo>
                  <a:pt x="59" y="154"/>
                  <a:pt x="49" y="178"/>
                  <a:pt x="49" y="179"/>
                </a:cubicBezTo>
                <a:cubicBezTo>
                  <a:pt x="44" y="186"/>
                  <a:pt x="40" y="189"/>
                  <a:pt x="31" y="186"/>
                </a:cubicBezTo>
                <a:cubicBezTo>
                  <a:pt x="28" y="185"/>
                  <a:pt x="26" y="183"/>
                  <a:pt x="25" y="181"/>
                </a:cubicBezTo>
                <a:cubicBezTo>
                  <a:pt x="23" y="176"/>
                  <a:pt x="25" y="169"/>
                  <a:pt x="26" y="169"/>
                </a:cubicBezTo>
                <a:cubicBezTo>
                  <a:pt x="26" y="168"/>
                  <a:pt x="42" y="139"/>
                  <a:pt x="45" y="128"/>
                </a:cubicBezTo>
                <a:cubicBezTo>
                  <a:pt x="47" y="122"/>
                  <a:pt x="47" y="117"/>
                  <a:pt x="44" y="115"/>
                </a:cubicBezTo>
                <a:cubicBezTo>
                  <a:pt x="40" y="111"/>
                  <a:pt x="33" y="113"/>
                  <a:pt x="32" y="113"/>
                </a:cubicBezTo>
                <a:cubicBezTo>
                  <a:pt x="32" y="113"/>
                  <a:pt x="19" y="119"/>
                  <a:pt x="18" y="119"/>
                </a:cubicBezTo>
                <a:cubicBezTo>
                  <a:pt x="17" y="120"/>
                  <a:pt x="11" y="120"/>
                  <a:pt x="7" y="112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7" name="Oval 256"/>
          <p:cNvSpPr>
            <a:spLocks noChangeArrowheads="1"/>
          </p:cNvSpPr>
          <p:nvPr/>
        </p:nvSpPr>
        <p:spPr bwMode="auto">
          <a:xfrm>
            <a:off x="929503" y="4499467"/>
            <a:ext cx="26987" cy="26988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8" name="Oval 257"/>
          <p:cNvSpPr>
            <a:spLocks noChangeArrowheads="1"/>
          </p:cNvSpPr>
          <p:nvPr/>
        </p:nvSpPr>
        <p:spPr bwMode="auto">
          <a:xfrm>
            <a:off x="985065" y="4499467"/>
            <a:ext cx="26987" cy="26988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9" name="Oval 258"/>
          <p:cNvSpPr>
            <a:spLocks noChangeArrowheads="1"/>
          </p:cNvSpPr>
          <p:nvPr/>
        </p:nvSpPr>
        <p:spPr bwMode="auto">
          <a:xfrm>
            <a:off x="958078" y="4609005"/>
            <a:ext cx="26987" cy="26988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0" name="Oval 259"/>
          <p:cNvSpPr>
            <a:spLocks noChangeArrowheads="1"/>
          </p:cNvSpPr>
          <p:nvPr/>
        </p:nvSpPr>
        <p:spPr bwMode="auto">
          <a:xfrm>
            <a:off x="958078" y="4661392"/>
            <a:ext cx="26987" cy="26988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1" name="Oval 260"/>
          <p:cNvSpPr>
            <a:spLocks noChangeArrowheads="1"/>
          </p:cNvSpPr>
          <p:nvPr/>
        </p:nvSpPr>
        <p:spPr bwMode="auto">
          <a:xfrm>
            <a:off x="958078" y="4709017"/>
            <a:ext cx="26987" cy="26988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2" name="Freeform 261"/>
          <p:cNvSpPr/>
          <p:nvPr/>
        </p:nvSpPr>
        <p:spPr bwMode="auto">
          <a:xfrm>
            <a:off x="935853" y="4553442"/>
            <a:ext cx="71437" cy="26988"/>
          </a:xfrm>
          <a:custGeom>
            <a:avLst/>
            <a:gdLst>
              <a:gd name="T0" fmla="*/ 28 w 32"/>
              <a:gd name="T1" fmla="*/ 0 h 12"/>
              <a:gd name="T2" fmla="*/ 4 w 32"/>
              <a:gd name="T3" fmla="*/ 1 h 12"/>
              <a:gd name="T4" fmla="*/ 1 w 32"/>
              <a:gd name="T5" fmla="*/ 0 h 12"/>
              <a:gd name="T6" fmla="*/ 1 w 32"/>
              <a:gd name="T7" fmla="*/ 3 h 12"/>
              <a:gd name="T8" fmla="*/ 15 w 32"/>
              <a:gd name="T9" fmla="*/ 10 h 12"/>
              <a:gd name="T10" fmla="*/ 31 w 32"/>
              <a:gd name="T11" fmla="*/ 4 h 12"/>
              <a:gd name="T12" fmla="*/ 31 w 32"/>
              <a:gd name="T13" fmla="*/ 1 h 12"/>
              <a:gd name="T14" fmla="*/ 28 w 32"/>
              <a:gd name="T15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" h="12">
                <a:moveTo>
                  <a:pt x="28" y="0"/>
                </a:moveTo>
                <a:cubicBezTo>
                  <a:pt x="15" y="12"/>
                  <a:pt x="4" y="1"/>
                  <a:pt x="4" y="1"/>
                </a:cubicBezTo>
                <a:cubicBezTo>
                  <a:pt x="3" y="0"/>
                  <a:pt x="2" y="0"/>
                  <a:pt x="1" y="0"/>
                </a:cubicBezTo>
                <a:cubicBezTo>
                  <a:pt x="0" y="1"/>
                  <a:pt x="0" y="3"/>
                  <a:pt x="1" y="3"/>
                </a:cubicBezTo>
                <a:cubicBezTo>
                  <a:pt x="1" y="4"/>
                  <a:pt x="7" y="10"/>
                  <a:pt x="15" y="10"/>
                </a:cubicBezTo>
                <a:cubicBezTo>
                  <a:pt x="21" y="10"/>
                  <a:pt x="26" y="8"/>
                  <a:pt x="31" y="4"/>
                </a:cubicBezTo>
                <a:cubicBezTo>
                  <a:pt x="32" y="3"/>
                  <a:pt x="32" y="1"/>
                  <a:pt x="31" y="1"/>
                </a:cubicBezTo>
                <a:cubicBezTo>
                  <a:pt x="30" y="0"/>
                  <a:pt x="29" y="0"/>
                  <a:pt x="28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3" name="Freeform 262"/>
          <p:cNvSpPr/>
          <p:nvPr/>
        </p:nvSpPr>
        <p:spPr bwMode="auto">
          <a:xfrm>
            <a:off x="1516878" y="4485180"/>
            <a:ext cx="234950" cy="139700"/>
          </a:xfrm>
          <a:custGeom>
            <a:avLst/>
            <a:gdLst>
              <a:gd name="T0" fmla="*/ 104 w 104"/>
              <a:gd name="T1" fmla="*/ 54 h 62"/>
              <a:gd name="T2" fmla="*/ 73 w 104"/>
              <a:gd name="T3" fmla="*/ 21 h 62"/>
              <a:gd name="T4" fmla="*/ 73 w 104"/>
              <a:gd name="T5" fmla="*/ 21 h 62"/>
              <a:gd name="T6" fmla="*/ 53 w 104"/>
              <a:gd name="T7" fmla="*/ 0 h 62"/>
              <a:gd name="T8" fmla="*/ 32 w 104"/>
              <a:gd name="T9" fmla="*/ 21 h 62"/>
              <a:gd name="T10" fmla="*/ 0 w 104"/>
              <a:gd name="T11" fmla="*/ 54 h 62"/>
              <a:gd name="T12" fmla="*/ 0 w 104"/>
              <a:gd name="T13" fmla="*/ 62 h 62"/>
              <a:gd name="T14" fmla="*/ 104 w 104"/>
              <a:gd name="T15" fmla="*/ 62 h 62"/>
              <a:gd name="T16" fmla="*/ 104 w 104"/>
              <a:gd name="T17" fmla="*/ 5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" h="62">
                <a:moveTo>
                  <a:pt x="104" y="54"/>
                </a:moveTo>
                <a:cubicBezTo>
                  <a:pt x="104" y="36"/>
                  <a:pt x="87" y="26"/>
                  <a:pt x="73" y="21"/>
                </a:cubicBezTo>
                <a:cubicBezTo>
                  <a:pt x="73" y="21"/>
                  <a:pt x="73" y="21"/>
                  <a:pt x="73" y="21"/>
                </a:cubicBezTo>
                <a:cubicBezTo>
                  <a:pt x="73" y="10"/>
                  <a:pt x="64" y="0"/>
                  <a:pt x="53" y="0"/>
                </a:cubicBezTo>
                <a:cubicBezTo>
                  <a:pt x="41" y="0"/>
                  <a:pt x="32" y="9"/>
                  <a:pt x="32" y="21"/>
                </a:cubicBezTo>
                <a:cubicBezTo>
                  <a:pt x="18" y="26"/>
                  <a:pt x="0" y="35"/>
                  <a:pt x="0" y="54"/>
                </a:cubicBezTo>
                <a:cubicBezTo>
                  <a:pt x="0" y="57"/>
                  <a:pt x="0" y="60"/>
                  <a:pt x="0" y="62"/>
                </a:cubicBezTo>
                <a:cubicBezTo>
                  <a:pt x="104" y="62"/>
                  <a:pt x="104" y="62"/>
                  <a:pt x="104" y="62"/>
                </a:cubicBezTo>
                <a:cubicBezTo>
                  <a:pt x="104" y="60"/>
                  <a:pt x="104" y="57"/>
                  <a:pt x="104" y="5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8" name="Freeform 263"/>
          <p:cNvSpPr/>
          <p:nvPr/>
        </p:nvSpPr>
        <p:spPr bwMode="auto">
          <a:xfrm>
            <a:off x="1454965" y="4702667"/>
            <a:ext cx="360362" cy="161925"/>
          </a:xfrm>
          <a:custGeom>
            <a:avLst/>
            <a:gdLst>
              <a:gd name="T0" fmla="*/ 154 w 160"/>
              <a:gd name="T1" fmla="*/ 41 h 72"/>
              <a:gd name="T2" fmla="*/ 132 w 160"/>
              <a:gd name="T3" fmla="*/ 14 h 72"/>
              <a:gd name="T4" fmla="*/ 132 w 160"/>
              <a:gd name="T5" fmla="*/ 0 h 72"/>
              <a:gd name="T6" fmla="*/ 28 w 160"/>
              <a:gd name="T7" fmla="*/ 0 h 72"/>
              <a:gd name="T8" fmla="*/ 28 w 160"/>
              <a:gd name="T9" fmla="*/ 14 h 72"/>
              <a:gd name="T10" fmla="*/ 6 w 160"/>
              <a:gd name="T11" fmla="*/ 41 h 72"/>
              <a:gd name="T12" fmla="*/ 0 w 160"/>
              <a:gd name="T13" fmla="*/ 47 h 72"/>
              <a:gd name="T14" fmla="*/ 6 w 160"/>
              <a:gd name="T15" fmla="*/ 52 h 72"/>
              <a:gd name="T16" fmla="*/ 51 w 160"/>
              <a:gd name="T17" fmla="*/ 52 h 72"/>
              <a:gd name="T18" fmla="*/ 80 w 160"/>
              <a:gd name="T19" fmla="*/ 72 h 72"/>
              <a:gd name="T20" fmla="*/ 109 w 160"/>
              <a:gd name="T21" fmla="*/ 52 h 72"/>
              <a:gd name="T22" fmla="*/ 154 w 160"/>
              <a:gd name="T23" fmla="*/ 52 h 72"/>
              <a:gd name="T24" fmla="*/ 160 w 160"/>
              <a:gd name="T25" fmla="*/ 47 h 72"/>
              <a:gd name="T26" fmla="*/ 154 w 160"/>
              <a:gd name="T27" fmla="*/ 4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0" h="72">
                <a:moveTo>
                  <a:pt x="154" y="41"/>
                </a:moveTo>
                <a:cubicBezTo>
                  <a:pt x="135" y="34"/>
                  <a:pt x="132" y="14"/>
                  <a:pt x="132" y="14"/>
                </a:cubicBezTo>
                <a:cubicBezTo>
                  <a:pt x="132" y="14"/>
                  <a:pt x="132" y="9"/>
                  <a:pt x="132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9"/>
                  <a:pt x="28" y="14"/>
                  <a:pt x="28" y="14"/>
                </a:cubicBezTo>
                <a:cubicBezTo>
                  <a:pt x="28" y="14"/>
                  <a:pt x="25" y="34"/>
                  <a:pt x="6" y="41"/>
                </a:cubicBezTo>
                <a:cubicBezTo>
                  <a:pt x="6" y="41"/>
                  <a:pt x="0" y="42"/>
                  <a:pt x="0" y="47"/>
                </a:cubicBezTo>
                <a:cubicBezTo>
                  <a:pt x="0" y="53"/>
                  <a:pt x="6" y="52"/>
                  <a:pt x="6" y="52"/>
                </a:cubicBezTo>
                <a:cubicBezTo>
                  <a:pt x="51" y="52"/>
                  <a:pt x="51" y="52"/>
                  <a:pt x="51" y="52"/>
                </a:cubicBezTo>
                <a:cubicBezTo>
                  <a:pt x="56" y="64"/>
                  <a:pt x="67" y="72"/>
                  <a:pt x="80" y="72"/>
                </a:cubicBezTo>
                <a:cubicBezTo>
                  <a:pt x="93" y="72"/>
                  <a:pt x="104" y="64"/>
                  <a:pt x="109" y="52"/>
                </a:cubicBezTo>
                <a:cubicBezTo>
                  <a:pt x="154" y="52"/>
                  <a:pt x="154" y="52"/>
                  <a:pt x="154" y="52"/>
                </a:cubicBezTo>
                <a:cubicBezTo>
                  <a:pt x="154" y="52"/>
                  <a:pt x="160" y="53"/>
                  <a:pt x="160" y="47"/>
                </a:cubicBezTo>
                <a:cubicBezTo>
                  <a:pt x="160" y="42"/>
                  <a:pt x="154" y="41"/>
                  <a:pt x="154" y="41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9" name="Freeform 264"/>
          <p:cNvSpPr/>
          <p:nvPr/>
        </p:nvSpPr>
        <p:spPr bwMode="auto">
          <a:xfrm>
            <a:off x="1516878" y="4639167"/>
            <a:ext cx="234950" cy="52388"/>
          </a:xfrm>
          <a:custGeom>
            <a:avLst/>
            <a:gdLst>
              <a:gd name="T0" fmla="*/ 104 w 104"/>
              <a:gd name="T1" fmla="*/ 0 h 23"/>
              <a:gd name="T2" fmla="*/ 0 w 104"/>
              <a:gd name="T3" fmla="*/ 0 h 23"/>
              <a:gd name="T4" fmla="*/ 0 w 104"/>
              <a:gd name="T5" fmla="*/ 23 h 23"/>
              <a:gd name="T6" fmla="*/ 104 w 104"/>
              <a:gd name="T7" fmla="*/ 23 h 23"/>
              <a:gd name="T8" fmla="*/ 104 w 104"/>
              <a:gd name="T9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23">
                <a:moveTo>
                  <a:pt x="104" y="0"/>
                </a:moveTo>
                <a:cubicBezTo>
                  <a:pt x="0" y="0"/>
                  <a:pt x="0" y="0"/>
                  <a:pt x="0" y="0"/>
                </a:cubicBezTo>
                <a:cubicBezTo>
                  <a:pt x="0" y="9"/>
                  <a:pt x="0" y="17"/>
                  <a:pt x="0" y="23"/>
                </a:cubicBezTo>
                <a:cubicBezTo>
                  <a:pt x="104" y="23"/>
                  <a:pt x="104" y="23"/>
                  <a:pt x="104" y="23"/>
                </a:cubicBezTo>
                <a:cubicBezTo>
                  <a:pt x="104" y="17"/>
                  <a:pt x="104" y="9"/>
                  <a:pt x="104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30" name="Freeform 265"/>
          <p:cNvSpPr>
            <a:spLocks noEditPoints="1"/>
          </p:cNvSpPr>
          <p:nvPr/>
        </p:nvSpPr>
        <p:spPr bwMode="auto">
          <a:xfrm>
            <a:off x="2112190" y="4437555"/>
            <a:ext cx="342900" cy="457200"/>
          </a:xfrm>
          <a:custGeom>
            <a:avLst/>
            <a:gdLst>
              <a:gd name="T0" fmla="*/ 152 w 152"/>
              <a:gd name="T1" fmla="*/ 75 h 202"/>
              <a:gd name="T2" fmla="*/ 152 w 152"/>
              <a:gd name="T3" fmla="*/ 75 h 202"/>
              <a:gd name="T4" fmla="*/ 76 w 152"/>
              <a:gd name="T5" fmla="*/ 0 h 202"/>
              <a:gd name="T6" fmla="*/ 0 w 152"/>
              <a:gd name="T7" fmla="*/ 75 h 202"/>
              <a:gd name="T8" fmla="*/ 0 w 152"/>
              <a:gd name="T9" fmla="*/ 75 h 202"/>
              <a:gd name="T10" fmla="*/ 0 w 152"/>
              <a:gd name="T11" fmla="*/ 76 h 202"/>
              <a:gd name="T12" fmla="*/ 0 w 152"/>
              <a:gd name="T13" fmla="*/ 76 h 202"/>
              <a:gd name="T14" fmla="*/ 1 w 152"/>
              <a:gd name="T15" fmla="*/ 76 h 202"/>
              <a:gd name="T16" fmla="*/ 56 w 152"/>
              <a:gd name="T17" fmla="*/ 156 h 202"/>
              <a:gd name="T18" fmla="*/ 41 w 152"/>
              <a:gd name="T19" fmla="*/ 156 h 202"/>
              <a:gd name="T20" fmla="*/ 41 w 152"/>
              <a:gd name="T21" fmla="*/ 202 h 202"/>
              <a:gd name="T22" fmla="*/ 110 w 152"/>
              <a:gd name="T23" fmla="*/ 202 h 202"/>
              <a:gd name="T24" fmla="*/ 110 w 152"/>
              <a:gd name="T25" fmla="*/ 156 h 202"/>
              <a:gd name="T26" fmla="*/ 96 w 152"/>
              <a:gd name="T27" fmla="*/ 156 h 202"/>
              <a:gd name="T28" fmla="*/ 151 w 152"/>
              <a:gd name="T29" fmla="*/ 76 h 202"/>
              <a:gd name="T30" fmla="*/ 152 w 152"/>
              <a:gd name="T31" fmla="*/ 76 h 202"/>
              <a:gd name="T32" fmla="*/ 152 w 152"/>
              <a:gd name="T33" fmla="*/ 76 h 202"/>
              <a:gd name="T34" fmla="*/ 152 w 152"/>
              <a:gd name="T35" fmla="*/ 75 h 202"/>
              <a:gd name="T36" fmla="*/ 63 w 152"/>
              <a:gd name="T37" fmla="*/ 156 h 202"/>
              <a:gd name="T38" fmla="*/ 8 w 152"/>
              <a:gd name="T39" fmla="*/ 76 h 202"/>
              <a:gd name="T40" fmla="*/ 42 w 152"/>
              <a:gd name="T41" fmla="*/ 76 h 202"/>
              <a:gd name="T42" fmla="*/ 66 w 152"/>
              <a:gd name="T43" fmla="*/ 156 h 202"/>
              <a:gd name="T44" fmla="*/ 63 w 152"/>
              <a:gd name="T45" fmla="*/ 156 h 202"/>
              <a:gd name="T46" fmla="*/ 73 w 152"/>
              <a:gd name="T47" fmla="*/ 156 h 202"/>
              <a:gd name="T48" fmla="*/ 72 w 152"/>
              <a:gd name="T49" fmla="*/ 156 h 202"/>
              <a:gd name="T50" fmla="*/ 48 w 152"/>
              <a:gd name="T51" fmla="*/ 76 h 202"/>
              <a:gd name="T52" fmla="*/ 73 w 152"/>
              <a:gd name="T53" fmla="*/ 76 h 202"/>
              <a:gd name="T54" fmla="*/ 73 w 152"/>
              <a:gd name="T55" fmla="*/ 156 h 202"/>
              <a:gd name="T56" fmla="*/ 41 w 152"/>
              <a:gd name="T57" fmla="*/ 73 h 202"/>
              <a:gd name="T58" fmla="*/ 6 w 152"/>
              <a:gd name="T59" fmla="*/ 73 h 202"/>
              <a:gd name="T60" fmla="*/ 75 w 152"/>
              <a:gd name="T61" fmla="*/ 3 h 202"/>
              <a:gd name="T62" fmla="*/ 41 w 152"/>
              <a:gd name="T63" fmla="*/ 73 h 202"/>
              <a:gd name="T64" fmla="*/ 76 w 152"/>
              <a:gd name="T65" fmla="*/ 4 h 202"/>
              <a:gd name="T66" fmla="*/ 108 w 152"/>
              <a:gd name="T67" fmla="*/ 73 h 202"/>
              <a:gd name="T68" fmla="*/ 78 w 152"/>
              <a:gd name="T69" fmla="*/ 73 h 202"/>
              <a:gd name="T70" fmla="*/ 76 w 152"/>
              <a:gd name="T71" fmla="*/ 4 h 202"/>
              <a:gd name="T72" fmla="*/ 79 w 152"/>
              <a:gd name="T73" fmla="*/ 156 h 202"/>
              <a:gd name="T74" fmla="*/ 79 w 152"/>
              <a:gd name="T75" fmla="*/ 76 h 202"/>
              <a:gd name="T76" fmla="*/ 104 w 152"/>
              <a:gd name="T77" fmla="*/ 76 h 202"/>
              <a:gd name="T78" fmla="*/ 80 w 152"/>
              <a:gd name="T79" fmla="*/ 156 h 202"/>
              <a:gd name="T80" fmla="*/ 79 w 152"/>
              <a:gd name="T81" fmla="*/ 156 h 202"/>
              <a:gd name="T82" fmla="*/ 89 w 152"/>
              <a:gd name="T83" fmla="*/ 156 h 202"/>
              <a:gd name="T84" fmla="*/ 86 w 152"/>
              <a:gd name="T85" fmla="*/ 156 h 202"/>
              <a:gd name="T86" fmla="*/ 110 w 152"/>
              <a:gd name="T87" fmla="*/ 76 h 202"/>
              <a:gd name="T88" fmla="*/ 144 w 152"/>
              <a:gd name="T89" fmla="*/ 76 h 202"/>
              <a:gd name="T90" fmla="*/ 89 w 152"/>
              <a:gd name="T91" fmla="*/ 156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2" h="202">
                <a:moveTo>
                  <a:pt x="152" y="75"/>
                </a:moveTo>
                <a:cubicBezTo>
                  <a:pt x="152" y="75"/>
                  <a:pt x="152" y="75"/>
                  <a:pt x="152" y="75"/>
                </a:cubicBezTo>
                <a:cubicBezTo>
                  <a:pt x="151" y="34"/>
                  <a:pt x="118" y="0"/>
                  <a:pt x="76" y="0"/>
                </a:cubicBezTo>
                <a:cubicBezTo>
                  <a:pt x="34" y="0"/>
                  <a:pt x="1" y="34"/>
                  <a:pt x="0" y="75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1" y="76"/>
                  <a:pt x="1" y="76"/>
                  <a:pt x="1" y="76"/>
                </a:cubicBezTo>
                <a:cubicBezTo>
                  <a:pt x="56" y="156"/>
                  <a:pt x="56" y="156"/>
                  <a:pt x="56" y="156"/>
                </a:cubicBezTo>
                <a:cubicBezTo>
                  <a:pt x="41" y="156"/>
                  <a:pt x="41" y="156"/>
                  <a:pt x="41" y="156"/>
                </a:cubicBezTo>
                <a:cubicBezTo>
                  <a:pt x="41" y="202"/>
                  <a:pt x="41" y="202"/>
                  <a:pt x="41" y="202"/>
                </a:cubicBezTo>
                <a:cubicBezTo>
                  <a:pt x="110" y="202"/>
                  <a:pt x="110" y="202"/>
                  <a:pt x="110" y="202"/>
                </a:cubicBezTo>
                <a:cubicBezTo>
                  <a:pt x="110" y="156"/>
                  <a:pt x="110" y="156"/>
                  <a:pt x="110" y="156"/>
                </a:cubicBezTo>
                <a:cubicBezTo>
                  <a:pt x="96" y="156"/>
                  <a:pt x="96" y="156"/>
                  <a:pt x="96" y="156"/>
                </a:cubicBezTo>
                <a:cubicBezTo>
                  <a:pt x="151" y="76"/>
                  <a:pt x="151" y="76"/>
                  <a:pt x="151" y="76"/>
                </a:cubicBezTo>
                <a:cubicBezTo>
                  <a:pt x="152" y="76"/>
                  <a:pt x="152" y="76"/>
                  <a:pt x="152" y="76"/>
                </a:cubicBezTo>
                <a:cubicBezTo>
                  <a:pt x="152" y="76"/>
                  <a:pt x="152" y="76"/>
                  <a:pt x="152" y="76"/>
                </a:cubicBezTo>
                <a:lnTo>
                  <a:pt x="152" y="75"/>
                </a:lnTo>
                <a:close/>
                <a:moveTo>
                  <a:pt x="63" y="156"/>
                </a:moveTo>
                <a:cubicBezTo>
                  <a:pt x="8" y="76"/>
                  <a:pt x="8" y="76"/>
                  <a:pt x="8" y="76"/>
                </a:cubicBezTo>
                <a:cubicBezTo>
                  <a:pt x="42" y="76"/>
                  <a:pt x="42" y="76"/>
                  <a:pt x="42" y="76"/>
                </a:cubicBezTo>
                <a:cubicBezTo>
                  <a:pt x="66" y="156"/>
                  <a:pt x="66" y="156"/>
                  <a:pt x="66" y="156"/>
                </a:cubicBezTo>
                <a:lnTo>
                  <a:pt x="63" y="156"/>
                </a:lnTo>
                <a:close/>
                <a:moveTo>
                  <a:pt x="73" y="156"/>
                </a:moveTo>
                <a:cubicBezTo>
                  <a:pt x="72" y="156"/>
                  <a:pt x="72" y="156"/>
                  <a:pt x="72" y="156"/>
                </a:cubicBezTo>
                <a:cubicBezTo>
                  <a:pt x="48" y="76"/>
                  <a:pt x="48" y="76"/>
                  <a:pt x="48" y="76"/>
                </a:cubicBezTo>
                <a:cubicBezTo>
                  <a:pt x="73" y="76"/>
                  <a:pt x="73" y="76"/>
                  <a:pt x="73" y="76"/>
                </a:cubicBezTo>
                <a:lnTo>
                  <a:pt x="73" y="156"/>
                </a:lnTo>
                <a:close/>
                <a:moveTo>
                  <a:pt x="41" y="73"/>
                </a:moveTo>
                <a:cubicBezTo>
                  <a:pt x="6" y="73"/>
                  <a:pt x="6" y="73"/>
                  <a:pt x="6" y="73"/>
                </a:cubicBezTo>
                <a:cubicBezTo>
                  <a:pt x="9" y="11"/>
                  <a:pt x="75" y="3"/>
                  <a:pt x="75" y="3"/>
                </a:cubicBezTo>
                <a:cubicBezTo>
                  <a:pt x="34" y="28"/>
                  <a:pt x="41" y="73"/>
                  <a:pt x="41" y="73"/>
                </a:cubicBezTo>
                <a:close/>
                <a:moveTo>
                  <a:pt x="76" y="4"/>
                </a:moveTo>
                <a:cubicBezTo>
                  <a:pt x="110" y="23"/>
                  <a:pt x="108" y="73"/>
                  <a:pt x="108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79" y="58"/>
                  <a:pt x="76" y="4"/>
                  <a:pt x="76" y="4"/>
                </a:cubicBezTo>
                <a:close/>
                <a:moveTo>
                  <a:pt x="79" y="156"/>
                </a:moveTo>
                <a:cubicBezTo>
                  <a:pt x="79" y="76"/>
                  <a:pt x="79" y="76"/>
                  <a:pt x="79" y="76"/>
                </a:cubicBezTo>
                <a:cubicBezTo>
                  <a:pt x="104" y="76"/>
                  <a:pt x="104" y="76"/>
                  <a:pt x="104" y="76"/>
                </a:cubicBezTo>
                <a:cubicBezTo>
                  <a:pt x="80" y="156"/>
                  <a:pt x="80" y="156"/>
                  <a:pt x="80" y="156"/>
                </a:cubicBezTo>
                <a:lnTo>
                  <a:pt x="79" y="156"/>
                </a:lnTo>
                <a:close/>
                <a:moveTo>
                  <a:pt x="89" y="156"/>
                </a:moveTo>
                <a:cubicBezTo>
                  <a:pt x="86" y="156"/>
                  <a:pt x="86" y="156"/>
                  <a:pt x="86" y="156"/>
                </a:cubicBezTo>
                <a:cubicBezTo>
                  <a:pt x="110" y="76"/>
                  <a:pt x="110" y="76"/>
                  <a:pt x="110" y="76"/>
                </a:cubicBezTo>
                <a:cubicBezTo>
                  <a:pt x="144" y="76"/>
                  <a:pt x="144" y="76"/>
                  <a:pt x="144" y="76"/>
                </a:cubicBezTo>
                <a:lnTo>
                  <a:pt x="89" y="156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31" name="Freeform 266"/>
          <p:cNvSpPr>
            <a:spLocks noEditPoints="1"/>
          </p:cNvSpPr>
          <p:nvPr/>
        </p:nvSpPr>
        <p:spPr bwMode="auto">
          <a:xfrm>
            <a:off x="2728140" y="4359767"/>
            <a:ext cx="322262" cy="434975"/>
          </a:xfrm>
          <a:custGeom>
            <a:avLst/>
            <a:gdLst>
              <a:gd name="T0" fmla="*/ 87 w 143"/>
              <a:gd name="T1" fmla="*/ 35 h 193"/>
              <a:gd name="T2" fmla="*/ 73 w 143"/>
              <a:gd name="T3" fmla="*/ 26 h 193"/>
              <a:gd name="T4" fmla="*/ 85 w 143"/>
              <a:gd name="T5" fmla="*/ 13 h 193"/>
              <a:gd name="T6" fmla="*/ 70 w 143"/>
              <a:gd name="T7" fmla="*/ 1 h 193"/>
              <a:gd name="T8" fmla="*/ 60 w 143"/>
              <a:gd name="T9" fmla="*/ 15 h 193"/>
              <a:gd name="T10" fmla="*/ 71 w 143"/>
              <a:gd name="T11" fmla="*/ 6 h 193"/>
              <a:gd name="T12" fmla="*/ 80 w 143"/>
              <a:gd name="T13" fmla="*/ 13 h 193"/>
              <a:gd name="T14" fmla="*/ 69 w 143"/>
              <a:gd name="T15" fmla="*/ 23 h 193"/>
              <a:gd name="T16" fmla="*/ 68 w 143"/>
              <a:gd name="T17" fmla="*/ 35 h 193"/>
              <a:gd name="T18" fmla="*/ 55 w 143"/>
              <a:gd name="T19" fmla="*/ 52 h 193"/>
              <a:gd name="T20" fmla="*/ 71 w 143"/>
              <a:gd name="T21" fmla="*/ 193 h 193"/>
              <a:gd name="T22" fmla="*/ 87 w 143"/>
              <a:gd name="T23" fmla="*/ 52 h 193"/>
              <a:gd name="T24" fmla="*/ 20 w 143"/>
              <a:gd name="T25" fmla="*/ 153 h 193"/>
              <a:gd name="T26" fmla="*/ 48 w 143"/>
              <a:gd name="T27" fmla="*/ 108 h 193"/>
              <a:gd name="T28" fmla="*/ 77 w 143"/>
              <a:gd name="T29" fmla="*/ 139 h 193"/>
              <a:gd name="T30" fmla="*/ 72 w 143"/>
              <a:gd name="T31" fmla="*/ 129 h 193"/>
              <a:gd name="T32" fmla="*/ 72 w 143"/>
              <a:gd name="T33" fmla="*/ 148 h 193"/>
              <a:gd name="T34" fmla="*/ 42 w 143"/>
              <a:gd name="T35" fmla="*/ 116 h 193"/>
              <a:gd name="T36" fmla="*/ 14 w 143"/>
              <a:gd name="T37" fmla="*/ 121 h 193"/>
              <a:gd name="T38" fmla="*/ 71 w 143"/>
              <a:gd name="T39" fmla="*/ 150 h 193"/>
              <a:gd name="T40" fmla="*/ 56 w 143"/>
              <a:gd name="T41" fmla="*/ 161 h 193"/>
              <a:gd name="T42" fmla="*/ 75 w 143"/>
              <a:gd name="T43" fmla="*/ 162 h 193"/>
              <a:gd name="T44" fmla="*/ 74 w 143"/>
              <a:gd name="T45" fmla="*/ 153 h 193"/>
              <a:gd name="T46" fmla="*/ 97 w 143"/>
              <a:gd name="T47" fmla="*/ 148 h 193"/>
              <a:gd name="T48" fmla="*/ 74 w 143"/>
              <a:gd name="T49" fmla="*/ 153 h 193"/>
              <a:gd name="T50" fmla="*/ 78 w 143"/>
              <a:gd name="T51" fmla="*/ 173 h 193"/>
              <a:gd name="T52" fmla="*/ 94 w 143"/>
              <a:gd name="T53" fmla="*/ 170 h 193"/>
              <a:gd name="T54" fmla="*/ 102 w 143"/>
              <a:gd name="T55" fmla="*/ 170 h 193"/>
              <a:gd name="T56" fmla="*/ 99 w 143"/>
              <a:gd name="T57" fmla="*/ 157 h 193"/>
              <a:gd name="T58" fmla="*/ 102 w 143"/>
              <a:gd name="T59" fmla="*/ 170 h 193"/>
              <a:gd name="T60" fmla="*/ 110 w 143"/>
              <a:gd name="T61" fmla="*/ 167 h 193"/>
              <a:gd name="T62" fmla="*/ 76 w 143"/>
              <a:gd name="T63" fmla="*/ 100 h 193"/>
              <a:gd name="T64" fmla="*/ 124 w 143"/>
              <a:gd name="T65" fmla="*/ 91 h 193"/>
              <a:gd name="T66" fmla="*/ 114 w 143"/>
              <a:gd name="T67" fmla="*/ 167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3" h="193">
                <a:moveTo>
                  <a:pt x="87" y="52"/>
                </a:moveTo>
                <a:cubicBezTo>
                  <a:pt x="87" y="35"/>
                  <a:pt x="87" y="35"/>
                  <a:pt x="87" y="35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26"/>
                  <a:pt x="73" y="26"/>
                  <a:pt x="73" y="26"/>
                </a:cubicBezTo>
                <a:cubicBezTo>
                  <a:pt x="73" y="26"/>
                  <a:pt x="74" y="26"/>
                  <a:pt x="74" y="26"/>
                </a:cubicBezTo>
                <a:cubicBezTo>
                  <a:pt x="79" y="25"/>
                  <a:pt x="85" y="20"/>
                  <a:pt x="85" y="13"/>
                </a:cubicBezTo>
                <a:cubicBezTo>
                  <a:pt x="85" y="10"/>
                  <a:pt x="84" y="6"/>
                  <a:pt x="81" y="4"/>
                </a:cubicBezTo>
                <a:cubicBezTo>
                  <a:pt x="80" y="2"/>
                  <a:pt x="76" y="0"/>
                  <a:pt x="70" y="1"/>
                </a:cubicBezTo>
                <a:cubicBezTo>
                  <a:pt x="63" y="1"/>
                  <a:pt x="59" y="5"/>
                  <a:pt x="58" y="12"/>
                </a:cubicBezTo>
                <a:cubicBezTo>
                  <a:pt x="58" y="13"/>
                  <a:pt x="58" y="15"/>
                  <a:pt x="60" y="15"/>
                </a:cubicBezTo>
                <a:cubicBezTo>
                  <a:pt x="61" y="15"/>
                  <a:pt x="63" y="14"/>
                  <a:pt x="63" y="12"/>
                </a:cubicBezTo>
                <a:cubicBezTo>
                  <a:pt x="63" y="9"/>
                  <a:pt x="64" y="6"/>
                  <a:pt x="71" y="6"/>
                </a:cubicBezTo>
                <a:cubicBezTo>
                  <a:pt x="74" y="5"/>
                  <a:pt x="76" y="6"/>
                  <a:pt x="78" y="8"/>
                </a:cubicBezTo>
                <a:cubicBezTo>
                  <a:pt x="79" y="9"/>
                  <a:pt x="80" y="11"/>
                  <a:pt x="80" y="13"/>
                </a:cubicBezTo>
                <a:cubicBezTo>
                  <a:pt x="80" y="17"/>
                  <a:pt x="76" y="20"/>
                  <a:pt x="73" y="21"/>
                </a:cubicBezTo>
                <a:cubicBezTo>
                  <a:pt x="71" y="21"/>
                  <a:pt x="70" y="22"/>
                  <a:pt x="69" y="23"/>
                </a:cubicBezTo>
                <a:cubicBezTo>
                  <a:pt x="68" y="26"/>
                  <a:pt x="68" y="26"/>
                  <a:pt x="68" y="26"/>
                </a:cubicBezTo>
                <a:cubicBezTo>
                  <a:pt x="68" y="35"/>
                  <a:pt x="68" y="35"/>
                  <a:pt x="68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52"/>
                  <a:pt x="55" y="52"/>
                  <a:pt x="55" y="52"/>
                </a:cubicBezTo>
                <a:cubicBezTo>
                  <a:pt x="23" y="59"/>
                  <a:pt x="0" y="88"/>
                  <a:pt x="0" y="122"/>
                </a:cubicBezTo>
                <a:cubicBezTo>
                  <a:pt x="0" y="161"/>
                  <a:pt x="32" y="193"/>
                  <a:pt x="71" y="193"/>
                </a:cubicBezTo>
                <a:cubicBezTo>
                  <a:pt x="110" y="193"/>
                  <a:pt x="143" y="161"/>
                  <a:pt x="143" y="122"/>
                </a:cubicBezTo>
                <a:cubicBezTo>
                  <a:pt x="143" y="88"/>
                  <a:pt x="119" y="59"/>
                  <a:pt x="87" y="52"/>
                </a:cubicBezTo>
                <a:close/>
                <a:moveTo>
                  <a:pt x="51" y="168"/>
                </a:moveTo>
                <a:cubicBezTo>
                  <a:pt x="42" y="144"/>
                  <a:pt x="20" y="153"/>
                  <a:pt x="20" y="153"/>
                </a:cubicBezTo>
                <a:cubicBezTo>
                  <a:pt x="27" y="134"/>
                  <a:pt x="4" y="117"/>
                  <a:pt x="4" y="117"/>
                </a:cubicBezTo>
                <a:cubicBezTo>
                  <a:pt x="27" y="125"/>
                  <a:pt x="48" y="108"/>
                  <a:pt x="48" y="108"/>
                </a:cubicBezTo>
                <a:cubicBezTo>
                  <a:pt x="48" y="126"/>
                  <a:pt x="76" y="127"/>
                  <a:pt x="76" y="127"/>
                </a:cubicBezTo>
                <a:cubicBezTo>
                  <a:pt x="75" y="131"/>
                  <a:pt x="76" y="135"/>
                  <a:pt x="77" y="139"/>
                </a:cubicBezTo>
                <a:cubicBezTo>
                  <a:pt x="76" y="140"/>
                  <a:pt x="74" y="142"/>
                  <a:pt x="73" y="145"/>
                </a:cubicBezTo>
                <a:cubicBezTo>
                  <a:pt x="71" y="140"/>
                  <a:pt x="70" y="135"/>
                  <a:pt x="72" y="129"/>
                </a:cubicBezTo>
                <a:cubicBezTo>
                  <a:pt x="72" y="129"/>
                  <a:pt x="66" y="134"/>
                  <a:pt x="72" y="147"/>
                </a:cubicBezTo>
                <a:cubicBezTo>
                  <a:pt x="72" y="148"/>
                  <a:pt x="72" y="148"/>
                  <a:pt x="72" y="148"/>
                </a:cubicBezTo>
                <a:cubicBezTo>
                  <a:pt x="65" y="145"/>
                  <a:pt x="56" y="141"/>
                  <a:pt x="47" y="137"/>
                </a:cubicBezTo>
                <a:cubicBezTo>
                  <a:pt x="45" y="132"/>
                  <a:pt x="41" y="123"/>
                  <a:pt x="42" y="116"/>
                </a:cubicBezTo>
                <a:cubicBezTo>
                  <a:pt x="42" y="116"/>
                  <a:pt x="37" y="120"/>
                  <a:pt x="45" y="136"/>
                </a:cubicBezTo>
                <a:cubicBezTo>
                  <a:pt x="34" y="130"/>
                  <a:pt x="22" y="125"/>
                  <a:pt x="14" y="121"/>
                </a:cubicBezTo>
                <a:cubicBezTo>
                  <a:pt x="51" y="141"/>
                  <a:pt x="51" y="141"/>
                  <a:pt x="51" y="141"/>
                </a:cubicBezTo>
                <a:cubicBezTo>
                  <a:pt x="56" y="144"/>
                  <a:pt x="65" y="147"/>
                  <a:pt x="71" y="150"/>
                </a:cubicBezTo>
                <a:cubicBezTo>
                  <a:pt x="71" y="150"/>
                  <a:pt x="71" y="151"/>
                  <a:pt x="71" y="151"/>
                </a:cubicBezTo>
                <a:cubicBezTo>
                  <a:pt x="67" y="152"/>
                  <a:pt x="61" y="154"/>
                  <a:pt x="56" y="161"/>
                </a:cubicBezTo>
                <a:cubicBezTo>
                  <a:pt x="56" y="161"/>
                  <a:pt x="63" y="154"/>
                  <a:pt x="71" y="153"/>
                </a:cubicBezTo>
                <a:cubicBezTo>
                  <a:pt x="72" y="155"/>
                  <a:pt x="73" y="159"/>
                  <a:pt x="75" y="162"/>
                </a:cubicBezTo>
                <a:cubicBezTo>
                  <a:pt x="62" y="161"/>
                  <a:pt x="51" y="168"/>
                  <a:pt x="51" y="168"/>
                </a:cubicBezTo>
                <a:close/>
                <a:moveTo>
                  <a:pt x="74" y="153"/>
                </a:moveTo>
                <a:cubicBezTo>
                  <a:pt x="72" y="147"/>
                  <a:pt x="76" y="140"/>
                  <a:pt x="83" y="139"/>
                </a:cubicBezTo>
                <a:cubicBezTo>
                  <a:pt x="89" y="137"/>
                  <a:pt x="96" y="141"/>
                  <a:pt x="97" y="148"/>
                </a:cubicBezTo>
                <a:cubicBezTo>
                  <a:pt x="99" y="154"/>
                  <a:pt x="95" y="161"/>
                  <a:pt x="88" y="162"/>
                </a:cubicBezTo>
                <a:cubicBezTo>
                  <a:pt x="82" y="164"/>
                  <a:pt x="75" y="160"/>
                  <a:pt x="74" y="153"/>
                </a:cubicBezTo>
                <a:close/>
                <a:moveTo>
                  <a:pt x="88" y="179"/>
                </a:moveTo>
                <a:cubicBezTo>
                  <a:pt x="84" y="180"/>
                  <a:pt x="79" y="178"/>
                  <a:pt x="78" y="173"/>
                </a:cubicBezTo>
                <a:cubicBezTo>
                  <a:pt x="77" y="169"/>
                  <a:pt x="80" y="164"/>
                  <a:pt x="84" y="163"/>
                </a:cubicBezTo>
                <a:cubicBezTo>
                  <a:pt x="89" y="162"/>
                  <a:pt x="93" y="165"/>
                  <a:pt x="94" y="170"/>
                </a:cubicBezTo>
                <a:cubicBezTo>
                  <a:pt x="95" y="174"/>
                  <a:pt x="93" y="178"/>
                  <a:pt x="88" y="179"/>
                </a:cubicBezTo>
                <a:close/>
                <a:moveTo>
                  <a:pt x="102" y="170"/>
                </a:moveTo>
                <a:cubicBezTo>
                  <a:pt x="98" y="171"/>
                  <a:pt x="95" y="168"/>
                  <a:pt x="94" y="165"/>
                </a:cubicBezTo>
                <a:cubicBezTo>
                  <a:pt x="93" y="161"/>
                  <a:pt x="95" y="158"/>
                  <a:pt x="99" y="157"/>
                </a:cubicBezTo>
                <a:cubicBezTo>
                  <a:pt x="102" y="156"/>
                  <a:pt x="106" y="159"/>
                  <a:pt x="107" y="162"/>
                </a:cubicBezTo>
                <a:cubicBezTo>
                  <a:pt x="107" y="165"/>
                  <a:pt x="105" y="169"/>
                  <a:pt x="102" y="170"/>
                </a:cubicBezTo>
                <a:close/>
                <a:moveTo>
                  <a:pt x="114" y="167"/>
                </a:moveTo>
                <a:cubicBezTo>
                  <a:pt x="111" y="173"/>
                  <a:pt x="110" y="167"/>
                  <a:pt x="110" y="167"/>
                </a:cubicBezTo>
                <a:cubicBezTo>
                  <a:pt x="110" y="141"/>
                  <a:pt x="85" y="133"/>
                  <a:pt x="85" y="133"/>
                </a:cubicBezTo>
                <a:cubicBezTo>
                  <a:pt x="95" y="110"/>
                  <a:pt x="76" y="100"/>
                  <a:pt x="76" y="100"/>
                </a:cubicBezTo>
                <a:cubicBezTo>
                  <a:pt x="93" y="91"/>
                  <a:pt x="91" y="64"/>
                  <a:pt x="91" y="64"/>
                </a:cubicBezTo>
                <a:cubicBezTo>
                  <a:pt x="99" y="86"/>
                  <a:pt x="124" y="91"/>
                  <a:pt x="124" y="91"/>
                </a:cubicBezTo>
                <a:cubicBezTo>
                  <a:pt x="112" y="102"/>
                  <a:pt x="128" y="124"/>
                  <a:pt x="128" y="124"/>
                </a:cubicBezTo>
                <a:cubicBezTo>
                  <a:pt x="114" y="131"/>
                  <a:pt x="114" y="167"/>
                  <a:pt x="114" y="167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32" name="Freeform 267"/>
          <p:cNvSpPr/>
          <p:nvPr/>
        </p:nvSpPr>
        <p:spPr bwMode="auto">
          <a:xfrm>
            <a:off x="3274240" y="4559792"/>
            <a:ext cx="92075" cy="182563"/>
          </a:xfrm>
          <a:custGeom>
            <a:avLst/>
            <a:gdLst>
              <a:gd name="T0" fmla="*/ 27 w 41"/>
              <a:gd name="T1" fmla="*/ 65 h 81"/>
              <a:gd name="T2" fmla="*/ 22 w 41"/>
              <a:gd name="T3" fmla="*/ 41 h 81"/>
              <a:gd name="T4" fmla="*/ 33 w 41"/>
              <a:gd name="T5" fmla="*/ 20 h 81"/>
              <a:gd name="T6" fmla="*/ 21 w 41"/>
              <a:gd name="T7" fmla="*/ 38 h 81"/>
              <a:gd name="T8" fmla="*/ 11 w 41"/>
              <a:gd name="T9" fmla="*/ 0 h 81"/>
              <a:gd name="T10" fmla="*/ 19 w 41"/>
              <a:gd name="T11" fmla="*/ 33 h 81"/>
              <a:gd name="T12" fmla="*/ 0 w 41"/>
              <a:gd name="T13" fmla="*/ 26 h 81"/>
              <a:gd name="T14" fmla="*/ 19 w 41"/>
              <a:gd name="T15" fmla="*/ 36 h 81"/>
              <a:gd name="T16" fmla="*/ 26 w 41"/>
              <a:gd name="T17" fmla="*/ 64 h 81"/>
              <a:gd name="T18" fmla="*/ 6 w 41"/>
              <a:gd name="T19" fmla="*/ 59 h 81"/>
              <a:gd name="T20" fmla="*/ 26 w 41"/>
              <a:gd name="T21" fmla="*/ 67 h 81"/>
              <a:gd name="T22" fmla="*/ 29 w 41"/>
              <a:gd name="T23" fmla="*/ 81 h 81"/>
              <a:gd name="T24" fmla="*/ 28 w 41"/>
              <a:gd name="T25" fmla="*/ 69 h 81"/>
              <a:gd name="T26" fmla="*/ 28 w 41"/>
              <a:gd name="T27" fmla="*/ 69 h 81"/>
              <a:gd name="T28" fmla="*/ 41 w 41"/>
              <a:gd name="T29" fmla="*/ 50 h 81"/>
              <a:gd name="T30" fmla="*/ 27 w 41"/>
              <a:gd name="T31" fmla="*/ 65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" h="81">
                <a:moveTo>
                  <a:pt x="27" y="65"/>
                </a:moveTo>
                <a:cubicBezTo>
                  <a:pt x="26" y="58"/>
                  <a:pt x="24" y="48"/>
                  <a:pt x="22" y="41"/>
                </a:cubicBezTo>
                <a:cubicBezTo>
                  <a:pt x="24" y="28"/>
                  <a:pt x="29" y="22"/>
                  <a:pt x="33" y="20"/>
                </a:cubicBezTo>
                <a:cubicBezTo>
                  <a:pt x="24" y="25"/>
                  <a:pt x="22" y="34"/>
                  <a:pt x="21" y="38"/>
                </a:cubicBezTo>
                <a:cubicBezTo>
                  <a:pt x="16" y="16"/>
                  <a:pt x="11" y="0"/>
                  <a:pt x="11" y="0"/>
                </a:cubicBezTo>
                <a:cubicBezTo>
                  <a:pt x="13" y="9"/>
                  <a:pt x="16" y="21"/>
                  <a:pt x="19" y="33"/>
                </a:cubicBezTo>
                <a:cubicBezTo>
                  <a:pt x="5" y="23"/>
                  <a:pt x="0" y="26"/>
                  <a:pt x="0" y="26"/>
                </a:cubicBezTo>
                <a:cubicBezTo>
                  <a:pt x="7" y="27"/>
                  <a:pt x="15" y="32"/>
                  <a:pt x="19" y="36"/>
                </a:cubicBezTo>
                <a:cubicBezTo>
                  <a:pt x="21" y="45"/>
                  <a:pt x="24" y="57"/>
                  <a:pt x="26" y="64"/>
                </a:cubicBezTo>
                <a:cubicBezTo>
                  <a:pt x="13" y="54"/>
                  <a:pt x="6" y="59"/>
                  <a:pt x="6" y="59"/>
                </a:cubicBezTo>
                <a:cubicBezTo>
                  <a:pt x="16" y="57"/>
                  <a:pt x="23" y="63"/>
                  <a:pt x="26" y="67"/>
                </a:cubicBezTo>
                <a:cubicBezTo>
                  <a:pt x="28" y="75"/>
                  <a:pt x="29" y="81"/>
                  <a:pt x="29" y="81"/>
                </a:cubicBezTo>
                <a:cubicBezTo>
                  <a:pt x="29" y="77"/>
                  <a:pt x="29" y="73"/>
                  <a:pt x="28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8" y="58"/>
                  <a:pt x="41" y="50"/>
                  <a:pt x="41" y="50"/>
                </a:cubicBezTo>
                <a:cubicBezTo>
                  <a:pt x="30" y="53"/>
                  <a:pt x="28" y="63"/>
                  <a:pt x="27" y="65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33" name="Freeform 268"/>
          <p:cNvSpPr/>
          <p:nvPr/>
        </p:nvSpPr>
        <p:spPr bwMode="auto">
          <a:xfrm>
            <a:off x="3483790" y="4469305"/>
            <a:ext cx="239712" cy="88900"/>
          </a:xfrm>
          <a:custGeom>
            <a:avLst/>
            <a:gdLst>
              <a:gd name="T0" fmla="*/ 101 w 106"/>
              <a:gd name="T1" fmla="*/ 0 h 39"/>
              <a:gd name="T2" fmla="*/ 5 w 106"/>
              <a:gd name="T3" fmla="*/ 0 h 39"/>
              <a:gd name="T4" fmla="*/ 0 w 106"/>
              <a:gd name="T5" fmla="*/ 5 h 39"/>
              <a:gd name="T6" fmla="*/ 0 w 106"/>
              <a:gd name="T7" fmla="*/ 34 h 39"/>
              <a:gd name="T8" fmla="*/ 5 w 106"/>
              <a:gd name="T9" fmla="*/ 39 h 39"/>
              <a:gd name="T10" fmla="*/ 101 w 106"/>
              <a:gd name="T11" fmla="*/ 39 h 39"/>
              <a:gd name="T12" fmla="*/ 106 w 106"/>
              <a:gd name="T13" fmla="*/ 34 h 39"/>
              <a:gd name="T14" fmla="*/ 106 w 106"/>
              <a:gd name="T15" fmla="*/ 5 h 39"/>
              <a:gd name="T16" fmla="*/ 101 w 106"/>
              <a:gd name="T17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39">
                <a:moveTo>
                  <a:pt x="101" y="0"/>
                </a:move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3"/>
                  <a:pt x="0" y="5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7"/>
                  <a:pt x="2" y="39"/>
                  <a:pt x="5" y="39"/>
                </a:cubicBezTo>
                <a:cubicBezTo>
                  <a:pt x="101" y="39"/>
                  <a:pt x="101" y="39"/>
                  <a:pt x="101" y="39"/>
                </a:cubicBezTo>
                <a:cubicBezTo>
                  <a:pt x="104" y="39"/>
                  <a:pt x="106" y="37"/>
                  <a:pt x="106" y="34"/>
                </a:cubicBezTo>
                <a:cubicBezTo>
                  <a:pt x="106" y="5"/>
                  <a:pt x="106" y="5"/>
                  <a:pt x="106" y="5"/>
                </a:cubicBezTo>
                <a:cubicBezTo>
                  <a:pt x="106" y="3"/>
                  <a:pt x="104" y="0"/>
                  <a:pt x="101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34" name="Freeform 269"/>
          <p:cNvSpPr>
            <a:spLocks noEditPoints="1"/>
          </p:cNvSpPr>
          <p:nvPr/>
        </p:nvSpPr>
        <p:spPr bwMode="auto">
          <a:xfrm>
            <a:off x="3331390" y="4566142"/>
            <a:ext cx="376237" cy="277813"/>
          </a:xfrm>
          <a:custGeom>
            <a:avLst/>
            <a:gdLst>
              <a:gd name="T0" fmla="*/ 166 w 167"/>
              <a:gd name="T1" fmla="*/ 0 h 123"/>
              <a:gd name="T2" fmla="*/ 83 w 167"/>
              <a:gd name="T3" fmla="*/ 0 h 123"/>
              <a:gd name="T4" fmla="*/ 85 w 167"/>
              <a:gd name="T5" fmla="*/ 39 h 123"/>
              <a:gd name="T6" fmla="*/ 85 w 167"/>
              <a:gd name="T7" fmla="*/ 39 h 123"/>
              <a:gd name="T8" fmla="*/ 64 w 167"/>
              <a:gd name="T9" fmla="*/ 63 h 123"/>
              <a:gd name="T10" fmla="*/ 32 w 167"/>
              <a:gd name="T11" fmla="*/ 64 h 123"/>
              <a:gd name="T12" fmla="*/ 4 w 167"/>
              <a:gd name="T13" fmla="*/ 113 h 123"/>
              <a:gd name="T14" fmla="*/ 2 w 167"/>
              <a:gd name="T15" fmla="*/ 113 h 123"/>
              <a:gd name="T16" fmla="*/ 2 w 167"/>
              <a:gd name="T17" fmla="*/ 123 h 123"/>
              <a:gd name="T18" fmla="*/ 8 w 167"/>
              <a:gd name="T19" fmla="*/ 123 h 123"/>
              <a:gd name="T20" fmla="*/ 8 w 167"/>
              <a:gd name="T21" fmla="*/ 123 h 123"/>
              <a:gd name="T22" fmla="*/ 66 w 167"/>
              <a:gd name="T23" fmla="*/ 123 h 123"/>
              <a:gd name="T24" fmla="*/ 66 w 167"/>
              <a:gd name="T25" fmla="*/ 123 h 123"/>
              <a:gd name="T26" fmla="*/ 66 w 167"/>
              <a:gd name="T27" fmla="*/ 123 h 123"/>
              <a:gd name="T28" fmla="*/ 66 w 167"/>
              <a:gd name="T29" fmla="*/ 123 h 123"/>
              <a:gd name="T30" fmla="*/ 110 w 167"/>
              <a:gd name="T31" fmla="*/ 123 h 123"/>
              <a:gd name="T32" fmla="*/ 164 w 167"/>
              <a:gd name="T33" fmla="*/ 123 h 123"/>
              <a:gd name="T34" fmla="*/ 166 w 167"/>
              <a:gd name="T35" fmla="*/ 113 h 123"/>
              <a:gd name="T36" fmla="*/ 157 w 167"/>
              <a:gd name="T37" fmla="*/ 61 h 123"/>
              <a:gd name="T38" fmla="*/ 166 w 167"/>
              <a:gd name="T39" fmla="*/ 0 h 123"/>
              <a:gd name="T40" fmla="*/ 111 w 167"/>
              <a:gd name="T41" fmla="*/ 12 h 123"/>
              <a:gd name="T42" fmla="*/ 111 w 167"/>
              <a:gd name="T43" fmla="*/ 11 h 123"/>
              <a:gd name="T44" fmla="*/ 113 w 167"/>
              <a:gd name="T45" fmla="*/ 10 h 123"/>
              <a:gd name="T46" fmla="*/ 131 w 167"/>
              <a:gd name="T47" fmla="*/ 10 h 123"/>
              <a:gd name="T48" fmla="*/ 133 w 167"/>
              <a:gd name="T49" fmla="*/ 11 h 123"/>
              <a:gd name="T50" fmla="*/ 133 w 167"/>
              <a:gd name="T51" fmla="*/ 12 h 123"/>
              <a:gd name="T52" fmla="*/ 133 w 167"/>
              <a:gd name="T53" fmla="*/ 27 h 123"/>
              <a:gd name="T54" fmla="*/ 133 w 167"/>
              <a:gd name="T55" fmla="*/ 28 h 123"/>
              <a:gd name="T56" fmla="*/ 131 w 167"/>
              <a:gd name="T57" fmla="*/ 29 h 123"/>
              <a:gd name="T58" fmla="*/ 113 w 167"/>
              <a:gd name="T59" fmla="*/ 29 h 123"/>
              <a:gd name="T60" fmla="*/ 111 w 167"/>
              <a:gd name="T61" fmla="*/ 28 h 123"/>
              <a:gd name="T62" fmla="*/ 111 w 167"/>
              <a:gd name="T63" fmla="*/ 27 h 123"/>
              <a:gd name="T64" fmla="*/ 111 w 167"/>
              <a:gd name="T65" fmla="*/ 12 h 123"/>
              <a:gd name="T66" fmla="*/ 91 w 167"/>
              <a:gd name="T67" fmla="*/ 5 h 123"/>
              <a:gd name="T68" fmla="*/ 109 w 167"/>
              <a:gd name="T69" fmla="*/ 11 h 123"/>
              <a:gd name="T70" fmla="*/ 109 w 167"/>
              <a:gd name="T71" fmla="*/ 28 h 123"/>
              <a:gd name="T72" fmla="*/ 91 w 167"/>
              <a:gd name="T73" fmla="*/ 34 h 123"/>
              <a:gd name="T74" fmla="*/ 91 w 167"/>
              <a:gd name="T75" fmla="*/ 5 h 123"/>
              <a:gd name="T76" fmla="*/ 136 w 167"/>
              <a:gd name="T77" fmla="*/ 45 h 123"/>
              <a:gd name="T78" fmla="*/ 131 w 167"/>
              <a:gd name="T79" fmla="*/ 53 h 123"/>
              <a:gd name="T80" fmla="*/ 122 w 167"/>
              <a:gd name="T81" fmla="*/ 33 h 123"/>
              <a:gd name="T82" fmla="*/ 113 w 167"/>
              <a:gd name="T83" fmla="*/ 53 h 123"/>
              <a:gd name="T84" fmla="*/ 108 w 167"/>
              <a:gd name="T85" fmla="*/ 45 h 123"/>
              <a:gd name="T86" fmla="*/ 93 w 167"/>
              <a:gd name="T87" fmla="*/ 46 h 123"/>
              <a:gd name="T88" fmla="*/ 109 w 167"/>
              <a:gd name="T89" fmla="*/ 30 h 123"/>
              <a:gd name="T90" fmla="*/ 111 w 167"/>
              <a:gd name="T91" fmla="*/ 31 h 123"/>
              <a:gd name="T92" fmla="*/ 133 w 167"/>
              <a:gd name="T93" fmla="*/ 31 h 123"/>
              <a:gd name="T94" fmla="*/ 135 w 167"/>
              <a:gd name="T95" fmla="*/ 30 h 123"/>
              <a:gd name="T96" fmla="*/ 150 w 167"/>
              <a:gd name="T97" fmla="*/ 46 h 123"/>
              <a:gd name="T98" fmla="*/ 136 w 167"/>
              <a:gd name="T99" fmla="*/ 45 h 123"/>
              <a:gd name="T100" fmla="*/ 154 w 167"/>
              <a:gd name="T101" fmla="*/ 34 h 123"/>
              <a:gd name="T102" fmla="*/ 135 w 167"/>
              <a:gd name="T103" fmla="*/ 29 h 123"/>
              <a:gd name="T104" fmla="*/ 135 w 167"/>
              <a:gd name="T105" fmla="*/ 29 h 123"/>
              <a:gd name="T106" fmla="*/ 135 w 167"/>
              <a:gd name="T107" fmla="*/ 11 h 123"/>
              <a:gd name="T108" fmla="*/ 135 w 167"/>
              <a:gd name="T109" fmla="*/ 11 h 123"/>
              <a:gd name="T110" fmla="*/ 154 w 167"/>
              <a:gd name="T111" fmla="*/ 5 h 123"/>
              <a:gd name="T112" fmla="*/ 154 w 167"/>
              <a:gd name="T113" fmla="*/ 34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7" h="123">
                <a:moveTo>
                  <a:pt x="166" y="0"/>
                </a:moveTo>
                <a:cubicBezTo>
                  <a:pt x="83" y="0"/>
                  <a:pt x="83" y="0"/>
                  <a:pt x="83" y="0"/>
                </a:cubicBezTo>
                <a:cubicBezTo>
                  <a:pt x="85" y="39"/>
                  <a:pt x="85" y="39"/>
                  <a:pt x="85" y="39"/>
                </a:cubicBezTo>
                <a:cubicBezTo>
                  <a:pt x="85" y="39"/>
                  <a:pt x="85" y="39"/>
                  <a:pt x="85" y="39"/>
                </a:cubicBezTo>
                <a:cubicBezTo>
                  <a:pt x="85" y="39"/>
                  <a:pt x="87" y="65"/>
                  <a:pt x="64" y="63"/>
                </a:cubicBezTo>
                <a:cubicBezTo>
                  <a:pt x="46" y="59"/>
                  <a:pt x="32" y="64"/>
                  <a:pt x="32" y="64"/>
                </a:cubicBezTo>
                <a:cubicBezTo>
                  <a:pt x="0" y="75"/>
                  <a:pt x="1" y="100"/>
                  <a:pt x="4" y="113"/>
                </a:cubicBezTo>
                <a:cubicBezTo>
                  <a:pt x="2" y="113"/>
                  <a:pt x="2" y="113"/>
                  <a:pt x="2" y="113"/>
                </a:cubicBezTo>
                <a:cubicBezTo>
                  <a:pt x="2" y="123"/>
                  <a:pt x="2" y="123"/>
                  <a:pt x="2" y="123"/>
                </a:cubicBezTo>
                <a:cubicBezTo>
                  <a:pt x="8" y="123"/>
                  <a:pt x="8" y="123"/>
                  <a:pt x="8" y="123"/>
                </a:cubicBezTo>
                <a:cubicBezTo>
                  <a:pt x="8" y="123"/>
                  <a:pt x="8" y="123"/>
                  <a:pt x="8" y="123"/>
                </a:cubicBezTo>
                <a:cubicBezTo>
                  <a:pt x="66" y="123"/>
                  <a:pt x="66" y="123"/>
                  <a:pt x="66" y="123"/>
                </a:cubicBezTo>
                <a:cubicBezTo>
                  <a:pt x="66" y="123"/>
                  <a:pt x="66" y="123"/>
                  <a:pt x="66" y="123"/>
                </a:cubicBezTo>
                <a:cubicBezTo>
                  <a:pt x="66" y="123"/>
                  <a:pt x="66" y="123"/>
                  <a:pt x="66" y="123"/>
                </a:cubicBezTo>
                <a:cubicBezTo>
                  <a:pt x="66" y="123"/>
                  <a:pt x="66" y="123"/>
                  <a:pt x="66" y="123"/>
                </a:cubicBezTo>
                <a:cubicBezTo>
                  <a:pt x="112" y="100"/>
                  <a:pt x="110" y="123"/>
                  <a:pt x="110" y="123"/>
                </a:cubicBezTo>
                <a:cubicBezTo>
                  <a:pt x="164" y="123"/>
                  <a:pt x="164" y="123"/>
                  <a:pt x="164" y="123"/>
                </a:cubicBezTo>
                <a:cubicBezTo>
                  <a:pt x="166" y="113"/>
                  <a:pt x="166" y="113"/>
                  <a:pt x="166" y="113"/>
                </a:cubicBezTo>
                <a:cubicBezTo>
                  <a:pt x="167" y="92"/>
                  <a:pt x="161" y="71"/>
                  <a:pt x="157" y="61"/>
                </a:cubicBezTo>
                <a:lnTo>
                  <a:pt x="166" y="0"/>
                </a:lnTo>
                <a:close/>
                <a:moveTo>
                  <a:pt x="111" y="12"/>
                </a:moveTo>
                <a:cubicBezTo>
                  <a:pt x="111" y="12"/>
                  <a:pt x="111" y="12"/>
                  <a:pt x="111" y="11"/>
                </a:cubicBezTo>
                <a:cubicBezTo>
                  <a:pt x="112" y="11"/>
                  <a:pt x="112" y="10"/>
                  <a:pt x="113" y="10"/>
                </a:cubicBezTo>
                <a:cubicBezTo>
                  <a:pt x="131" y="10"/>
                  <a:pt x="131" y="10"/>
                  <a:pt x="131" y="10"/>
                </a:cubicBezTo>
                <a:cubicBezTo>
                  <a:pt x="132" y="10"/>
                  <a:pt x="133" y="11"/>
                  <a:pt x="133" y="11"/>
                </a:cubicBezTo>
                <a:cubicBezTo>
                  <a:pt x="133" y="12"/>
                  <a:pt x="133" y="12"/>
                  <a:pt x="133" y="12"/>
                </a:cubicBezTo>
                <a:cubicBezTo>
                  <a:pt x="133" y="27"/>
                  <a:pt x="133" y="27"/>
                  <a:pt x="133" y="27"/>
                </a:cubicBezTo>
                <a:cubicBezTo>
                  <a:pt x="133" y="27"/>
                  <a:pt x="133" y="28"/>
                  <a:pt x="133" y="28"/>
                </a:cubicBezTo>
                <a:cubicBezTo>
                  <a:pt x="133" y="29"/>
                  <a:pt x="132" y="29"/>
                  <a:pt x="131" y="29"/>
                </a:cubicBezTo>
                <a:cubicBezTo>
                  <a:pt x="113" y="29"/>
                  <a:pt x="113" y="29"/>
                  <a:pt x="113" y="29"/>
                </a:cubicBezTo>
                <a:cubicBezTo>
                  <a:pt x="112" y="29"/>
                  <a:pt x="112" y="29"/>
                  <a:pt x="111" y="28"/>
                </a:cubicBezTo>
                <a:cubicBezTo>
                  <a:pt x="111" y="28"/>
                  <a:pt x="111" y="27"/>
                  <a:pt x="111" y="27"/>
                </a:cubicBezTo>
                <a:lnTo>
                  <a:pt x="111" y="12"/>
                </a:lnTo>
                <a:close/>
                <a:moveTo>
                  <a:pt x="91" y="5"/>
                </a:moveTo>
                <a:cubicBezTo>
                  <a:pt x="98" y="5"/>
                  <a:pt x="105" y="8"/>
                  <a:pt x="109" y="11"/>
                </a:cubicBezTo>
                <a:cubicBezTo>
                  <a:pt x="109" y="28"/>
                  <a:pt x="109" y="28"/>
                  <a:pt x="109" y="28"/>
                </a:cubicBezTo>
                <a:cubicBezTo>
                  <a:pt x="98" y="34"/>
                  <a:pt x="91" y="34"/>
                  <a:pt x="91" y="34"/>
                </a:cubicBezTo>
                <a:lnTo>
                  <a:pt x="91" y="5"/>
                </a:lnTo>
                <a:close/>
                <a:moveTo>
                  <a:pt x="136" y="45"/>
                </a:moveTo>
                <a:cubicBezTo>
                  <a:pt x="131" y="53"/>
                  <a:pt x="131" y="53"/>
                  <a:pt x="131" y="53"/>
                </a:cubicBezTo>
                <a:cubicBezTo>
                  <a:pt x="122" y="33"/>
                  <a:pt x="122" y="33"/>
                  <a:pt x="122" y="33"/>
                </a:cubicBezTo>
                <a:cubicBezTo>
                  <a:pt x="113" y="53"/>
                  <a:pt x="113" y="53"/>
                  <a:pt x="113" y="53"/>
                </a:cubicBezTo>
                <a:cubicBezTo>
                  <a:pt x="108" y="45"/>
                  <a:pt x="108" y="45"/>
                  <a:pt x="108" y="45"/>
                </a:cubicBezTo>
                <a:cubicBezTo>
                  <a:pt x="93" y="46"/>
                  <a:pt x="93" y="46"/>
                  <a:pt x="93" y="46"/>
                </a:cubicBezTo>
                <a:cubicBezTo>
                  <a:pt x="109" y="30"/>
                  <a:pt x="109" y="30"/>
                  <a:pt x="109" y="30"/>
                </a:cubicBezTo>
                <a:cubicBezTo>
                  <a:pt x="110" y="30"/>
                  <a:pt x="111" y="31"/>
                  <a:pt x="111" y="31"/>
                </a:cubicBezTo>
                <a:cubicBezTo>
                  <a:pt x="133" y="31"/>
                  <a:pt x="133" y="31"/>
                  <a:pt x="133" y="31"/>
                </a:cubicBezTo>
                <a:cubicBezTo>
                  <a:pt x="134" y="31"/>
                  <a:pt x="134" y="31"/>
                  <a:pt x="135" y="30"/>
                </a:cubicBezTo>
                <a:cubicBezTo>
                  <a:pt x="150" y="46"/>
                  <a:pt x="150" y="46"/>
                  <a:pt x="150" y="46"/>
                </a:cubicBezTo>
                <a:lnTo>
                  <a:pt x="136" y="45"/>
                </a:lnTo>
                <a:close/>
                <a:moveTo>
                  <a:pt x="154" y="34"/>
                </a:moveTo>
                <a:cubicBezTo>
                  <a:pt x="154" y="34"/>
                  <a:pt x="146" y="34"/>
                  <a:pt x="135" y="29"/>
                </a:cubicBezTo>
                <a:cubicBezTo>
                  <a:pt x="135" y="29"/>
                  <a:pt x="135" y="29"/>
                  <a:pt x="135" y="29"/>
                </a:cubicBezTo>
                <a:cubicBezTo>
                  <a:pt x="135" y="11"/>
                  <a:pt x="135" y="11"/>
                  <a:pt x="135" y="11"/>
                </a:cubicBezTo>
                <a:cubicBezTo>
                  <a:pt x="135" y="11"/>
                  <a:pt x="135" y="11"/>
                  <a:pt x="135" y="11"/>
                </a:cubicBezTo>
                <a:cubicBezTo>
                  <a:pt x="140" y="8"/>
                  <a:pt x="147" y="5"/>
                  <a:pt x="154" y="5"/>
                </a:cubicBezTo>
                <a:lnTo>
                  <a:pt x="154" y="3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35" name="Freeform 270"/>
          <p:cNvSpPr/>
          <p:nvPr/>
        </p:nvSpPr>
        <p:spPr bwMode="auto">
          <a:xfrm>
            <a:off x="4099740" y="4655042"/>
            <a:ext cx="25400" cy="36513"/>
          </a:xfrm>
          <a:custGeom>
            <a:avLst/>
            <a:gdLst>
              <a:gd name="T0" fmla="*/ 6 w 11"/>
              <a:gd name="T1" fmla="*/ 0 h 16"/>
              <a:gd name="T2" fmla="*/ 2 w 11"/>
              <a:gd name="T3" fmla="*/ 2 h 16"/>
              <a:gd name="T4" fmla="*/ 0 w 11"/>
              <a:gd name="T5" fmla="*/ 8 h 16"/>
              <a:gd name="T6" fmla="*/ 2 w 11"/>
              <a:gd name="T7" fmla="*/ 14 h 16"/>
              <a:gd name="T8" fmla="*/ 6 w 11"/>
              <a:gd name="T9" fmla="*/ 16 h 16"/>
              <a:gd name="T10" fmla="*/ 10 w 11"/>
              <a:gd name="T11" fmla="*/ 14 h 16"/>
              <a:gd name="T12" fmla="*/ 11 w 11"/>
              <a:gd name="T13" fmla="*/ 8 h 16"/>
              <a:gd name="T14" fmla="*/ 10 w 11"/>
              <a:gd name="T15" fmla="*/ 2 h 16"/>
              <a:gd name="T16" fmla="*/ 6 w 11"/>
              <a:gd name="T1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6">
                <a:moveTo>
                  <a:pt x="6" y="0"/>
                </a:moveTo>
                <a:cubicBezTo>
                  <a:pt x="4" y="0"/>
                  <a:pt x="3" y="0"/>
                  <a:pt x="2" y="2"/>
                </a:cubicBezTo>
                <a:cubicBezTo>
                  <a:pt x="1" y="3"/>
                  <a:pt x="0" y="5"/>
                  <a:pt x="0" y="8"/>
                </a:cubicBezTo>
                <a:cubicBezTo>
                  <a:pt x="0" y="10"/>
                  <a:pt x="1" y="12"/>
                  <a:pt x="2" y="14"/>
                </a:cubicBezTo>
                <a:cubicBezTo>
                  <a:pt x="3" y="15"/>
                  <a:pt x="4" y="16"/>
                  <a:pt x="6" y="16"/>
                </a:cubicBezTo>
                <a:cubicBezTo>
                  <a:pt x="8" y="16"/>
                  <a:pt x="9" y="15"/>
                  <a:pt x="10" y="14"/>
                </a:cubicBezTo>
                <a:cubicBezTo>
                  <a:pt x="11" y="12"/>
                  <a:pt x="11" y="10"/>
                  <a:pt x="11" y="8"/>
                </a:cubicBezTo>
                <a:cubicBezTo>
                  <a:pt x="11" y="5"/>
                  <a:pt x="11" y="3"/>
                  <a:pt x="10" y="2"/>
                </a:cubicBezTo>
                <a:cubicBezTo>
                  <a:pt x="9" y="0"/>
                  <a:pt x="8" y="0"/>
                  <a:pt x="6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36" name="Freeform 271"/>
          <p:cNvSpPr/>
          <p:nvPr/>
        </p:nvSpPr>
        <p:spPr bwMode="auto">
          <a:xfrm>
            <a:off x="4264840" y="4651867"/>
            <a:ext cx="22225" cy="12700"/>
          </a:xfrm>
          <a:custGeom>
            <a:avLst/>
            <a:gdLst>
              <a:gd name="T0" fmla="*/ 5 w 10"/>
              <a:gd name="T1" fmla="*/ 0 h 5"/>
              <a:gd name="T2" fmla="*/ 1 w 10"/>
              <a:gd name="T3" fmla="*/ 2 h 5"/>
              <a:gd name="T4" fmla="*/ 0 w 10"/>
              <a:gd name="T5" fmla="*/ 5 h 5"/>
              <a:gd name="T6" fmla="*/ 10 w 10"/>
              <a:gd name="T7" fmla="*/ 5 h 5"/>
              <a:gd name="T8" fmla="*/ 8 w 10"/>
              <a:gd name="T9" fmla="*/ 2 h 5"/>
              <a:gd name="T10" fmla="*/ 5 w 10"/>
              <a:gd name="T11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5">
                <a:moveTo>
                  <a:pt x="5" y="0"/>
                </a:moveTo>
                <a:cubicBezTo>
                  <a:pt x="3" y="0"/>
                  <a:pt x="2" y="1"/>
                  <a:pt x="1" y="2"/>
                </a:cubicBezTo>
                <a:cubicBezTo>
                  <a:pt x="0" y="2"/>
                  <a:pt x="0" y="4"/>
                  <a:pt x="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4"/>
                  <a:pt x="9" y="2"/>
                  <a:pt x="8" y="2"/>
                </a:cubicBezTo>
                <a:cubicBezTo>
                  <a:pt x="8" y="1"/>
                  <a:pt x="6" y="0"/>
                  <a:pt x="5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37" name="Freeform 272"/>
          <p:cNvSpPr>
            <a:spLocks noEditPoints="1"/>
          </p:cNvSpPr>
          <p:nvPr/>
        </p:nvSpPr>
        <p:spPr bwMode="auto">
          <a:xfrm>
            <a:off x="3939403" y="4488355"/>
            <a:ext cx="423862" cy="371475"/>
          </a:xfrm>
          <a:custGeom>
            <a:avLst/>
            <a:gdLst>
              <a:gd name="T0" fmla="*/ 188 w 188"/>
              <a:gd name="T1" fmla="*/ 49 h 165"/>
              <a:gd name="T2" fmla="*/ 136 w 188"/>
              <a:gd name="T3" fmla="*/ 1 h 165"/>
              <a:gd name="T4" fmla="*/ 101 w 188"/>
              <a:gd name="T5" fmla="*/ 19 h 165"/>
              <a:gd name="T6" fmla="*/ 94 w 188"/>
              <a:gd name="T7" fmla="*/ 28 h 165"/>
              <a:gd name="T8" fmla="*/ 87 w 188"/>
              <a:gd name="T9" fmla="*/ 19 h 165"/>
              <a:gd name="T10" fmla="*/ 52 w 188"/>
              <a:gd name="T11" fmla="*/ 1 h 165"/>
              <a:gd name="T12" fmla="*/ 0 w 188"/>
              <a:gd name="T13" fmla="*/ 49 h 165"/>
              <a:gd name="T14" fmla="*/ 0 w 188"/>
              <a:gd name="T15" fmla="*/ 54 h 165"/>
              <a:gd name="T16" fmla="*/ 89 w 188"/>
              <a:gd name="T17" fmla="*/ 162 h 165"/>
              <a:gd name="T18" fmla="*/ 94 w 188"/>
              <a:gd name="T19" fmla="*/ 165 h 165"/>
              <a:gd name="T20" fmla="*/ 99 w 188"/>
              <a:gd name="T21" fmla="*/ 162 h 165"/>
              <a:gd name="T22" fmla="*/ 188 w 188"/>
              <a:gd name="T23" fmla="*/ 54 h 165"/>
              <a:gd name="T24" fmla="*/ 188 w 188"/>
              <a:gd name="T25" fmla="*/ 49 h 165"/>
              <a:gd name="T26" fmla="*/ 57 w 188"/>
              <a:gd name="T27" fmla="*/ 97 h 165"/>
              <a:gd name="T28" fmla="*/ 25 w 188"/>
              <a:gd name="T29" fmla="*/ 97 h 165"/>
              <a:gd name="T30" fmla="*/ 25 w 188"/>
              <a:gd name="T31" fmla="*/ 54 h 165"/>
              <a:gd name="T32" fmla="*/ 38 w 188"/>
              <a:gd name="T33" fmla="*/ 54 h 165"/>
              <a:gd name="T34" fmla="*/ 38 w 188"/>
              <a:gd name="T35" fmla="*/ 86 h 165"/>
              <a:gd name="T36" fmla="*/ 57 w 188"/>
              <a:gd name="T37" fmla="*/ 86 h 165"/>
              <a:gd name="T38" fmla="*/ 57 w 188"/>
              <a:gd name="T39" fmla="*/ 97 h 165"/>
              <a:gd name="T40" fmla="*/ 89 w 188"/>
              <a:gd name="T41" fmla="*/ 93 h 165"/>
              <a:gd name="T42" fmla="*/ 77 w 188"/>
              <a:gd name="T43" fmla="*/ 98 h 165"/>
              <a:gd name="T44" fmla="*/ 65 w 188"/>
              <a:gd name="T45" fmla="*/ 93 h 165"/>
              <a:gd name="T46" fmla="*/ 60 w 188"/>
              <a:gd name="T47" fmla="*/ 82 h 165"/>
              <a:gd name="T48" fmla="*/ 65 w 188"/>
              <a:gd name="T49" fmla="*/ 70 h 165"/>
              <a:gd name="T50" fmla="*/ 77 w 188"/>
              <a:gd name="T51" fmla="*/ 65 h 165"/>
              <a:gd name="T52" fmla="*/ 89 w 188"/>
              <a:gd name="T53" fmla="*/ 70 h 165"/>
              <a:gd name="T54" fmla="*/ 94 w 188"/>
              <a:gd name="T55" fmla="*/ 82 h 165"/>
              <a:gd name="T56" fmla="*/ 89 w 188"/>
              <a:gd name="T57" fmla="*/ 93 h 165"/>
              <a:gd name="T58" fmla="*/ 120 w 188"/>
              <a:gd name="T59" fmla="*/ 97 h 165"/>
              <a:gd name="T60" fmla="*/ 106 w 188"/>
              <a:gd name="T61" fmla="*/ 97 h 165"/>
              <a:gd name="T62" fmla="*/ 96 w 188"/>
              <a:gd name="T63" fmla="*/ 66 h 165"/>
              <a:gd name="T64" fmla="*/ 107 w 188"/>
              <a:gd name="T65" fmla="*/ 66 h 165"/>
              <a:gd name="T66" fmla="*/ 113 w 188"/>
              <a:gd name="T67" fmla="*/ 84 h 165"/>
              <a:gd name="T68" fmla="*/ 118 w 188"/>
              <a:gd name="T69" fmla="*/ 66 h 165"/>
              <a:gd name="T70" fmla="*/ 130 w 188"/>
              <a:gd name="T71" fmla="*/ 66 h 165"/>
              <a:gd name="T72" fmla="*/ 120 w 188"/>
              <a:gd name="T73" fmla="*/ 97 h 165"/>
              <a:gd name="T74" fmla="*/ 145 w 188"/>
              <a:gd name="T75" fmla="*/ 88 h 165"/>
              <a:gd name="T76" fmla="*/ 150 w 188"/>
              <a:gd name="T77" fmla="*/ 90 h 165"/>
              <a:gd name="T78" fmla="*/ 152 w 188"/>
              <a:gd name="T79" fmla="*/ 89 h 165"/>
              <a:gd name="T80" fmla="*/ 154 w 188"/>
              <a:gd name="T81" fmla="*/ 88 h 165"/>
              <a:gd name="T82" fmla="*/ 165 w 188"/>
              <a:gd name="T83" fmla="*/ 88 h 165"/>
              <a:gd name="T84" fmla="*/ 159 w 188"/>
              <a:gd name="T85" fmla="*/ 95 h 165"/>
              <a:gd name="T86" fmla="*/ 149 w 188"/>
              <a:gd name="T87" fmla="*/ 98 h 165"/>
              <a:gd name="T88" fmla="*/ 136 w 188"/>
              <a:gd name="T89" fmla="*/ 93 h 165"/>
              <a:gd name="T90" fmla="*/ 132 w 188"/>
              <a:gd name="T91" fmla="*/ 81 h 165"/>
              <a:gd name="T92" fmla="*/ 137 w 188"/>
              <a:gd name="T93" fmla="*/ 70 h 165"/>
              <a:gd name="T94" fmla="*/ 149 w 188"/>
              <a:gd name="T95" fmla="*/ 65 h 165"/>
              <a:gd name="T96" fmla="*/ 161 w 188"/>
              <a:gd name="T97" fmla="*/ 71 h 165"/>
              <a:gd name="T98" fmla="*/ 166 w 188"/>
              <a:gd name="T99" fmla="*/ 85 h 165"/>
              <a:gd name="T100" fmla="*/ 143 w 188"/>
              <a:gd name="T101" fmla="*/ 85 h 165"/>
              <a:gd name="T102" fmla="*/ 145 w 188"/>
              <a:gd name="T103" fmla="*/ 88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88" h="165">
                <a:moveTo>
                  <a:pt x="188" y="49"/>
                </a:moveTo>
                <a:cubicBezTo>
                  <a:pt x="186" y="21"/>
                  <a:pt x="163" y="0"/>
                  <a:pt x="136" y="1"/>
                </a:cubicBezTo>
                <a:cubicBezTo>
                  <a:pt x="122" y="2"/>
                  <a:pt x="110" y="9"/>
                  <a:pt x="101" y="19"/>
                </a:cubicBezTo>
                <a:cubicBezTo>
                  <a:pt x="99" y="22"/>
                  <a:pt x="96" y="25"/>
                  <a:pt x="94" y="28"/>
                </a:cubicBezTo>
                <a:cubicBezTo>
                  <a:pt x="92" y="25"/>
                  <a:pt x="89" y="22"/>
                  <a:pt x="87" y="19"/>
                </a:cubicBezTo>
                <a:cubicBezTo>
                  <a:pt x="78" y="9"/>
                  <a:pt x="66" y="2"/>
                  <a:pt x="52" y="1"/>
                </a:cubicBezTo>
                <a:cubicBezTo>
                  <a:pt x="25" y="0"/>
                  <a:pt x="1" y="21"/>
                  <a:pt x="0" y="49"/>
                </a:cubicBezTo>
                <a:cubicBezTo>
                  <a:pt x="0" y="50"/>
                  <a:pt x="0" y="52"/>
                  <a:pt x="0" y="54"/>
                </a:cubicBezTo>
                <a:cubicBezTo>
                  <a:pt x="0" y="72"/>
                  <a:pt x="11" y="119"/>
                  <a:pt x="89" y="162"/>
                </a:cubicBezTo>
                <a:cubicBezTo>
                  <a:pt x="91" y="163"/>
                  <a:pt x="92" y="164"/>
                  <a:pt x="94" y="165"/>
                </a:cubicBezTo>
                <a:cubicBezTo>
                  <a:pt x="96" y="164"/>
                  <a:pt x="97" y="163"/>
                  <a:pt x="99" y="162"/>
                </a:cubicBezTo>
                <a:cubicBezTo>
                  <a:pt x="177" y="119"/>
                  <a:pt x="187" y="72"/>
                  <a:pt x="188" y="54"/>
                </a:cubicBezTo>
                <a:cubicBezTo>
                  <a:pt x="188" y="52"/>
                  <a:pt x="188" y="50"/>
                  <a:pt x="188" y="49"/>
                </a:cubicBezTo>
                <a:close/>
                <a:moveTo>
                  <a:pt x="57" y="97"/>
                </a:moveTo>
                <a:cubicBezTo>
                  <a:pt x="25" y="97"/>
                  <a:pt x="25" y="97"/>
                  <a:pt x="25" y="97"/>
                </a:cubicBezTo>
                <a:cubicBezTo>
                  <a:pt x="25" y="54"/>
                  <a:pt x="25" y="54"/>
                  <a:pt x="25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8" y="86"/>
                  <a:pt x="38" y="86"/>
                  <a:pt x="38" y="86"/>
                </a:cubicBezTo>
                <a:cubicBezTo>
                  <a:pt x="57" y="86"/>
                  <a:pt x="57" y="86"/>
                  <a:pt x="57" y="86"/>
                </a:cubicBezTo>
                <a:lnTo>
                  <a:pt x="57" y="97"/>
                </a:lnTo>
                <a:close/>
                <a:moveTo>
                  <a:pt x="89" y="93"/>
                </a:moveTo>
                <a:cubicBezTo>
                  <a:pt x="86" y="96"/>
                  <a:pt x="82" y="98"/>
                  <a:pt x="77" y="98"/>
                </a:cubicBezTo>
                <a:cubicBezTo>
                  <a:pt x="72" y="98"/>
                  <a:pt x="68" y="96"/>
                  <a:pt x="65" y="93"/>
                </a:cubicBezTo>
                <a:cubicBezTo>
                  <a:pt x="61" y="90"/>
                  <a:pt x="60" y="86"/>
                  <a:pt x="60" y="82"/>
                </a:cubicBezTo>
                <a:cubicBezTo>
                  <a:pt x="60" y="77"/>
                  <a:pt x="61" y="73"/>
                  <a:pt x="65" y="70"/>
                </a:cubicBezTo>
                <a:cubicBezTo>
                  <a:pt x="68" y="67"/>
                  <a:pt x="72" y="65"/>
                  <a:pt x="77" y="65"/>
                </a:cubicBezTo>
                <a:cubicBezTo>
                  <a:pt x="82" y="65"/>
                  <a:pt x="86" y="67"/>
                  <a:pt x="89" y="70"/>
                </a:cubicBezTo>
                <a:cubicBezTo>
                  <a:pt x="92" y="73"/>
                  <a:pt x="94" y="77"/>
                  <a:pt x="94" y="82"/>
                </a:cubicBezTo>
                <a:cubicBezTo>
                  <a:pt x="94" y="86"/>
                  <a:pt x="92" y="90"/>
                  <a:pt x="89" y="93"/>
                </a:cubicBezTo>
                <a:close/>
                <a:moveTo>
                  <a:pt x="120" y="97"/>
                </a:moveTo>
                <a:cubicBezTo>
                  <a:pt x="106" y="97"/>
                  <a:pt x="106" y="97"/>
                  <a:pt x="106" y="97"/>
                </a:cubicBezTo>
                <a:cubicBezTo>
                  <a:pt x="96" y="66"/>
                  <a:pt x="96" y="66"/>
                  <a:pt x="96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13" y="84"/>
                  <a:pt x="113" y="84"/>
                  <a:pt x="113" y="84"/>
                </a:cubicBezTo>
                <a:cubicBezTo>
                  <a:pt x="118" y="66"/>
                  <a:pt x="118" y="66"/>
                  <a:pt x="118" y="66"/>
                </a:cubicBezTo>
                <a:cubicBezTo>
                  <a:pt x="130" y="66"/>
                  <a:pt x="130" y="66"/>
                  <a:pt x="130" y="66"/>
                </a:cubicBezTo>
                <a:lnTo>
                  <a:pt x="120" y="97"/>
                </a:lnTo>
                <a:close/>
                <a:moveTo>
                  <a:pt x="145" y="88"/>
                </a:moveTo>
                <a:cubicBezTo>
                  <a:pt x="146" y="89"/>
                  <a:pt x="148" y="90"/>
                  <a:pt x="150" y="90"/>
                </a:cubicBezTo>
                <a:cubicBezTo>
                  <a:pt x="151" y="90"/>
                  <a:pt x="151" y="90"/>
                  <a:pt x="152" y="89"/>
                </a:cubicBezTo>
                <a:cubicBezTo>
                  <a:pt x="153" y="89"/>
                  <a:pt x="153" y="88"/>
                  <a:pt x="154" y="88"/>
                </a:cubicBezTo>
                <a:cubicBezTo>
                  <a:pt x="165" y="88"/>
                  <a:pt x="165" y="88"/>
                  <a:pt x="165" y="88"/>
                </a:cubicBezTo>
                <a:cubicBezTo>
                  <a:pt x="164" y="91"/>
                  <a:pt x="162" y="94"/>
                  <a:pt x="159" y="95"/>
                </a:cubicBezTo>
                <a:cubicBezTo>
                  <a:pt x="156" y="97"/>
                  <a:pt x="152" y="98"/>
                  <a:pt x="149" y="98"/>
                </a:cubicBezTo>
                <a:cubicBezTo>
                  <a:pt x="144" y="98"/>
                  <a:pt x="140" y="96"/>
                  <a:pt x="136" y="93"/>
                </a:cubicBezTo>
                <a:cubicBezTo>
                  <a:pt x="133" y="90"/>
                  <a:pt x="132" y="86"/>
                  <a:pt x="132" y="81"/>
                </a:cubicBezTo>
                <a:cubicBezTo>
                  <a:pt x="132" y="77"/>
                  <a:pt x="133" y="73"/>
                  <a:pt x="137" y="70"/>
                </a:cubicBezTo>
                <a:cubicBezTo>
                  <a:pt x="140" y="67"/>
                  <a:pt x="144" y="65"/>
                  <a:pt x="149" y="65"/>
                </a:cubicBezTo>
                <a:cubicBezTo>
                  <a:pt x="154" y="65"/>
                  <a:pt x="158" y="67"/>
                  <a:pt x="161" y="71"/>
                </a:cubicBezTo>
                <a:cubicBezTo>
                  <a:pt x="164" y="74"/>
                  <a:pt x="166" y="79"/>
                  <a:pt x="166" y="85"/>
                </a:cubicBezTo>
                <a:cubicBezTo>
                  <a:pt x="143" y="85"/>
                  <a:pt x="143" y="85"/>
                  <a:pt x="143" y="85"/>
                </a:cubicBezTo>
                <a:cubicBezTo>
                  <a:pt x="144" y="86"/>
                  <a:pt x="144" y="88"/>
                  <a:pt x="145" y="88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38" name="Freeform 273"/>
          <p:cNvSpPr>
            <a:spLocks noEditPoints="1"/>
          </p:cNvSpPr>
          <p:nvPr/>
        </p:nvSpPr>
        <p:spPr bwMode="auto">
          <a:xfrm>
            <a:off x="4582340" y="4405805"/>
            <a:ext cx="382587" cy="430213"/>
          </a:xfrm>
          <a:custGeom>
            <a:avLst/>
            <a:gdLst>
              <a:gd name="T0" fmla="*/ 62 w 170"/>
              <a:gd name="T1" fmla="*/ 90 h 190"/>
              <a:gd name="T2" fmla="*/ 42 w 170"/>
              <a:gd name="T3" fmla="*/ 23 h 190"/>
              <a:gd name="T4" fmla="*/ 59 w 170"/>
              <a:gd name="T5" fmla="*/ 17 h 190"/>
              <a:gd name="T6" fmla="*/ 42 w 170"/>
              <a:gd name="T7" fmla="*/ 0 h 190"/>
              <a:gd name="T8" fmla="*/ 36 w 170"/>
              <a:gd name="T9" fmla="*/ 17 h 190"/>
              <a:gd name="T10" fmla="*/ 20 w 170"/>
              <a:gd name="T11" fmla="*/ 23 h 190"/>
              <a:gd name="T12" fmla="*/ 36 w 170"/>
              <a:gd name="T13" fmla="*/ 50 h 190"/>
              <a:gd name="T14" fmla="*/ 8 w 170"/>
              <a:gd name="T15" fmla="*/ 117 h 190"/>
              <a:gd name="T16" fmla="*/ 158 w 170"/>
              <a:gd name="T17" fmla="*/ 190 h 190"/>
              <a:gd name="T18" fmla="*/ 170 w 170"/>
              <a:gd name="T19" fmla="*/ 128 h 190"/>
              <a:gd name="T20" fmla="*/ 39 w 170"/>
              <a:gd name="T21" fmla="*/ 111 h 190"/>
              <a:gd name="T22" fmla="*/ 39 w 170"/>
              <a:gd name="T23" fmla="*/ 93 h 190"/>
              <a:gd name="T24" fmla="*/ 39 w 170"/>
              <a:gd name="T25" fmla="*/ 111 h 190"/>
              <a:gd name="T26" fmla="*/ 146 w 170"/>
              <a:gd name="T27" fmla="*/ 142 h 190"/>
              <a:gd name="T28" fmla="*/ 134 w 170"/>
              <a:gd name="T29" fmla="*/ 130 h 190"/>
              <a:gd name="T30" fmla="*/ 106 w 170"/>
              <a:gd name="T31" fmla="*/ 142 h 190"/>
              <a:gd name="T32" fmla="*/ 94 w 170"/>
              <a:gd name="T33" fmla="*/ 130 h 190"/>
              <a:gd name="T34" fmla="*/ 81 w 170"/>
              <a:gd name="T35" fmla="*/ 183 h 190"/>
              <a:gd name="T36" fmla="*/ 92 w 170"/>
              <a:gd name="T37" fmla="*/ 170 h 190"/>
              <a:gd name="T38" fmla="*/ 92 w 170"/>
              <a:gd name="T39" fmla="*/ 168 h 190"/>
              <a:gd name="T40" fmla="*/ 81 w 170"/>
              <a:gd name="T41" fmla="*/ 157 h 190"/>
              <a:gd name="T42" fmla="*/ 92 w 170"/>
              <a:gd name="T43" fmla="*/ 168 h 190"/>
              <a:gd name="T44" fmla="*/ 81 w 170"/>
              <a:gd name="T45" fmla="*/ 155 h 190"/>
              <a:gd name="T46" fmla="*/ 92 w 170"/>
              <a:gd name="T47" fmla="*/ 144 h 190"/>
              <a:gd name="T48" fmla="*/ 92 w 170"/>
              <a:gd name="T49" fmla="*/ 142 h 190"/>
              <a:gd name="T50" fmla="*/ 92 w 170"/>
              <a:gd name="T51" fmla="*/ 130 h 190"/>
              <a:gd name="T52" fmla="*/ 106 w 170"/>
              <a:gd name="T53" fmla="*/ 183 h 190"/>
              <a:gd name="T54" fmla="*/ 94 w 170"/>
              <a:gd name="T55" fmla="*/ 170 h 190"/>
              <a:gd name="T56" fmla="*/ 106 w 170"/>
              <a:gd name="T57" fmla="*/ 183 h 190"/>
              <a:gd name="T58" fmla="*/ 94 w 170"/>
              <a:gd name="T59" fmla="*/ 168 h 190"/>
              <a:gd name="T60" fmla="*/ 106 w 170"/>
              <a:gd name="T61" fmla="*/ 157 h 190"/>
              <a:gd name="T62" fmla="*/ 106 w 170"/>
              <a:gd name="T63" fmla="*/ 155 h 190"/>
              <a:gd name="T64" fmla="*/ 94 w 170"/>
              <a:gd name="T65" fmla="*/ 144 h 190"/>
              <a:gd name="T66" fmla="*/ 106 w 170"/>
              <a:gd name="T67" fmla="*/ 155 h 190"/>
              <a:gd name="T68" fmla="*/ 121 w 170"/>
              <a:gd name="T69" fmla="*/ 183 h 190"/>
              <a:gd name="T70" fmla="*/ 132 w 170"/>
              <a:gd name="T71" fmla="*/ 170 h 190"/>
              <a:gd name="T72" fmla="*/ 132 w 170"/>
              <a:gd name="T73" fmla="*/ 168 h 190"/>
              <a:gd name="T74" fmla="*/ 121 w 170"/>
              <a:gd name="T75" fmla="*/ 157 h 190"/>
              <a:gd name="T76" fmla="*/ 132 w 170"/>
              <a:gd name="T77" fmla="*/ 168 h 190"/>
              <a:gd name="T78" fmla="*/ 121 w 170"/>
              <a:gd name="T79" fmla="*/ 155 h 190"/>
              <a:gd name="T80" fmla="*/ 132 w 170"/>
              <a:gd name="T81" fmla="*/ 144 h 190"/>
              <a:gd name="T82" fmla="*/ 132 w 170"/>
              <a:gd name="T83" fmla="*/ 142 h 190"/>
              <a:gd name="T84" fmla="*/ 132 w 170"/>
              <a:gd name="T85" fmla="*/ 130 h 190"/>
              <a:gd name="T86" fmla="*/ 146 w 170"/>
              <a:gd name="T87" fmla="*/ 183 h 190"/>
              <a:gd name="T88" fmla="*/ 134 w 170"/>
              <a:gd name="T89" fmla="*/ 170 h 190"/>
              <a:gd name="T90" fmla="*/ 146 w 170"/>
              <a:gd name="T91" fmla="*/ 183 h 190"/>
              <a:gd name="T92" fmla="*/ 134 w 170"/>
              <a:gd name="T93" fmla="*/ 168 h 190"/>
              <a:gd name="T94" fmla="*/ 146 w 170"/>
              <a:gd name="T95" fmla="*/ 157 h 190"/>
              <a:gd name="T96" fmla="*/ 146 w 170"/>
              <a:gd name="T97" fmla="*/ 155 h 190"/>
              <a:gd name="T98" fmla="*/ 134 w 170"/>
              <a:gd name="T99" fmla="*/ 144 h 190"/>
              <a:gd name="T100" fmla="*/ 146 w 170"/>
              <a:gd name="T101" fmla="*/ 155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0" h="190">
                <a:moveTo>
                  <a:pt x="149" y="90"/>
                </a:moveTo>
                <a:cubicBezTo>
                  <a:pt x="62" y="90"/>
                  <a:pt x="62" y="90"/>
                  <a:pt x="62" y="90"/>
                </a:cubicBezTo>
                <a:cubicBezTo>
                  <a:pt x="42" y="50"/>
                  <a:pt x="42" y="50"/>
                  <a:pt x="42" y="50"/>
                </a:cubicBezTo>
                <a:cubicBezTo>
                  <a:pt x="42" y="23"/>
                  <a:pt x="42" y="23"/>
                  <a:pt x="42" y="23"/>
                </a:cubicBezTo>
                <a:cubicBezTo>
                  <a:pt x="59" y="23"/>
                  <a:pt x="59" y="23"/>
                  <a:pt x="59" y="23"/>
                </a:cubicBezTo>
                <a:cubicBezTo>
                  <a:pt x="59" y="17"/>
                  <a:pt x="59" y="17"/>
                  <a:pt x="59" y="17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0"/>
                  <a:pt x="42" y="0"/>
                  <a:pt x="42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17"/>
                  <a:pt x="36" y="17"/>
                  <a:pt x="36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23"/>
                  <a:pt x="20" y="23"/>
                  <a:pt x="20" y="23"/>
                </a:cubicBezTo>
                <a:cubicBezTo>
                  <a:pt x="36" y="23"/>
                  <a:pt x="36" y="23"/>
                  <a:pt x="36" y="23"/>
                </a:cubicBezTo>
                <a:cubicBezTo>
                  <a:pt x="36" y="50"/>
                  <a:pt x="36" y="50"/>
                  <a:pt x="36" y="50"/>
                </a:cubicBezTo>
                <a:cubicBezTo>
                  <a:pt x="0" y="117"/>
                  <a:pt x="0" y="117"/>
                  <a:pt x="0" y="117"/>
                </a:cubicBezTo>
                <a:cubicBezTo>
                  <a:pt x="8" y="117"/>
                  <a:pt x="8" y="117"/>
                  <a:pt x="8" y="117"/>
                </a:cubicBezTo>
                <a:cubicBezTo>
                  <a:pt x="8" y="190"/>
                  <a:pt x="8" y="190"/>
                  <a:pt x="8" y="190"/>
                </a:cubicBezTo>
                <a:cubicBezTo>
                  <a:pt x="158" y="190"/>
                  <a:pt x="158" y="190"/>
                  <a:pt x="158" y="190"/>
                </a:cubicBezTo>
                <a:cubicBezTo>
                  <a:pt x="158" y="128"/>
                  <a:pt x="158" y="128"/>
                  <a:pt x="158" y="128"/>
                </a:cubicBezTo>
                <a:cubicBezTo>
                  <a:pt x="170" y="128"/>
                  <a:pt x="170" y="128"/>
                  <a:pt x="170" y="128"/>
                </a:cubicBezTo>
                <a:lnTo>
                  <a:pt x="149" y="90"/>
                </a:lnTo>
                <a:close/>
                <a:moveTo>
                  <a:pt x="39" y="111"/>
                </a:moveTo>
                <a:cubicBezTo>
                  <a:pt x="34" y="111"/>
                  <a:pt x="30" y="107"/>
                  <a:pt x="30" y="102"/>
                </a:cubicBezTo>
                <a:cubicBezTo>
                  <a:pt x="30" y="97"/>
                  <a:pt x="34" y="93"/>
                  <a:pt x="39" y="93"/>
                </a:cubicBezTo>
                <a:cubicBezTo>
                  <a:pt x="44" y="93"/>
                  <a:pt x="48" y="97"/>
                  <a:pt x="48" y="102"/>
                </a:cubicBezTo>
                <a:cubicBezTo>
                  <a:pt x="48" y="107"/>
                  <a:pt x="44" y="111"/>
                  <a:pt x="39" y="111"/>
                </a:cubicBezTo>
                <a:close/>
                <a:moveTo>
                  <a:pt x="134" y="130"/>
                </a:moveTo>
                <a:cubicBezTo>
                  <a:pt x="140" y="130"/>
                  <a:pt x="145" y="135"/>
                  <a:pt x="146" y="142"/>
                </a:cubicBezTo>
                <a:cubicBezTo>
                  <a:pt x="134" y="142"/>
                  <a:pt x="134" y="142"/>
                  <a:pt x="134" y="142"/>
                </a:cubicBezTo>
                <a:lnTo>
                  <a:pt x="134" y="130"/>
                </a:lnTo>
                <a:close/>
                <a:moveTo>
                  <a:pt x="94" y="130"/>
                </a:moveTo>
                <a:cubicBezTo>
                  <a:pt x="101" y="130"/>
                  <a:pt x="106" y="135"/>
                  <a:pt x="106" y="142"/>
                </a:cubicBezTo>
                <a:cubicBezTo>
                  <a:pt x="94" y="142"/>
                  <a:pt x="94" y="142"/>
                  <a:pt x="94" y="142"/>
                </a:cubicBezTo>
                <a:lnTo>
                  <a:pt x="94" y="130"/>
                </a:lnTo>
                <a:close/>
                <a:moveTo>
                  <a:pt x="92" y="183"/>
                </a:moveTo>
                <a:cubicBezTo>
                  <a:pt x="81" y="183"/>
                  <a:pt x="81" y="183"/>
                  <a:pt x="81" y="183"/>
                </a:cubicBezTo>
                <a:cubicBezTo>
                  <a:pt x="81" y="170"/>
                  <a:pt x="81" y="170"/>
                  <a:pt x="81" y="170"/>
                </a:cubicBezTo>
                <a:cubicBezTo>
                  <a:pt x="92" y="170"/>
                  <a:pt x="92" y="170"/>
                  <a:pt x="92" y="170"/>
                </a:cubicBezTo>
                <a:lnTo>
                  <a:pt x="92" y="183"/>
                </a:lnTo>
                <a:close/>
                <a:moveTo>
                  <a:pt x="92" y="168"/>
                </a:moveTo>
                <a:cubicBezTo>
                  <a:pt x="81" y="168"/>
                  <a:pt x="81" y="168"/>
                  <a:pt x="81" y="168"/>
                </a:cubicBezTo>
                <a:cubicBezTo>
                  <a:pt x="81" y="157"/>
                  <a:pt x="81" y="157"/>
                  <a:pt x="81" y="157"/>
                </a:cubicBezTo>
                <a:cubicBezTo>
                  <a:pt x="92" y="157"/>
                  <a:pt x="92" y="157"/>
                  <a:pt x="92" y="157"/>
                </a:cubicBezTo>
                <a:lnTo>
                  <a:pt x="92" y="168"/>
                </a:lnTo>
                <a:close/>
                <a:moveTo>
                  <a:pt x="92" y="155"/>
                </a:moveTo>
                <a:cubicBezTo>
                  <a:pt x="81" y="155"/>
                  <a:pt x="81" y="155"/>
                  <a:pt x="81" y="155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92" y="144"/>
                  <a:pt x="92" y="144"/>
                  <a:pt x="92" y="144"/>
                </a:cubicBezTo>
                <a:lnTo>
                  <a:pt x="92" y="155"/>
                </a:lnTo>
                <a:close/>
                <a:moveTo>
                  <a:pt x="92" y="142"/>
                </a:moveTo>
                <a:cubicBezTo>
                  <a:pt x="81" y="142"/>
                  <a:pt x="81" y="142"/>
                  <a:pt x="81" y="142"/>
                </a:cubicBezTo>
                <a:cubicBezTo>
                  <a:pt x="82" y="136"/>
                  <a:pt x="86" y="131"/>
                  <a:pt x="92" y="130"/>
                </a:cubicBezTo>
                <a:lnTo>
                  <a:pt x="92" y="142"/>
                </a:lnTo>
                <a:close/>
                <a:moveTo>
                  <a:pt x="106" y="183"/>
                </a:moveTo>
                <a:cubicBezTo>
                  <a:pt x="94" y="183"/>
                  <a:pt x="94" y="183"/>
                  <a:pt x="94" y="183"/>
                </a:cubicBezTo>
                <a:cubicBezTo>
                  <a:pt x="94" y="170"/>
                  <a:pt x="94" y="170"/>
                  <a:pt x="94" y="170"/>
                </a:cubicBezTo>
                <a:cubicBezTo>
                  <a:pt x="106" y="170"/>
                  <a:pt x="106" y="170"/>
                  <a:pt x="106" y="170"/>
                </a:cubicBezTo>
                <a:lnTo>
                  <a:pt x="106" y="183"/>
                </a:lnTo>
                <a:close/>
                <a:moveTo>
                  <a:pt x="106" y="168"/>
                </a:moveTo>
                <a:cubicBezTo>
                  <a:pt x="94" y="168"/>
                  <a:pt x="94" y="168"/>
                  <a:pt x="94" y="168"/>
                </a:cubicBezTo>
                <a:cubicBezTo>
                  <a:pt x="94" y="157"/>
                  <a:pt x="94" y="157"/>
                  <a:pt x="94" y="157"/>
                </a:cubicBezTo>
                <a:cubicBezTo>
                  <a:pt x="106" y="157"/>
                  <a:pt x="106" y="157"/>
                  <a:pt x="106" y="157"/>
                </a:cubicBezTo>
                <a:lnTo>
                  <a:pt x="106" y="168"/>
                </a:lnTo>
                <a:close/>
                <a:moveTo>
                  <a:pt x="106" y="155"/>
                </a:moveTo>
                <a:cubicBezTo>
                  <a:pt x="94" y="155"/>
                  <a:pt x="94" y="155"/>
                  <a:pt x="94" y="155"/>
                </a:cubicBezTo>
                <a:cubicBezTo>
                  <a:pt x="94" y="144"/>
                  <a:pt x="94" y="144"/>
                  <a:pt x="94" y="144"/>
                </a:cubicBezTo>
                <a:cubicBezTo>
                  <a:pt x="106" y="144"/>
                  <a:pt x="106" y="144"/>
                  <a:pt x="106" y="144"/>
                </a:cubicBezTo>
                <a:lnTo>
                  <a:pt x="106" y="155"/>
                </a:lnTo>
                <a:close/>
                <a:moveTo>
                  <a:pt x="132" y="183"/>
                </a:moveTo>
                <a:cubicBezTo>
                  <a:pt x="121" y="183"/>
                  <a:pt x="121" y="183"/>
                  <a:pt x="121" y="183"/>
                </a:cubicBezTo>
                <a:cubicBezTo>
                  <a:pt x="121" y="170"/>
                  <a:pt x="121" y="170"/>
                  <a:pt x="121" y="170"/>
                </a:cubicBezTo>
                <a:cubicBezTo>
                  <a:pt x="132" y="170"/>
                  <a:pt x="132" y="170"/>
                  <a:pt x="132" y="170"/>
                </a:cubicBezTo>
                <a:lnTo>
                  <a:pt x="132" y="183"/>
                </a:lnTo>
                <a:close/>
                <a:moveTo>
                  <a:pt x="132" y="168"/>
                </a:moveTo>
                <a:cubicBezTo>
                  <a:pt x="121" y="168"/>
                  <a:pt x="121" y="168"/>
                  <a:pt x="121" y="168"/>
                </a:cubicBezTo>
                <a:cubicBezTo>
                  <a:pt x="121" y="157"/>
                  <a:pt x="121" y="157"/>
                  <a:pt x="121" y="157"/>
                </a:cubicBezTo>
                <a:cubicBezTo>
                  <a:pt x="132" y="157"/>
                  <a:pt x="132" y="157"/>
                  <a:pt x="132" y="157"/>
                </a:cubicBezTo>
                <a:lnTo>
                  <a:pt x="132" y="168"/>
                </a:lnTo>
                <a:close/>
                <a:moveTo>
                  <a:pt x="132" y="155"/>
                </a:moveTo>
                <a:cubicBezTo>
                  <a:pt x="121" y="155"/>
                  <a:pt x="121" y="155"/>
                  <a:pt x="121" y="155"/>
                </a:cubicBezTo>
                <a:cubicBezTo>
                  <a:pt x="121" y="144"/>
                  <a:pt x="121" y="144"/>
                  <a:pt x="121" y="144"/>
                </a:cubicBezTo>
                <a:cubicBezTo>
                  <a:pt x="132" y="144"/>
                  <a:pt x="132" y="144"/>
                  <a:pt x="132" y="144"/>
                </a:cubicBezTo>
                <a:lnTo>
                  <a:pt x="132" y="155"/>
                </a:lnTo>
                <a:close/>
                <a:moveTo>
                  <a:pt x="132" y="142"/>
                </a:moveTo>
                <a:cubicBezTo>
                  <a:pt x="121" y="142"/>
                  <a:pt x="121" y="142"/>
                  <a:pt x="121" y="142"/>
                </a:cubicBezTo>
                <a:cubicBezTo>
                  <a:pt x="121" y="136"/>
                  <a:pt x="126" y="131"/>
                  <a:pt x="132" y="130"/>
                </a:cubicBezTo>
                <a:lnTo>
                  <a:pt x="132" y="142"/>
                </a:lnTo>
                <a:close/>
                <a:moveTo>
                  <a:pt x="146" y="183"/>
                </a:moveTo>
                <a:cubicBezTo>
                  <a:pt x="134" y="183"/>
                  <a:pt x="134" y="183"/>
                  <a:pt x="134" y="183"/>
                </a:cubicBezTo>
                <a:cubicBezTo>
                  <a:pt x="134" y="170"/>
                  <a:pt x="134" y="170"/>
                  <a:pt x="134" y="170"/>
                </a:cubicBezTo>
                <a:cubicBezTo>
                  <a:pt x="146" y="170"/>
                  <a:pt x="146" y="170"/>
                  <a:pt x="146" y="170"/>
                </a:cubicBezTo>
                <a:lnTo>
                  <a:pt x="146" y="183"/>
                </a:lnTo>
                <a:close/>
                <a:moveTo>
                  <a:pt x="146" y="168"/>
                </a:moveTo>
                <a:cubicBezTo>
                  <a:pt x="134" y="168"/>
                  <a:pt x="134" y="168"/>
                  <a:pt x="134" y="168"/>
                </a:cubicBezTo>
                <a:cubicBezTo>
                  <a:pt x="134" y="157"/>
                  <a:pt x="134" y="157"/>
                  <a:pt x="134" y="157"/>
                </a:cubicBezTo>
                <a:cubicBezTo>
                  <a:pt x="146" y="157"/>
                  <a:pt x="146" y="157"/>
                  <a:pt x="146" y="157"/>
                </a:cubicBezTo>
                <a:lnTo>
                  <a:pt x="146" y="168"/>
                </a:lnTo>
                <a:close/>
                <a:moveTo>
                  <a:pt x="146" y="155"/>
                </a:moveTo>
                <a:cubicBezTo>
                  <a:pt x="134" y="155"/>
                  <a:pt x="134" y="155"/>
                  <a:pt x="134" y="155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46" y="144"/>
                  <a:pt x="146" y="144"/>
                  <a:pt x="146" y="144"/>
                </a:cubicBezTo>
                <a:lnTo>
                  <a:pt x="146" y="155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39" name="Freeform 274"/>
          <p:cNvSpPr/>
          <p:nvPr/>
        </p:nvSpPr>
        <p:spPr bwMode="auto">
          <a:xfrm>
            <a:off x="5290365" y="4820142"/>
            <a:ext cx="53975" cy="34925"/>
          </a:xfrm>
          <a:custGeom>
            <a:avLst/>
            <a:gdLst>
              <a:gd name="T0" fmla="*/ 5 w 24"/>
              <a:gd name="T1" fmla="*/ 7 h 16"/>
              <a:gd name="T2" fmla="*/ 24 w 24"/>
              <a:gd name="T3" fmla="*/ 6 h 16"/>
              <a:gd name="T4" fmla="*/ 0 w 24"/>
              <a:gd name="T5" fmla="*/ 0 h 16"/>
              <a:gd name="T6" fmla="*/ 5 w 24"/>
              <a:gd name="T7" fmla="*/ 7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" h="16">
                <a:moveTo>
                  <a:pt x="5" y="7"/>
                </a:moveTo>
                <a:cubicBezTo>
                  <a:pt x="17" y="16"/>
                  <a:pt x="23" y="7"/>
                  <a:pt x="24" y="6"/>
                </a:cubicBezTo>
                <a:cubicBezTo>
                  <a:pt x="14" y="5"/>
                  <a:pt x="6" y="2"/>
                  <a:pt x="0" y="0"/>
                </a:cubicBezTo>
                <a:cubicBezTo>
                  <a:pt x="1" y="2"/>
                  <a:pt x="2" y="4"/>
                  <a:pt x="5" y="7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40" name="Freeform 275"/>
          <p:cNvSpPr/>
          <p:nvPr/>
        </p:nvSpPr>
        <p:spPr bwMode="auto">
          <a:xfrm>
            <a:off x="5409428" y="4578842"/>
            <a:ext cx="93662" cy="55563"/>
          </a:xfrm>
          <a:custGeom>
            <a:avLst/>
            <a:gdLst>
              <a:gd name="T0" fmla="*/ 0 w 41"/>
              <a:gd name="T1" fmla="*/ 16 h 25"/>
              <a:gd name="T2" fmla="*/ 30 w 41"/>
              <a:gd name="T3" fmla="*/ 25 h 25"/>
              <a:gd name="T4" fmla="*/ 41 w 41"/>
              <a:gd name="T5" fmla="*/ 8 h 25"/>
              <a:gd name="T6" fmla="*/ 12 w 41"/>
              <a:gd name="T7" fmla="*/ 0 h 25"/>
              <a:gd name="T8" fmla="*/ 0 w 41"/>
              <a:gd name="T9" fmla="*/ 16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" h="25">
                <a:moveTo>
                  <a:pt x="0" y="16"/>
                </a:moveTo>
                <a:cubicBezTo>
                  <a:pt x="5" y="19"/>
                  <a:pt x="16" y="24"/>
                  <a:pt x="30" y="25"/>
                </a:cubicBezTo>
                <a:cubicBezTo>
                  <a:pt x="41" y="8"/>
                  <a:pt x="41" y="8"/>
                  <a:pt x="41" y="8"/>
                </a:cubicBezTo>
                <a:cubicBezTo>
                  <a:pt x="28" y="8"/>
                  <a:pt x="17" y="2"/>
                  <a:pt x="12" y="0"/>
                </a:cubicBezTo>
                <a:lnTo>
                  <a:pt x="0" y="16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41" name="Freeform 276"/>
          <p:cNvSpPr/>
          <p:nvPr/>
        </p:nvSpPr>
        <p:spPr bwMode="auto">
          <a:xfrm>
            <a:off x="5463403" y="4474067"/>
            <a:ext cx="104775" cy="84138"/>
          </a:xfrm>
          <a:custGeom>
            <a:avLst/>
            <a:gdLst>
              <a:gd name="T0" fmla="*/ 40 w 46"/>
              <a:gd name="T1" fmla="*/ 0 h 37"/>
              <a:gd name="T2" fmla="*/ 9 w 46"/>
              <a:gd name="T3" fmla="*/ 14 h 37"/>
              <a:gd name="T4" fmla="*/ 8 w 46"/>
              <a:gd name="T5" fmla="*/ 17 h 37"/>
              <a:gd name="T6" fmla="*/ 0 w 46"/>
              <a:gd name="T7" fmla="*/ 28 h 37"/>
              <a:gd name="T8" fmla="*/ 29 w 46"/>
              <a:gd name="T9" fmla="*/ 37 h 37"/>
              <a:gd name="T10" fmla="*/ 34 w 46"/>
              <a:gd name="T11" fmla="*/ 31 h 37"/>
              <a:gd name="T12" fmla="*/ 40 w 46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37">
                <a:moveTo>
                  <a:pt x="40" y="0"/>
                </a:moveTo>
                <a:cubicBezTo>
                  <a:pt x="36" y="6"/>
                  <a:pt x="28" y="13"/>
                  <a:pt x="9" y="14"/>
                </a:cubicBezTo>
                <a:cubicBezTo>
                  <a:pt x="9" y="16"/>
                  <a:pt x="8" y="17"/>
                  <a:pt x="8" y="17"/>
                </a:cubicBezTo>
                <a:cubicBezTo>
                  <a:pt x="0" y="28"/>
                  <a:pt x="0" y="28"/>
                  <a:pt x="0" y="28"/>
                </a:cubicBezTo>
                <a:cubicBezTo>
                  <a:pt x="5" y="31"/>
                  <a:pt x="16" y="37"/>
                  <a:pt x="29" y="37"/>
                </a:cubicBezTo>
                <a:cubicBezTo>
                  <a:pt x="34" y="31"/>
                  <a:pt x="34" y="31"/>
                  <a:pt x="34" y="31"/>
                </a:cubicBezTo>
                <a:cubicBezTo>
                  <a:pt x="34" y="31"/>
                  <a:pt x="46" y="16"/>
                  <a:pt x="4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42" name="Freeform 277"/>
          <p:cNvSpPr/>
          <p:nvPr/>
        </p:nvSpPr>
        <p:spPr bwMode="auto">
          <a:xfrm>
            <a:off x="5306240" y="4736005"/>
            <a:ext cx="92075" cy="57150"/>
          </a:xfrm>
          <a:custGeom>
            <a:avLst/>
            <a:gdLst>
              <a:gd name="T0" fmla="*/ 0 w 41"/>
              <a:gd name="T1" fmla="*/ 17 h 25"/>
              <a:gd name="T2" fmla="*/ 29 w 41"/>
              <a:gd name="T3" fmla="*/ 25 h 25"/>
              <a:gd name="T4" fmla="*/ 41 w 41"/>
              <a:gd name="T5" fmla="*/ 9 h 25"/>
              <a:gd name="T6" fmla="*/ 11 w 41"/>
              <a:gd name="T7" fmla="*/ 0 h 25"/>
              <a:gd name="T8" fmla="*/ 0 w 41"/>
              <a:gd name="T9" fmla="*/ 17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" h="25">
                <a:moveTo>
                  <a:pt x="0" y="17"/>
                </a:moveTo>
                <a:cubicBezTo>
                  <a:pt x="5" y="20"/>
                  <a:pt x="16" y="25"/>
                  <a:pt x="29" y="25"/>
                </a:cubicBezTo>
                <a:cubicBezTo>
                  <a:pt x="41" y="9"/>
                  <a:pt x="41" y="9"/>
                  <a:pt x="41" y="9"/>
                </a:cubicBezTo>
                <a:cubicBezTo>
                  <a:pt x="27" y="9"/>
                  <a:pt x="16" y="3"/>
                  <a:pt x="11" y="0"/>
                </a:cubicBezTo>
                <a:lnTo>
                  <a:pt x="0" y="17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43" name="Freeform 278"/>
          <p:cNvSpPr/>
          <p:nvPr/>
        </p:nvSpPr>
        <p:spPr bwMode="auto">
          <a:xfrm>
            <a:off x="5358628" y="4651867"/>
            <a:ext cx="92075" cy="58738"/>
          </a:xfrm>
          <a:custGeom>
            <a:avLst/>
            <a:gdLst>
              <a:gd name="T0" fmla="*/ 0 w 41"/>
              <a:gd name="T1" fmla="*/ 17 h 26"/>
              <a:gd name="T2" fmla="*/ 29 w 41"/>
              <a:gd name="T3" fmla="*/ 26 h 26"/>
              <a:gd name="T4" fmla="*/ 41 w 41"/>
              <a:gd name="T5" fmla="*/ 9 h 26"/>
              <a:gd name="T6" fmla="*/ 12 w 41"/>
              <a:gd name="T7" fmla="*/ 0 h 26"/>
              <a:gd name="T8" fmla="*/ 0 w 41"/>
              <a:gd name="T9" fmla="*/ 1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" h="26">
                <a:moveTo>
                  <a:pt x="0" y="17"/>
                </a:moveTo>
                <a:cubicBezTo>
                  <a:pt x="5" y="20"/>
                  <a:pt x="16" y="26"/>
                  <a:pt x="29" y="26"/>
                </a:cubicBezTo>
                <a:cubicBezTo>
                  <a:pt x="41" y="9"/>
                  <a:pt x="41" y="9"/>
                  <a:pt x="41" y="9"/>
                </a:cubicBezTo>
                <a:cubicBezTo>
                  <a:pt x="28" y="9"/>
                  <a:pt x="16" y="3"/>
                  <a:pt x="12" y="0"/>
                </a:cubicBezTo>
                <a:lnTo>
                  <a:pt x="0" y="17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44" name="Freeform 279"/>
          <p:cNvSpPr/>
          <p:nvPr/>
        </p:nvSpPr>
        <p:spPr bwMode="auto">
          <a:xfrm>
            <a:off x="5360215" y="4458192"/>
            <a:ext cx="76200" cy="85725"/>
          </a:xfrm>
          <a:custGeom>
            <a:avLst/>
            <a:gdLst>
              <a:gd name="T0" fmla="*/ 15 w 34"/>
              <a:gd name="T1" fmla="*/ 0 h 38"/>
              <a:gd name="T2" fmla="*/ 9 w 34"/>
              <a:gd name="T3" fmla="*/ 10 h 38"/>
              <a:gd name="T4" fmla="*/ 14 w 34"/>
              <a:gd name="T5" fmla="*/ 30 h 38"/>
              <a:gd name="T6" fmla="*/ 33 w 34"/>
              <a:gd name="T7" fmla="*/ 27 h 38"/>
              <a:gd name="T8" fmla="*/ 34 w 34"/>
              <a:gd name="T9" fmla="*/ 25 h 38"/>
              <a:gd name="T10" fmla="*/ 15 w 34"/>
              <a:gd name="T11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" h="38">
                <a:moveTo>
                  <a:pt x="15" y="0"/>
                </a:move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0" y="20"/>
                  <a:pt x="14" y="30"/>
                </a:cubicBezTo>
                <a:cubicBezTo>
                  <a:pt x="26" y="38"/>
                  <a:pt x="33" y="27"/>
                  <a:pt x="33" y="27"/>
                </a:cubicBezTo>
                <a:cubicBezTo>
                  <a:pt x="34" y="25"/>
                  <a:pt x="34" y="25"/>
                  <a:pt x="34" y="25"/>
                </a:cubicBezTo>
                <a:cubicBezTo>
                  <a:pt x="29" y="10"/>
                  <a:pt x="20" y="3"/>
                  <a:pt x="15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45" name="Freeform 280"/>
          <p:cNvSpPr/>
          <p:nvPr/>
        </p:nvSpPr>
        <p:spPr bwMode="auto">
          <a:xfrm>
            <a:off x="5433240" y="4408980"/>
            <a:ext cx="71437" cy="76200"/>
          </a:xfrm>
          <a:custGeom>
            <a:avLst/>
            <a:gdLst>
              <a:gd name="T0" fmla="*/ 32 w 32"/>
              <a:gd name="T1" fmla="*/ 7 h 34"/>
              <a:gd name="T2" fmla="*/ 0 w 32"/>
              <a:gd name="T3" fmla="*/ 6 h 34"/>
              <a:gd name="T4" fmla="*/ 12 w 32"/>
              <a:gd name="T5" fmla="*/ 34 h 34"/>
              <a:gd name="T6" fmla="*/ 20 w 32"/>
              <a:gd name="T7" fmla="*/ 34 h 34"/>
              <a:gd name="T8" fmla="*/ 20 w 32"/>
              <a:gd name="T9" fmla="*/ 34 h 34"/>
              <a:gd name="T10" fmla="*/ 32 w 32"/>
              <a:gd name="T11" fmla="*/ 7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" h="34">
                <a:moveTo>
                  <a:pt x="32" y="7"/>
                </a:moveTo>
                <a:cubicBezTo>
                  <a:pt x="25" y="4"/>
                  <a:pt x="12" y="0"/>
                  <a:pt x="0" y="6"/>
                </a:cubicBezTo>
                <a:cubicBezTo>
                  <a:pt x="9" y="16"/>
                  <a:pt x="11" y="28"/>
                  <a:pt x="12" y="34"/>
                </a:cubicBezTo>
                <a:cubicBezTo>
                  <a:pt x="14" y="33"/>
                  <a:pt x="17" y="32"/>
                  <a:pt x="20" y="34"/>
                </a:cubicBezTo>
                <a:cubicBezTo>
                  <a:pt x="20" y="34"/>
                  <a:pt x="20" y="34"/>
                  <a:pt x="20" y="34"/>
                </a:cubicBezTo>
                <a:cubicBezTo>
                  <a:pt x="24" y="29"/>
                  <a:pt x="32" y="18"/>
                  <a:pt x="32" y="7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46" name="Freeform 281"/>
          <p:cNvSpPr/>
          <p:nvPr/>
        </p:nvSpPr>
        <p:spPr bwMode="auto">
          <a:xfrm>
            <a:off x="5965053" y="4413742"/>
            <a:ext cx="161925" cy="236538"/>
          </a:xfrm>
          <a:custGeom>
            <a:avLst/>
            <a:gdLst>
              <a:gd name="T0" fmla="*/ 47 w 72"/>
              <a:gd name="T1" fmla="*/ 28 h 105"/>
              <a:gd name="T2" fmla="*/ 56 w 72"/>
              <a:gd name="T3" fmla="*/ 11 h 105"/>
              <a:gd name="T4" fmla="*/ 55 w 72"/>
              <a:gd name="T5" fmla="*/ 6 h 105"/>
              <a:gd name="T6" fmla="*/ 49 w 72"/>
              <a:gd name="T7" fmla="*/ 7 h 105"/>
              <a:gd name="T8" fmla="*/ 44 w 72"/>
              <a:gd name="T9" fmla="*/ 17 h 105"/>
              <a:gd name="T10" fmla="*/ 47 w 72"/>
              <a:gd name="T11" fmla="*/ 5 h 105"/>
              <a:gd name="T12" fmla="*/ 44 w 72"/>
              <a:gd name="T13" fmla="*/ 1 h 105"/>
              <a:gd name="T14" fmla="*/ 39 w 72"/>
              <a:gd name="T15" fmla="*/ 4 h 105"/>
              <a:gd name="T16" fmla="*/ 35 w 72"/>
              <a:gd name="T17" fmla="*/ 18 h 105"/>
              <a:gd name="T18" fmla="*/ 32 w 72"/>
              <a:gd name="T19" fmla="*/ 4 h 105"/>
              <a:gd name="T20" fmla="*/ 28 w 72"/>
              <a:gd name="T21" fmla="*/ 0 h 105"/>
              <a:gd name="T22" fmla="*/ 25 w 72"/>
              <a:gd name="T23" fmla="*/ 5 h 105"/>
              <a:gd name="T24" fmla="*/ 27 w 72"/>
              <a:gd name="T25" fmla="*/ 15 h 105"/>
              <a:gd name="T26" fmla="*/ 23 w 72"/>
              <a:gd name="T27" fmla="*/ 7 h 105"/>
              <a:gd name="T28" fmla="*/ 18 w 72"/>
              <a:gd name="T29" fmla="*/ 5 h 105"/>
              <a:gd name="T30" fmla="*/ 16 w 72"/>
              <a:gd name="T31" fmla="*/ 10 h 105"/>
              <a:gd name="T32" fmla="*/ 23 w 72"/>
              <a:gd name="T33" fmla="*/ 28 h 105"/>
              <a:gd name="T34" fmla="*/ 0 w 72"/>
              <a:gd name="T35" fmla="*/ 28 h 105"/>
              <a:gd name="T36" fmla="*/ 0 w 72"/>
              <a:gd name="T37" fmla="*/ 105 h 105"/>
              <a:gd name="T38" fmla="*/ 72 w 72"/>
              <a:gd name="T39" fmla="*/ 105 h 105"/>
              <a:gd name="T40" fmla="*/ 72 w 72"/>
              <a:gd name="T41" fmla="*/ 28 h 105"/>
              <a:gd name="T42" fmla="*/ 47 w 72"/>
              <a:gd name="T43" fmla="*/ 28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2" h="105">
                <a:moveTo>
                  <a:pt x="47" y="28"/>
                </a:moveTo>
                <a:cubicBezTo>
                  <a:pt x="56" y="11"/>
                  <a:pt x="56" y="11"/>
                  <a:pt x="56" y="11"/>
                </a:cubicBezTo>
                <a:cubicBezTo>
                  <a:pt x="57" y="9"/>
                  <a:pt x="56" y="7"/>
                  <a:pt x="55" y="6"/>
                </a:cubicBezTo>
                <a:cubicBezTo>
                  <a:pt x="53" y="5"/>
                  <a:pt x="50" y="5"/>
                  <a:pt x="49" y="7"/>
                </a:cubicBezTo>
                <a:cubicBezTo>
                  <a:pt x="44" y="17"/>
                  <a:pt x="44" y="17"/>
                  <a:pt x="44" y="17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3"/>
                  <a:pt x="46" y="1"/>
                  <a:pt x="44" y="1"/>
                </a:cubicBezTo>
                <a:cubicBezTo>
                  <a:pt x="41" y="0"/>
                  <a:pt x="39" y="1"/>
                  <a:pt x="39" y="4"/>
                </a:cubicBezTo>
                <a:cubicBezTo>
                  <a:pt x="35" y="18"/>
                  <a:pt x="35" y="18"/>
                  <a:pt x="35" y="18"/>
                </a:cubicBezTo>
                <a:cubicBezTo>
                  <a:pt x="32" y="4"/>
                  <a:pt x="32" y="4"/>
                  <a:pt x="32" y="4"/>
                </a:cubicBezTo>
                <a:cubicBezTo>
                  <a:pt x="32" y="1"/>
                  <a:pt x="30" y="0"/>
                  <a:pt x="28" y="0"/>
                </a:cubicBezTo>
                <a:cubicBezTo>
                  <a:pt x="26" y="1"/>
                  <a:pt x="24" y="3"/>
                  <a:pt x="25" y="5"/>
                </a:cubicBezTo>
                <a:cubicBezTo>
                  <a:pt x="27" y="15"/>
                  <a:pt x="27" y="15"/>
                  <a:pt x="27" y="15"/>
                </a:cubicBezTo>
                <a:cubicBezTo>
                  <a:pt x="23" y="7"/>
                  <a:pt x="23" y="7"/>
                  <a:pt x="23" y="7"/>
                </a:cubicBezTo>
                <a:cubicBezTo>
                  <a:pt x="22" y="5"/>
                  <a:pt x="20" y="4"/>
                  <a:pt x="18" y="5"/>
                </a:cubicBezTo>
                <a:cubicBezTo>
                  <a:pt x="16" y="6"/>
                  <a:pt x="15" y="8"/>
                  <a:pt x="16" y="10"/>
                </a:cubicBezTo>
                <a:cubicBezTo>
                  <a:pt x="23" y="28"/>
                  <a:pt x="23" y="28"/>
                  <a:pt x="23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05"/>
                  <a:pt x="0" y="105"/>
                  <a:pt x="0" y="105"/>
                </a:cubicBezTo>
                <a:cubicBezTo>
                  <a:pt x="72" y="105"/>
                  <a:pt x="72" y="105"/>
                  <a:pt x="72" y="105"/>
                </a:cubicBezTo>
                <a:cubicBezTo>
                  <a:pt x="72" y="28"/>
                  <a:pt x="72" y="28"/>
                  <a:pt x="72" y="28"/>
                </a:cubicBezTo>
                <a:lnTo>
                  <a:pt x="47" y="28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47" name="Freeform 282"/>
          <p:cNvSpPr/>
          <p:nvPr/>
        </p:nvSpPr>
        <p:spPr bwMode="auto">
          <a:xfrm>
            <a:off x="5847578" y="4469305"/>
            <a:ext cx="165100" cy="395288"/>
          </a:xfrm>
          <a:custGeom>
            <a:avLst/>
            <a:gdLst>
              <a:gd name="T0" fmla="*/ 69 w 73"/>
              <a:gd name="T1" fmla="*/ 121 h 175"/>
              <a:gd name="T2" fmla="*/ 35 w 73"/>
              <a:gd name="T3" fmla="*/ 60 h 175"/>
              <a:gd name="T4" fmla="*/ 28 w 73"/>
              <a:gd name="T5" fmla="*/ 58 h 175"/>
              <a:gd name="T6" fmla="*/ 23 w 73"/>
              <a:gd name="T7" fmla="*/ 62 h 175"/>
              <a:gd name="T8" fmla="*/ 21 w 73"/>
              <a:gd name="T9" fmla="*/ 68 h 175"/>
              <a:gd name="T10" fmla="*/ 51 w 73"/>
              <a:gd name="T11" fmla="*/ 121 h 175"/>
              <a:gd name="T12" fmla="*/ 48 w 73"/>
              <a:gd name="T13" fmla="*/ 121 h 175"/>
              <a:gd name="T14" fmla="*/ 16 w 73"/>
              <a:gd name="T15" fmla="*/ 75 h 175"/>
              <a:gd name="T16" fmla="*/ 16 w 73"/>
              <a:gd name="T17" fmla="*/ 4 h 175"/>
              <a:gd name="T18" fmla="*/ 11 w 73"/>
              <a:gd name="T19" fmla="*/ 0 h 175"/>
              <a:gd name="T20" fmla="*/ 4 w 73"/>
              <a:gd name="T21" fmla="*/ 0 h 175"/>
              <a:gd name="T22" fmla="*/ 0 w 73"/>
              <a:gd name="T23" fmla="*/ 4 h 175"/>
              <a:gd name="T24" fmla="*/ 0 w 73"/>
              <a:gd name="T25" fmla="*/ 78 h 175"/>
              <a:gd name="T26" fmla="*/ 0 w 73"/>
              <a:gd name="T27" fmla="*/ 79 h 175"/>
              <a:gd name="T28" fmla="*/ 1 w 73"/>
              <a:gd name="T29" fmla="*/ 81 h 175"/>
              <a:gd name="T30" fmla="*/ 34 w 73"/>
              <a:gd name="T31" fmla="*/ 128 h 175"/>
              <a:gd name="T32" fmla="*/ 34 w 73"/>
              <a:gd name="T33" fmla="*/ 170 h 175"/>
              <a:gd name="T34" fmla="*/ 38 w 73"/>
              <a:gd name="T35" fmla="*/ 175 h 175"/>
              <a:gd name="T36" fmla="*/ 68 w 73"/>
              <a:gd name="T37" fmla="*/ 175 h 175"/>
              <a:gd name="T38" fmla="*/ 73 w 73"/>
              <a:gd name="T39" fmla="*/ 170 h 175"/>
              <a:gd name="T40" fmla="*/ 73 w 73"/>
              <a:gd name="T41" fmla="*/ 125 h 175"/>
              <a:gd name="T42" fmla="*/ 69 w 73"/>
              <a:gd name="T43" fmla="*/ 121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3" h="175">
                <a:moveTo>
                  <a:pt x="69" y="121"/>
                </a:moveTo>
                <a:cubicBezTo>
                  <a:pt x="35" y="60"/>
                  <a:pt x="35" y="60"/>
                  <a:pt x="35" y="60"/>
                </a:cubicBezTo>
                <a:cubicBezTo>
                  <a:pt x="33" y="58"/>
                  <a:pt x="31" y="57"/>
                  <a:pt x="28" y="58"/>
                </a:cubicBezTo>
                <a:cubicBezTo>
                  <a:pt x="23" y="62"/>
                  <a:pt x="23" y="62"/>
                  <a:pt x="23" y="62"/>
                </a:cubicBezTo>
                <a:cubicBezTo>
                  <a:pt x="20" y="63"/>
                  <a:pt x="20" y="66"/>
                  <a:pt x="21" y="68"/>
                </a:cubicBezTo>
                <a:cubicBezTo>
                  <a:pt x="51" y="121"/>
                  <a:pt x="51" y="121"/>
                  <a:pt x="51" y="121"/>
                </a:cubicBezTo>
                <a:cubicBezTo>
                  <a:pt x="48" y="121"/>
                  <a:pt x="48" y="121"/>
                  <a:pt x="48" y="121"/>
                </a:cubicBezTo>
                <a:cubicBezTo>
                  <a:pt x="16" y="75"/>
                  <a:pt x="16" y="75"/>
                  <a:pt x="16" y="75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2"/>
                  <a:pt x="14" y="0"/>
                  <a:pt x="11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78"/>
                  <a:pt x="0" y="79"/>
                  <a:pt x="0" y="79"/>
                </a:cubicBezTo>
                <a:cubicBezTo>
                  <a:pt x="0" y="80"/>
                  <a:pt x="0" y="81"/>
                  <a:pt x="1" y="81"/>
                </a:cubicBezTo>
                <a:cubicBezTo>
                  <a:pt x="34" y="128"/>
                  <a:pt x="34" y="128"/>
                  <a:pt x="34" y="128"/>
                </a:cubicBezTo>
                <a:cubicBezTo>
                  <a:pt x="34" y="170"/>
                  <a:pt x="34" y="170"/>
                  <a:pt x="34" y="170"/>
                </a:cubicBezTo>
                <a:cubicBezTo>
                  <a:pt x="34" y="173"/>
                  <a:pt x="36" y="175"/>
                  <a:pt x="38" y="175"/>
                </a:cubicBezTo>
                <a:cubicBezTo>
                  <a:pt x="68" y="175"/>
                  <a:pt x="68" y="175"/>
                  <a:pt x="68" y="175"/>
                </a:cubicBezTo>
                <a:cubicBezTo>
                  <a:pt x="71" y="175"/>
                  <a:pt x="73" y="173"/>
                  <a:pt x="73" y="170"/>
                </a:cubicBezTo>
                <a:cubicBezTo>
                  <a:pt x="73" y="125"/>
                  <a:pt x="73" y="125"/>
                  <a:pt x="73" y="125"/>
                </a:cubicBezTo>
                <a:cubicBezTo>
                  <a:pt x="73" y="123"/>
                  <a:pt x="71" y="121"/>
                  <a:pt x="69" y="121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48" name="Freeform 283"/>
          <p:cNvSpPr/>
          <p:nvPr/>
        </p:nvSpPr>
        <p:spPr bwMode="auto">
          <a:xfrm>
            <a:off x="6079353" y="4469305"/>
            <a:ext cx="165100" cy="395288"/>
          </a:xfrm>
          <a:custGeom>
            <a:avLst/>
            <a:gdLst>
              <a:gd name="T0" fmla="*/ 69 w 73"/>
              <a:gd name="T1" fmla="*/ 0 h 175"/>
              <a:gd name="T2" fmla="*/ 62 w 73"/>
              <a:gd name="T3" fmla="*/ 0 h 175"/>
              <a:gd name="T4" fmla="*/ 57 w 73"/>
              <a:gd name="T5" fmla="*/ 4 h 175"/>
              <a:gd name="T6" fmla="*/ 57 w 73"/>
              <a:gd name="T7" fmla="*/ 75 h 175"/>
              <a:gd name="T8" fmla="*/ 25 w 73"/>
              <a:gd name="T9" fmla="*/ 121 h 175"/>
              <a:gd name="T10" fmla="*/ 22 w 73"/>
              <a:gd name="T11" fmla="*/ 121 h 175"/>
              <a:gd name="T12" fmla="*/ 52 w 73"/>
              <a:gd name="T13" fmla="*/ 68 h 175"/>
              <a:gd name="T14" fmla="*/ 50 w 73"/>
              <a:gd name="T15" fmla="*/ 62 h 175"/>
              <a:gd name="T16" fmla="*/ 45 w 73"/>
              <a:gd name="T17" fmla="*/ 58 h 175"/>
              <a:gd name="T18" fmla="*/ 38 w 73"/>
              <a:gd name="T19" fmla="*/ 60 h 175"/>
              <a:gd name="T20" fmla="*/ 4 w 73"/>
              <a:gd name="T21" fmla="*/ 121 h 175"/>
              <a:gd name="T22" fmla="*/ 0 w 73"/>
              <a:gd name="T23" fmla="*/ 125 h 175"/>
              <a:gd name="T24" fmla="*/ 0 w 73"/>
              <a:gd name="T25" fmla="*/ 170 h 175"/>
              <a:gd name="T26" fmla="*/ 5 w 73"/>
              <a:gd name="T27" fmla="*/ 175 h 175"/>
              <a:gd name="T28" fmla="*/ 35 w 73"/>
              <a:gd name="T29" fmla="*/ 175 h 175"/>
              <a:gd name="T30" fmla="*/ 39 w 73"/>
              <a:gd name="T31" fmla="*/ 170 h 175"/>
              <a:gd name="T32" fmla="*/ 39 w 73"/>
              <a:gd name="T33" fmla="*/ 128 h 175"/>
              <a:gd name="T34" fmla="*/ 72 w 73"/>
              <a:gd name="T35" fmla="*/ 81 h 175"/>
              <a:gd name="T36" fmla="*/ 73 w 73"/>
              <a:gd name="T37" fmla="*/ 79 h 175"/>
              <a:gd name="T38" fmla="*/ 73 w 73"/>
              <a:gd name="T39" fmla="*/ 78 h 175"/>
              <a:gd name="T40" fmla="*/ 73 w 73"/>
              <a:gd name="T41" fmla="*/ 4 h 175"/>
              <a:gd name="T42" fmla="*/ 69 w 73"/>
              <a:gd name="T43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3" h="175">
                <a:moveTo>
                  <a:pt x="69" y="0"/>
                </a:moveTo>
                <a:cubicBezTo>
                  <a:pt x="62" y="0"/>
                  <a:pt x="62" y="0"/>
                  <a:pt x="62" y="0"/>
                </a:cubicBezTo>
                <a:cubicBezTo>
                  <a:pt x="59" y="0"/>
                  <a:pt x="57" y="2"/>
                  <a:pt x="57" y="4"/>
                </a:cubicBezTo>
                <a:cubicBezTo>
                  <a:pt x="57" y="75"/>
                  <a:pt x="57" y="75"/>
                  <a:pt x="57" y="75"/>
                </a:cubicBezTo>
                <a:cubicBezTo>
                  <a:pt x="25" y="121"/>
                  <a:pt x="25" y="121"/>
                  <a:pt x="25" y="121"/>
                </a:cubicBezTo>
                <a:cubicBezTo>
                  <a:pt x="22" y="121"/>
                  <a:pt x="22" y="121"/>
                  <a:pt x="22" y="121"/>
                </a:cubicBezTo>
                <a:cubicBezTo>
                  <a:pt x="52" y="68"/>
                  <a:pt x="52" y="68"/>
                  <a:pt x="52" y="68"/>
                </a:cubicBezTo>
                <a:cubicBezTo>
                  <a:pt x="53" y="66"/>
                  <a:pt x="53" y="63"/>
                  <a:pt x="50" y="62"/>
                </a:cubicBezTo>
                <a:cubicBezTo>
                  <a:pt x="45" y="58"/>
                  <a:pt x="45" y="58"/>
                  <a:pt x="45" y="58"/>
                </a:cubicBezTo>
                <a:cubicBezTo>
                  <a:pt x="42" y="57"/>
                  <a:pt x="40" y="58"/>
                  <a:pt x="38" y="60"/>
                </a:cubicBezTo>
                <a:cubicBezTo>
                  <a:pt x="4" y="121"/>
                  <a:pt x="4" y="121"/>
                  <a:pt x="4" y="121"/>
                </a:cubicBezTo>
                <a:cubicBezTo>
                  <a:pt x="2" y="121"/>
                  <a:pt x="0" y="123"/>
                  <a:pt x="0" y="125"/>
                </a:cubicBezTo>
                <a:cubicBezTo>
                  <a:pt x="0" y="170"/>
                  <a:pt x="0" y="170"/>
                  <a:pt x="0" y="170"/>
                </a:cubicBezTo>
                <a:cubicBezTo>
                  <a:pt x="0" y="173"/>
                  <a:pt x="2" y="175"/>
                  <a:pt x="5" y="175"/>
                </a:cubicBezTo>
                <a:cubicBezTo>
                  <a:pt x="35" y="175"/>
                  <a:pt x="35" y="175"/>
                  <a:pt x="35" y="175"/>
                </a:cubicBezTo>
                <a:cubicBezTo>
                  <a:pt x="37" y="175"/>
                  <a:pt x="39" y="173"/>
                  <a:pt x="39" y="170"/>
                </a:cubicBezTo>
                <a:cubicBezTo>
                  <a:pt x="39" y="128"/>
                  <a:pt x="39" y="128"/>
                  <a:pt x="39" y="128"/>
                </a:cubicBezTo>
                <a:cubicBezTo>
                  <a:pt x="72" y="81"/>
                  <a:pt x="72" y="81"/>
                  <a:pt x="72" y="81"/>
                </a:cubicBezTo>
                <a:cubicBezTo>
                  <a:pt x="73" y="81"/>
                  <a:pt x="73" y="80"/>
                  <a:pt x="73" y="79"/>
                </a:cubicBezTo>
                <a:cubicBezTo>
                  <a:pt x="73" y="79"/>
                  <a:pt x="73" y="78"/>
                  <a:pt x="73" y="78"/>
                </a:cubicBezTo>
                <a:cubicBezTo>
                  <a:pt x="73" y="4"/>
                  <a:pt x="73" y="4"/>
                  <a:pt x="73" y="4"/>
                </a:cubicBezTo>
                <a:cubicBezTo>
                  <a:pt x="73" y="2"/>
                  <a:pt x="71" y="0"/>
                  <a:pt x="69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49" name="Freeform 284"/>
          <p:cNvSpPr/>
          <p:nvPr/>
        </p:nvSpPr>
        <p:spPr bwMode="auto">
          <a:xfrm>
            <a:off x="6888978" y="4421680"/>
            <a:ext cx="88900" cy="114300"/>
          </a:xfrm>
          <a:custGeom>
            <a:avLst/>
            <a:gdLst>
              <a:gd name="T0" fmla="*/ 34 w 39"/>
              <a:gd name="T1" fmla="*/ 49 h 50"/>
              <a:gd name="T2" fmla="*/ 26 w 39"/>
              <a:gd name="T3" fmla="*/ 19 h 50"/>
              <a:gd name="T4" fmla="*/ 1 w 39"/>
              <a:gd name="T5" fmla="*/ 1 h 50"/>
              <a:gd name="T6" fmla="*/ 29 w 39"/>
              <a:gd name="T7" fmla="*/ 17 h 50"/>
              <a:gd name="T8" fmla="*/ 34 w 39"/>
              <a:gd name="T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50">
                <a:moveTo>
                  <a:pt x="34" y="49"/>
                </a:moveTo>
                <a:cubicBezTo>
                  <a:pt x="33" y="49"/>
                  <a:pt x="36" y="33"/>
                  <a:pt x="26" y="19"/>
                </a:cubicBezTo>
                <a:cubicBezTo>
                  <a:pt x="16" y="5"/>
                  <a:pt x="0" y="2"/>
                  <a:pt x="1" y="1"/>
                </a:cubicBezTo>
                <a:cubicBezTo>
                  <a:pt x="0" y="0"/>
                  <a:pt x="18" y="2"/>
                  <a:pt x="29" y="17"/>
                </a:cubicBezTo>
                <a:cubicBezTo>
                  <a:pt x="39" y="33"/>
                  <a:pt x="35" y="50"/>
                  <a:pt x="34" y="49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50" name="Freeform 285"/>
          <p:cNvSpPr/>
          <p:nvPr/>
        </p:nvSpPr>
        <p:spPr bwMode="auto">
          <a:xfrm>
            <a:off x="6881040" y="4442317"/>
            <a:ext cx="71437" cy="93663"/>
          </a:xfrm>
          <a:custGeom>
            <a:avLst/>
            <a:gdLst>
              <a:gd name="T0" fmla="*/ 28 w 32"/>
              <a:gd name="T1" fmla="*/ 41 h 41"/>
              <a:gd name="T2" fmla="*/ 21 w 32"/>
              <a:gd name="T3" fmla="*/ 16 h 41"/>
              <a:gd name="T4" fmla="*/ 1 w 32"/>
              <a:gd name="T5" fmla="*/ 1 h 41"/>
              <a:gd name="T6" fmla="*/ 23 w 32"/>
              <a:gd name="T7" fmla="*/ 15 h 41"/>
              <a:gd name="T8" fmla="*/ 28 w 32"/>
              <a:gd name="T9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41">
                <a:moveTo>
                  <a:pt x="28" y="41"/>
                </a:moveTo>
                <a:cubicBezTo>
                  <a:pt x="27" y="41"/>
                  <a:pt x="29" y="28"/>
                  <a:pt x="21" y="16"/>
                </a:cubicBezTo>
                <a:cubicBezTo>
                  <a:pt x="13" y="5"/>
                  <a:pt x="0" y="2"/>
                  <a:pt x="1" y="1"/>
                </a:cubicBezTo>
                <a:cubicBezTo>
                  <a:pt x="0" y="0"/>
                  <a:pt x="15" y="2"/>
                  <a:pt x="23" y="15"/>
                </a:cubicBezTo>
                <a:cubicBezTo>
                  <a:pt x="32" y="27"/>
                  <a:pt x="28" y="41"/>
                  <a:pt x="28" y="41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51" name="Freeform 286"/>
          <p:cNvSpPr/>
          <p:nvPr/>
        </p:nvSpPr>
        <p:spPr bwMode="auto">
          <a:xfrm>
            <a:off x="6876278" y="4464542"/>
            <a:ext cx="50800" cy="68263"/>
          </a:xfrm>
          <a:custGeom>
            <a:avLst/>
            <a:gdLst>
              <a:gd name="T0" fmla="*/ 20 w 23"/>
              <a:gd name="T1" fmla="*/ 29 h 30"/>
              <a:gd name="T2" fmla="*/ 15 w 23"/>
              <a:gd name="T3" fmla="*/ 12 h 30"/>
              <a:gd name="T4" fmla="*/ 1 w 23"/>
              <a:gd name="T5" fmla="*/ 1 h 30"/>
              <a:gd name="T6" fmla="*/ 17 w 23"/>
              <a:gd name="T7" fmla="*/ 10 h 30"/>
              <a:gd name="T8" fmla="*/ 20 w 23"/>
              <a:gd name="T9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30">
                <a:moveTo>
                  <a:pt x="20" y="29"/>
                </a:moveTo>
                <a:cubicBezTo>
                  <a:pt x="19" y="29"/>
                  <a:pt x="21" y="20"/>
                  <a:pt x="15" y="12"/>
                </a:cubicBezTo>
                <a:cubicBezTo>
                  <a:pt x="10" y="3"/>
                  <a:pt x="0" y="1"/>
                  <a:pt x="1" y="1"/>
                </a:cubicBezTo>
                <a:cubicBezTo>
                  <a:pt x="0" y="0"/>
                  <a:pt x="11" y="1"/>
                  <a:pt x="17" y="10"/>
                </a:cubicBezTo>
                <a:cubicBezTo>
                  <a:pt x="23" y="20"/>
                  <a:pt x="21" y="30"/>
                  <a:pt x="20" y="29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52" name="Freeform 287"/>
          <p:cNvSpPr/>
          <p:nvPr/>
        </p:nvSpPr>
        <p:spPr bwMode="auto">
          <a:xfrm>
            <a:off x="6647678" y="4488355"/>
            <a:ext cx="244475" cy="200025"/>
          </a:xfrm>
          <a:custGeom>
            <a:avLst/>
            <a:gdLst>
              <a:gd name="T0" fmla="*/ 98 w 108"/>
              <a:gd name="T1" fmla="*/ 38 h 89"/>
              <a:gd name="T2" fmla="*/ 102 w 108"/>
              <a:gd name="T3" fmla="*/ 11 h 89"/>
              <a:gd name="T4" fmla="*/ 74 w 108"/>
              <a:gd name="T5" fmla="*/ 6 h 89"/>
              <a:gd name="T6" fmla="*/ 66 w 108"/>
              <a:gd name="T7" fmla="*/ 26 h 89"/>
              <a:gd name="T8" fmla="*/ 4 w 108"/>
              <a:gd name="T9" fmla="*/ 72 h 89"/>
              <a:gd name="T10" fmla="*/ 3 w 108"/>
              <a:gd name="T11" fmla="*/ 84 h 89"/>
              <a:gd name="T12" fmla="*/ 15 w 108"/>
              <a:gd name="T13" fmla="*/ 86 h 89"/>
              <a:gd name="T14" fmla="*/ 76 w 108"/>
              <a:gd name="T15" fmla="*/ 40 h 89"/>
              <a:gd name="T16" fmla="*/ 98 w 108"/>
              <a:gd name="T17" fmla="*/ 38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" h="89">
                <a:moveTo>
                  <a:pt x="98" y="38"/>
                </a:moveTo>
                <a:cubicBezTo>
                  <a:pt x="106" y="32"/>
                  <a:pt x="108" y="19"/>
                  <a:pt x="102" y="11"/>
                </a:cubicBezTo>
                <a:cubicBezTo>
                  <a:pt x="95" y="2"/>
                  <a:pt x="83" y="0"/>
                  <a:pt x="74" y="6"/>
                </a:cubicBezTo>
                <a:cubicBezTo>
                  <a:pt x="67" y="11"/>
                  <a:pt x="65" y="19"/>
                  <a:pt x="66" y="26"/>
                </a:cubicBezTo>
                <a:cubicBezTo>
                  <a:pt x="4" y="72"/>
                  <a:pt x="4" y="72"/>
                  <a:pt x="4" y="72"/>
                </a:cubicBezTo>
                <a:cubicBezTo>
                  <a:pt x="1" y="75"/>
                  <a:pt x="0" y="81"/>
                  <a:pt x="3" y="84"/>
                </a:cubicBezTo>
                <a:cubicBezTo>
                  <a:pt x="6" y="88"/>
                  <a:pt x="11" y="89"/>
                  <a:pt x="15" y="86"/>
                </a:cubicBezTo>
                <a:cubicBezTo>
                  <a:pt x="76" y="40"/>
                  <a:pt x="76" y="40"/>
                  <a:pt x="76" y="40"/>
                </a:cubicBezTo>
                <a:cubicBezTo>
                  <a:pt x="83" y="44"/>
                  <a:pt x="91" y="43"/>
                  <a:pt x="98" y="38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53" name="Freeform 288"/>
          <p:cNvSpPr/>
          <p:nvPr/>
        </p:nvSpPr>
        <p:spPr bwMode="auto">
          <a:xfrm>
            <a:off x="6538140" y="4507405"/>
            <a:ext cx="274637" cy="314325"/>
          </a:xfrm>
          <a:custGeom>
            <a:avLst/>
            <a:gdLst>
              <a:gd name="T0" fmla="*/ 22 w 122"/>
              <a:gd name="T1" fmla="*/ 13 h 139"/>
              <a:gd name="T2" fmla="*/ 22 w 122"/>
              <a:gd name="T3" fmla="*/ 96 h 139"/>
              <a:gd name="T4" fmla="*/ 101 w 122"/>
              <a:gd name="T5" fmla="*/ 124 h 139"/>
              <a:gd name="T6" fmla="*/ 107 w 122"/>
              <a:gd name="T7" fmla="*/ 52 h 139"/>
              <a:gd name="T8" fmla="*/ 77 w 122"/>
              <a:gd name="T9" fmla="*/ 74 h 139"/>
              <a:gd name="T10" fmla="*/ 99 w 122"/>
              <a:gd name="T11" fmla="*/ 76 h 139"/>
              <a:gd name="T12" fmla="*/ 104 w 122"/>
              <a:gd name="T13" fmla="*/ 83 h 139"/>
              <a:gd name="T14" fmla="*/ 99 w 122"/>
              <a:gd name="T15" fmla="*/ 87 h 139"/>
              <a:gd name="T16" fmla="*/ 65 w 122"/>
              <a:gd name="T17" fmla="*/ 83 h 139"/>
              <a:gd name="T18" fmla="*/ 64 w 122"/>
              <a:gd name="T19" fmla="*/ 83 h 139"/>
              <a:gd name="T20" fmla="*/ 92 w 122"/>
              <a:gd name="T21" fmla="*/ 104 h 139"/>
              <a:gd name="T22" fmla="*/ 92 w 122"/>
              <a:gd name="T23" fmla="*/ 111 h 139"/>
              <a:gd name="T24" fmla="*/ 85 w 122"/>
              <a:gd name="T25" fmla="*/ 109 h 139"/>
              <a:gd name="T26" fmla="*/ 56 w 122"/>
              <a:gd name="T27" fmla="*/ 89 h 139"/>
              <a:gd name="T28" fmla="*/ 65 w 122"/>
              <a:gd name="T29" fmla="*/ 111 h 139"/>
              <a:gd name="T30" fmla="*/ 61 w 122"/>
              <a:gd name="T31" fmla="*/ 114 h 139"/>
              <a:gd name="T32" fmla="*/ 54 w 122"/>
              <a:gd name="T33" fmla="*/ 108 h 139"/>
              <a:gd name="T34" fmla="*/ 43 w 122"/>
              <a:gd name="T35" fmla="*/ 88 h 139"/>
              <a:gd name="T36" fmla="*/ 32 w 122"/>
              <a:gd name="T37" fmla="*/ 97 h 139"/>
              <a:gd name="T38" fmla="*/ 26 w 122"/>
              <a:gd name="T39" fmla="*/ 94 h 139"/>
              <a:gd name="T40" fmla="*/ 24 w 122"/>
              <a:gd name="T41" fmla="*/ 88 h 139"/>
              <a:gd name="T42" fmla="*/ 35 w 122"/>
              <a:gd name="T43" fmla="*/ 79 h 139"/>
              <a:gd name="T44" fmla="*/ 19 w 122"/>
              <a:gd name="T45" fmla="*/ 64 h 139"/>
              <a:gd name="T46" fmla="*/ 16 w 122"/>
              <a:gd name="T47" fmla="*/ 55 h 139"/>
              <a:gd name="T48" fmla="*/ 20 w 122"/>
              <a:gd name="T49" fmla="*/ 52 h 139"/>
              <a:gd name="T50" fmla="*/ 36 w 122"/>
              <a:gd name="T51" fmla="*/ 67 h 139"/>
              <a:gd name="T52" fmla="*/ 29 w 122"/>
              <a:gd name="T53" fmla="*/ 33 h 139"/>
              <a:gd name="T54" fmla="*/ 30 w 122"/>
              <a:gd name="T55" fmla="*/ 25 h 139"/>
              <a:gd name="T56" fmla="*/ 37 w 122"/>
              <a:gd name="T57" fmla="*/ 28 h 139"/>
              <a:gd name="T58" fmla="*/ 44 w 122"/>
              <a:gd name="T59" fmla="*/ 61 h 139"/>
              <a:gd name="T60" fmla="*/ 55 w 122"/>
              <a:gd name="T61" fmla="*/ 26 h 139"/>
              <a:gd name="T62" fmla="*/ 61 w 122"/>
              <a:gd name="T63" fmla="*/ 22 h 139"/>
              <a:gd name="T64" fmla="*/ 65 w 122"/>
              <a:gd name="T65" fmla="*/ 30 h 139"/>
              <a:gd name="T66" fmla="*/ 58 w 122"/>
              <a:gd name="T67" fmla="*/ 52 h 139"/>
              <a:gd name="T68" fmla="*/ 90 w 122"/>
              <a:gd name="T69" fmla="*/ 28 h 139"/>
              <a:gd name="T70" fmla="*/ 22 w 122"/>
              <a:gd name="T71" fmla="*/ 13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2" h="139">
                <a:moveTo>
                  <a:pt x="22" y="13"/>
                </a:moveTo>
                <a:cubicBezTo>
                  <a:pt x="0" y="28"/>
                  <a:pt x="0" y="66"/>
                  <a:pt x="22" y="96"/>
                </a:cubicBezTo>
                <a:cubicBezTo>
                  <a:pt x="44" y="127"/>
                  <a:pt x="79" y="139"/>
                  <a:pt x="101" y="124"/>
                </a:cubicBezTo>
                <a:cubicBezTo>
                  <a:pt x="120" y="110"/>
                  <a:pt x="122" y="80"/>
                  <a:pt x="107" y="52"/>
                </a:cubicBezTo>
                <a:cubicBezTo>
                  <a:pt x="77" y="74"/>
                  <a:pt x="77" y="74"/>
                  <a:pt x="77" y="74"/>
                </a:cubicBezTo>
                <a:cubicBezTo>
                  <a:pt x="99" y="76"/>
                  <a:pt x="99" y="76"/>
                  <a:pt x="99" y="76"/>
                </a:cubicBezTo>
                <a:cubicBezTo>
                  <a:pt x="102" y="77"/>
                  <a:pt x="104" y="80"/>
                  <a:pt x="104" y="83"/>
                </a:cubicBezTo>
                <a:cubicBezTo>
                  <a:pt x="104" y="86"/>
                  <a:pt x="102" y="88"/>
                  <a:pt x="99" y="87"/>
                </a:cubicBezTo>
                <a:cubicBezTo>
                  <a:pt x="65" y="83"/>
                  <a:pt x="65" y="83"/>
                  <a:pt x="65" y="83"/>
                </a:cubicBezTo>
                <a:cubicBezTo>
                  <a:pt x="65" y="83"/>
                  <a:pt x="64" y="83"/>
                  <a:pt x="64" y="83"/>
                </a:cubicBezTo>
                <a:cubicBezTo>
                  <a:pt x="92" y="104"/>
                  <a:pt x="92" y="104"/>
                  <a:pt x="92" y="104"/>
                </a:cubicBezTo>
                <a:cubicBezTo>
                  <a:pt x="94" y="107"/>
                  <a:pt x="94" y="110"/>
                  <a:pt x="92" y="111"/>
                </a:cubicBezTo>
                <a:cubicBezTo>
                  <a:pt x="90" y="113"/>
                  <a:pt x="87" y="112"/>
                  <a:pt x="85" y="109"/>
                </a:cubicBezTo>
                <a:cubicBezTo>
                  <a:pt x="56" y="89"/>
                  <a:pt x="56" y="89"/>
                  <a:pt x="56" y="89"/>
                </a:cubicBezTo>
                <a:cubicBezTo>
                  <a:pt x="65" y="111"/>
                  <a:pt x="65" y="111"/>
                  <a:pt x="65" y="111"/>
                </a:cubicBezTo>
                <a:cubicBezTo>
                  <a:pt x="66" y="113"/>
                  <a:pt x="64" y="115"/>
                  <a:pt x="61" y="114"/>
                </a:cubicBezTo>
                <a:cubicBezTo>
                  <a:pt x="58" y="113"/>
                  <a:pt x="55" y="111"/>
                  <a:pt x="54" y="108"/>
                </a:cubicBezTo>
                <a:cubicBezTo>
                  <a:pt x="43" y="88"/>
                  <a:pt x="43" y="88"/>
                  <a:pt x="43" y="88"/>
                </a:cubicBezTo>
                <a:cubicBezTo>
                  <a:pt x="32" y="97"/>
                  <a:pt x="32" y="97"/>
                  <a:pt x="32" y="97"/>
                </a:cubicBezTo>
                <a:cubicBezTo>
                  <a:pt x="31" y="98"/>
                  <a:pt x="28" y="97"/>
                  <a:pt x="26" y="94"/>
                </a:cubicBezTo>
                <a:cubicBezTo>
                  <a:pt x="24" y="92"/>
                  <a:pt x="23" y="89"/>
                  <a:pt x="24" y="88"/>
                </a:cubicBezTo>
                <a:cubicBezTo>
                  <a:pt x="35" y="79"/>
                  <a:pt x="35" y="79"/>
                  <a:pt x="35" y="79"/>
                </a:cubicBezTo>
                <a:cubicBezTo>
                  <a:pt x="19" y="64"/>
                  <a:pt x="19" y="64"/>
                  <a:pt x="19" y="64"/>
                </a:cubicBezTo>
                <a:cubicBezTo>
                  <a:pt x="17" y="63"/>
                  <a:pt x="15" y="59"/>
                  <a:pt x="16" y="55"/>
                </a:cubicBezTo>
                <a:cubicBezTo>
                  <a:pt x="16" y="52"/>
                  <a:pt x="18" y="50"/>
                  <a:pt x="20" y="52"/>
                </a:cubicBezTo>
                <a:cubicBezTo>
                  <a:pt x="36" y="67"/>
                  <a:pt x="36" y="67"/>
                  <a:pt x="36" y="67"/>
                </a:cubicBezTo>
                <a:cubicBezTo>
                  <a:pt x="29" y="33"/>
                  <a:pt x="29" y="33"/>
                  <a:pt x="29" y="33"/>
                </a:cubicBezTo>
                <a:cubicBezTo>
                  <a:pt x="28" y="30"/>
                  <a:pt x="28" y="26"/>
                  <a:pt x="30" y="25"/>
                </a:cubicBezTo>
                <a:cubicBezTo>
                  <a:pt x="32" y="24"/>
                  <a:pt x="35" y="25"/>
                  <a:pt x="37" y="28"/>
                </a:cubicBezTo>
                <a:cubicBezTo>
                  <a:pt x="44" y="61"/>
                  <a:pt x="44" y="61"/>
                  <a:pt x="44" y="61"/>
                </a:cubicBezTo>
                <a:cubicBezTo>
                  <a:pt x="55" y="26"/>
                  <a:pt x="55" y="26"/>
                  <a:pt x="55" y="26"/>
                </a:cubicBezTo>
                <a:cubicBezTo>
                  <a:pt x="56" y="23"/>
                  <a:pt x="58" y="21"/>
                  <a:pt x="61" y="22"/>
                </a:cubicBezTo>
                <a:cubicBezTo>
                  <a:pt x="64" y="23"/>
                  <a:pt x="66" y="27"/>
                  <a:pt x="65" y="30"/>
                </a:cubicBezTo>
                <a:cubicBezTo>
                  <a:pt x="58" y="52"/>
                  <a:pt x="58" y="52"/>
                  <a:pt x="58" y="52"/>
                </a:cubicBezTo>
                <a:cubicBezTo>
                  <a:pt x="90" y="28"/>
                  <a:pt x="90" y="28"/>
                  <a:pt x="90" y="28"/>
                </a:cubicBezTo>
                <a:cubicBezTo>
                  <a:pt x="68" y="7"/>
                  <a:pt x="40" y="0"/>
                  <a:pt x="22" y="13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54" name="Freeform 289"/>
          <p:cNvSpPr/>
          <p:nvPr/>
        </p:nvSpPr>
        <p:spPr bwMode="auto">
          <a:xfrm>
            <a:off x="6682603" y="4694730"/>
            <a:ext cx="1587" cy="0"/>
          </a:xfrm>
          <a:custGeom>
            <a:avLst/>
            <a:gdLst>
              <a:gd name="T0" fmla="*/ 0 w 1"/>
              <a:gd name="T1" fmla="*/ 1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55" name="Freeform 290"/>
          <p:cNvSpPr/>
          <p:nvPr/>
        </p:nvSpPr>
        <p:spPr bwMode="auto">
          <a:xfrm>
            <a:off x="6503215" y="4469305"/>
            <a:ext cx="341312" cy="390525"/>
          </a:xfrm>
          <a:custGeom>
            <a:avLst/>
            <a:gdLst>
              <a:gd name="T0" fmla="*/ 116 w 151"/>
              <a:gd name="T1" fmla="*/ 141 h 173"/>
              <a:gd name="T2" fmla="*/ 37 w 151"/>
              <a:gd name="T3" fmla="*/ 113 h 173"/>
              <a:gd name="T4" fmla="*/ 37 w 151"/>
              <a:gd name="T5" fmla="*/ 30 h 173"/>
              <a:gd name="T6" fmla="*/ 105 w 151"/>
              <a:gd name="T7" fmla="*/ 45 h 173"/>
              <a:gd name="T8" fmla="*/ 114 w 151"/>
              <a:gd name="T9" fmla="*/ 38 h 173"/>
              <a:gd name="T10" fmla="*/ 27 w 151"/>
              <a:gd name="T11" fmla="*/ 16 h 173"/>
              <a:gd name="T12" fmla="*/ 27 w 151"/>
              <a:gd name="T13" fmla="*/ 120 h 173"/>
              <a:gd name="T14" fmla="*/ 125 w 151"/>
              <a:gd name="T15" fmla="*/ 154 h 173"/>
              <a:gd name="T16" fmla="*/ 132 w 151"/>
              <a:gd name="T17" fmla="*/ 62 h 173"/>
              <a:gd name="T18" fmla="*/ 122 w 151"/>
              <a:gd name="T19" fmla="*/ 69 h 173"/>
              <a:gd name="T20" fmla="*/ 116 w 151"/>
              <a:gd name="T21" fmla="*/ 141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1" h="173">
                <a:moveTo>
                  <a:pt x="116" y="141"/>
                </a:moveTo>
                <a:cubicBezTo>
                  <a:pt x="94" y="156"/>
                  <a:pt x="59" y="144"/>
                  <a:pt x="37" y="113"/>
                </a:cubicBezTo>
                <a:cubicBezTo>
                  <a:pt x="15" y="83"/>
                  <a:pt x="15" y="45"/>
                  <a:pt x="37" y="30"/>
                </a:cubicBezTo>
                <a:cubicBezTo>
                  <a:pt x="55" y="17"/>
                  <a:pt x="83" y="24"/>
                  <a:pt x="105" y="45"/>
                </a:cubicBezTo>
                <a:cubicBezTo>
                  <a:pt x="114" y="38"/>
                  <a:pt x="114" y="38"/>
                  <a:pt x="114" y="38"/>
                </a:cubicBezTo>
                <a:cubicBezTo>
                  <a:pt x="87" y="10"/>
                  <a:pt x="51" y="0"/>
                  <a:pt x="27" y="16"/>
                </a:cubicBezTo>
                <a:cubicBezTo>
                  <a:pt x="0" y="36"/>
                  <a:pt x="0" y="82"/>
                  <a:pt x="27" y="120"/>
                </a:cubicBezTo>
                <a:cubicBezTo>
                  <a:pt x="54" y="158"/>
                  <a:pt x="98" y="173"/>
                  <a:pt x="125" y="154"/>
                </a:cubicBezTo>
                <a:cubicBezTo>
                  <a:pt x="149" y="137"/>
                  <a:pt x="151" y="97"/>
                  <a:pt x="132" y="62"/>
                </a:cubicBezTo>
                <a:cubicBezTo>
                  <a:pt x="122" y="69"/>
                  <a:pt x="122" y="69"/>
                  <a:pt x="122" y="69"/>
                </a:cubicBezTo>
                <a:cubicBezTo>
                  <a:pt x="137" y="97"/>
                  <a:pt x="135" y="127"/>
                  <a:pt x="116" y="141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56" name="Freeform 291"/>
          <p:cNvSpPr>
            <a:spLocks noEditPoints="1"/>
          </p:cNvSpPr>
          <p:nvPr/>
        </p:nvSpPr>
        <p:spPr bwMode="auto">
          <a:xfrm>
            <a:off x="6465115" y="4680442"/>
            <a:ext cx="138112" cy="161925"/>
          </a:xfrm>
          <a:custGeom>
            <a:avLst/>
            <a:gdLst>
              <a:gd name="T0" fmla="*/ 37 w 61"/>
              <a:gd name="T1" fmla="*/ 35 h 72"/>
              <a:gd name="T2" fmla="*/ 20 w 61"/>
              <a:gd name="T3" fmla="*/ 0 h 72"/>
              <a:gd name="T4" fmla="*/ 17 w 61"/>
              <a:gd name="T5" fmla="*/ 1 h 72"/>
              <a:gd name="T6" fmla="*/ 12 w 61"/>
              <a:gd name="T7" fmla="*/ 49 h 72"/>
              <a:gd name="T8" fmla="*/ 57 w 61"/>
              <a:gd name="T9" fmla="*/ 62 h 72"/>
              <a:gd name="T10" fmla="*/ 61 w 61"/>
              <a:gd name="T11" fmla="*/ 60 h 72"/>
              <a:gd name="T12" fmla="*/ 37 w 61"/>
              <a:gd name="T13" fmla="*/ 35 h 72"/>
              <a:gd name="T14" fmla="*/ 15 w 61"/>
              <a:gd name="T15" fmla="*/ 46 h 72"/>
              <a:gd name="T16" fmla="*/ 18 w 61"/>
              <a:gd name="T17" fmla="*/ 6 h 72"/>
              <a:gd name="T18" fmla="*/ 15 w 61"/>
              <a:gd name="T19" fmla="*/ 46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72">
                <a:moveTo>
                  <a:pt x="37" y="35"/>
                </a:moveTo>
                <a:cubicBezTo>
                  <a:pt x="29" y="24"/>
                  <a:pt x="23" y="11"/>
                  <a:pt x="20" y="0"/>
                </a:cubicBezTo>
                <a:cubicBezTo>
                  <a:pt x="19" y="0"/>
                  <a:pt x="18" y="1"/>
                  <a:pt x="17" y="1"/>
                </a:cubicBezTo>
                <a:cubicBezTo>
                  <a:pt x="3" y="11"/>
                  <a:pt x="0" y="32"/>
                  <a:pt x="12" y="49"/>
                </a:cubicBezTo>
                <a:cubicBezTo>
                  <a:pt x="23" y="66"/>
                  <a:pt x="43" y="72"/>
                  <a:pt x="57" y="62"/>
                </a:cubicBezTo>
                <a:cubicBezTo>
                  <a:pt x="58" y="62"/>
                  <a:pt x="60" y="61"/>
                  <a:pt x="61" y="60"/>
                </a:cubicBezTo>
                <a:cubicBezTo>
                  <a:pt x="52" y="53"/>
                  <a:pt x="44" y="45"/>
                  <a:pt x="37" y="35"/>
                </a:cubicBezTo>
                <a:close/>
                <a:moveTo>
                  <a:pt x="15" y="46"/>
                </a:moveTo>
                <a:cubicBezTo>
                  <a:pt x="1" y="27"/>
                  <a:pt x="10" y="9"/>
                  <a:pt x="18" y="6"/>
                </a:cubicBezTo>
                <a:cubicBezTo>
                  <a:pt x="9" y="15"/>
                  <a:pt x="9" y="29"/>
                  <a:pt x="15" y="46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57" name="Freeform 292"/>
          <p:cNvSpPr>
            <a:spLocks noEditPoints="1"/>
          </p:cNvSpPr>
          <p:nvPr/>
        </p:nvSpPr>
        <p:spPr bwMode="auto">
          <a:xfrm>
            <a:off x="7187428" y="4426442"/>
            <a:ext cx="369887" cy="406400"/>
          </a:xfrm>
          <a:custGeom>
            <a:avLst/>
            <a:gdLst>
              <a:gd name="T0" fmla="*/ 140 w 164"/>
              <a:gd name="T1" fmla="*/ 99 h 180"/>
              <a:gd name="T2" fmla="*/ 140 w 164"/>
              <a:gd name="T3" fmla="*/ 30 h 180"/>
              <a:gd name="T4" fmla="*/ 140 w 164"/>
              <a:gd name="T5" fmla="*/ 29 h 180"/>
              <a:gd name="T6" fmla="*/ 134 w 164"/>
              <a:gd name="T7" fmla="*/ 24 h 180"/>
              <a:gd name="T8" fmla="*/ 65 w 164"/>
              <a:gd name="T9" fmla="*/ 24 h 180"/>
              <a:gd name="T10" fmla="*/ 41 w 164"/>
              <a:gd name="T11" fmla="*/ 0 h 180"/>
              <a:gd name="T12" fmla="*/ 41 w 164"/>
              <a:gd name="T13" fmla="*/ 123 h 180"/>
              <a:gd name="T14" fmla="*/ 164 w 164"/>
              <a:gd name="T15" fmla="*/ 123 h 180"/>
              <a:gd name="T16" fmla="*/ 140 w 164"/>
              <a:gd name="T17" fmla="*/ 99 h 180"/>
              <a:gd name="T18" fmla="*/ 33 w 164"/>
              <a:gd name="T19" fmla="*/ 103 h 180"/>
              <a:gd name="T20" fmla="*/ 40 w 164"/>
              <a:gd name="T21" fmla="*/ 12 h 180"/>
              <a:gd name="T22" fmla="*/ 47 w 164"/>
              <a:gd name="T23" fmla="*/ 20 h 180"/>
              <a:gd name="T24" fmla="*/ 33 w 164"/>
              <a:gd name="T25" fmla="*/ 103 h 180"/>
              <a:gd name="T26" fmla="*/ 128 w 164"/>
              <a:gd name="T27" fmla="*/ 87 h 180"/>
              <a:gd name="T28" fmla="*/ 76 w 164"/>
              <a:gd name="T29" fmla="*/ 36 h 180"/>
              <a:gd name="T30" fmla="*/ 128 w 164"/>
              <a:gd name="T31" fmla="*/ 36 h 180"/>
              <a:gd name="T32" fmla="*/ 128 w 164"/>
              <a:gd name="T33" fmla="*/ 87 h 180"/>
              <a:gd name="T34" fmla="*/ 54 w 164"/>
              <a:gd name="T35" fmla="*/ 159 h 180"/>
              <a:gd name="T36" fmla="*/ 40 w 164"/>
              <a:gd name="T37" fmla="*/ 136 h 180"/>
              <a:gd name="T38" fmla="*/ 25 w 164"/>
              <a:gd name="T39" fmla="*/ 159 h 180"/>
              <a:gd name="T40" fmla="*/ 0 w 164"/>
              <a:gd name="T41" fmla="*/ 180 h 180"/>
              <a:gd name="T42" fmla="*/ 79 w 164"/>
              <a:gd name="T43" fmla="*/ 180 h 180"/>
              <a:gd name="T44" fmla="*/ 54 w 164"/>
              <a:gd name="T45" fmla="*/ 159 h 180"/>
              <a:gd name="T46" fmla="*/ 29 w 164"/>
              <a:gd name="T47" fmla="*/ 158 h 180"/>
              <a:gd name="T48" fmla="*/ 41 w 164"/>
              <a:gd name="T49" fmla="*/ 138 h 180"/>
              <a:gd name="T50" fmla="*/ 29 w 164"/>
              <a:gd name="T51" fmla="*/ 158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64" h="180">
                <a:moveTo>
                  <a:pt x="140" y="99"/>
                </a:moveTo>
                <a:cubicBezTo>
                  <a:pt x="140" y="30"/>
                  <a:pt x="140" y="30"/>
                  <a:pt x="140" y="30"/>
                </a:cubicBezTo>
                <a:cubicBezTo>
                  <a:pt x="140" y="30"/>
                  <a:pt x="140" y="30"/>
                  <a:pt x="140" y="29"/>
                </a:cubicBezTo>
                <a:cubicBezTo>
                  <a:pt x="140" y="26"/>
                  <a:pt x="137" y="24"/>
                  <a:pt x="134" y="24"/>
                </a:cubicBezTo>
                <a:cubicBezTo>
                  <a:pt x="65" y="24"/>
                  <a:pt x="65" y="24"/>
                  <a:pt x="65" y="24"/>
                </a:cubicBezTo>
                <a:cubicBezTo>
                  <a:pt x="41" y="0"/>
                  <a:pt x="41" y="0"/>
                  <a:pt x="41" y="0"/>
                </a:cubicBezTo>
                <a:cubicBezTo>
                  <a:pt x="7" y="34"/>
                  <a:pt x="7" y="89"/>
                  <a:pt x="41" y="123"/>
                </a:cubicBezTo>
                <a:cubicBezTo>
                  <a:pt x="75" y="157"/>
                  <a:pt x="130" y="157"/>
                  <a:pt x="164" y="123"/>
                </a:cubicBezTo>
                <a:lnTo>
                  <a:pt x="140" y="99"/>
                </a:lnTo>
                <a:close/>
                <a:moveTo>
                  <a:pt x="33" y="103"/>
                </a:moveTo>
                <a:cubicBezTo>
                  <a:pt x="3" y="49"/>
                  <a:pt x="40" y="12"/>
                  <a:pt x="40" y="12"/>
                </a:cubicBezTo>
                <a:cubicBezTo>
                  <a:pt x="47" y="20"/>
                  <a:pt x="47" y="20"/>
                  <a:pt x="47" y="20"/>
                </a:cubicBezTo>
                <a:cubicBezTo>
                  <a:pt x="47" y="20"/>
                  <a:pt x="18" y="48"/>
                  <a:pt x="33" y="103"/>
                </a:cubicBezTo>
                <a:close/>
                <a:moveTo>
                  <a:pt x="128" y="87"/>
                </a:moveTo>
                <a:cubicBezTo>
                  <a:pt x="76" y="36"/>
                  <a:pt x="76" y="36"/>
                  <a:pt x="76" y="36"/>
                </a:cubicBezTo>
                <a:cubicBezTo>
                  <a:pt x="128" y="36"/>
                  <a:pt x="128" y="36"/>
                  <a:pt x="128" y="36"/>
                </a:cubicBezTo>
                <a:lnTo>
                  <a:pt x="128" y="87"/>
                </a:lnTo>
                <a:close/>
                <a:moveTo>
                  <a:pt x="54" y="159"/>
                </a:moveTo>
                <a:cubicBezTo>
                  <a:pt x="53" y="149"/>
                  <a:pt x="54" y="136"/>
                  <a:pt x="40" y="136"/>
                </a:cubicBezTo>
                <a:cubicBezTo>
                  <a:pt x="25" y="136"/>
                  <a:pt x="26" y="149"/>
                  <a:pt x="25" y="159"/>
                </a:cubicBezTo>
                <a:cubicBezTo>
                  <a:pt x="17" y="178"/>
                  <a:pt x="1" y="160"/>
                  <a:pt x="0" y="180"/>
                </a:cubicBezTo>
                <a:cubicBezTo>
                  <a:pt x="79" y="180"/>
                  <a:pt x="79" y="180"/>
                  <a:pt x="79" y="180"/>
                </a:cubicBezTo>
                <a:cubicBezTo>
                  <a:pt x="78" y="160"/>
                  <a:pt x="63" y="178"/>
                  <a:pt x="54" y="159"/>
                </a:cubicBezTo>
                <a:close/>
                <a:moveTo>
                  <a:pt x="29" y="158"/>
                </a:moveTo>
                <a:cubicBezTo>
                  <a:pt x="26" y="136"/>
                  <a:pt x="41" y="138"/>
                  <a:pt x="41" y="138"/>
                </a:cubicBezTo>
                <a:cubicBezTo>
                  <a:pt x="41" y="138"/>
                  <a:pt x="34" y="143"/>
                  <a:pt x="29" y="158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58" name="Freeform 293"/>
          <p:cNvSpPr/>
          <p:nvPr/>
        </p:nvSpPr>
        <p:spPr bwMode="auto">
          <a:xfrm>
            <a:off x="7822428" y="4602655"/>
            <a:ext cx="341312" cy="158750"/>
          </a:xfrm>
          <a:custGeom>
            <a:avLst/>
            <a:gdLst>
              <a:gd name="T0" fmla="*/ 124 w 151"/>
              <a:gd name="T1" fmla="*/ 0 h 70"/>
              <a:gd name="T2" fmla="*/ 5 w 151"/>
              <a:gd name="T3" fmla="*/ 0 h 70"/>
              <a:gd name="T4" fmla="*/ 1 w 151"/>
              <a:gd name="T5" fmla="*/ 5 h 70"/>
              <a:gd name="T6" fmla="*/ 21 w 151"/>
              <a:gd name="T7" fmla="*/ 65 h 70"/>
              <a:gd name="T8" fmla="*/ 28 w 151"/>
              <a:gd name="T9" fmla="*/ 70 h 70"/>
              <a:gd name="T10" fmla="*/ 146 w 151"/>
              <a:gd name="T11" fmla="*/ 70 h 70"/>
              <a:gd name="T12" fmla="*/ 151 w 151"/>
              <a:gd name="T13" fmla="*/ 65 h 70"/>
              <a:gd name="T14" fmla="*/ 131 w 151"/>
              <a:gd name="T15" fmla="*/ 5 h 70"/>
              <a:gd name="T16" fmla="*/ 124 w 151"/>
              <a:gd name="T17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70">
                <a:moveTo>
                  <a:pt x="124" y="0"/>
                </a:move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1" y="5"/>
                </a:cubicBezTo>
                <a:cubicBezTo>
                  <a:pt x="21" y="65"/>
                  <a:pt x="21" y="65"/>
                  <a:pt x="21" y="65"/>
                </a:cubicBezTo>
                <a:cubicBezTo>
                  <a:pt x="21" y="68"/>
                  <a:pt x="25" y="70"/>
                  <a:pt x="28" y="70"/>
                </a:cubicBezTo>
                <a:cubicBezTo>
                  <a:pt x="146" y="70"/>
                  <a:pt x="146" y="70"/>
                  <a:pt x="146" y="70"/>
                </a:cubicBezTo>
                <a:cubicBezTo>
                  <a:pt x="149" y="70"/>
                  <a:pt x="151" y="68"/>
                  <a:pt x="151" y="65"/>
                </a:cubicBezTo>
                <a:cubicBezTo>
                  <a:pt x="131" y="5"/>
                  <a:pt x="131" y="5"/>
                  <a:pt x="131" y="5"/>
                </a:cubicBezTo>
                <a:cubicBezTo>
                  <a:pt x="130" y="2"/>
                  <a:pt x="127" y="0"/>
                  <a:pt x="124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59" name="Freeform 294"/>
          <p:cNvSpPr/>
          <p:nvPr/>
        </p:nvSpPr>
        <p:spPr bwMode="auto">
          <a:xfrm>
            <a:off x="7870053" y="4516930"/>
            <a:ext cx="293687" cy="193675"/>
          </a:xfrm>
          <a:custGeom>
            <a:avLst/>
            <a:gdLst>
              <a:gd name="T0" fmla="*/ 110 w 130"/>
              <a:gd name="T1" fmla="*/ 34 h 86"/>
              <a:gd name="T2" fmla="*/ 115 w 130"/>
              <a:gd name="T3" fmla="*/ 41 h 86"/>
              <a:gd name="T4" fmla="*/ 130 w 130"/>
              <a:gd name="T5" fmla="*/ 86 h 86"/>
              <a:gd name="T6" fmla="*/ 130 w 130"/>
              <a:gd name="T7" fmla="*/ 14 h 86"/>
              <a:gd name="T8" fmla="*/ 121 w 130"/>
              <a:gd name="T9" fmla="*/ 0 h 86"/>
              <a:gd name="T10" fmla="*/ 90 w 130"/>
              <a:gd name="T11" fmla="*/ 0 h 86"/>
              <a:gd name="T12" fmla="*/ 78 w 130"/>
              <a:gd name="T13" fmla="*/ 20 h 86"/>
              <a:gd name="T14" fmla="*/ 6 w 130"/>
              <a:gd name="T15" fmla="*/ 20 h 86"/>
              <a:gd name="T16" fmla="*/ 0 w 130"/>
              <a:gd name="T17" fmla="*/ 26 h 86"/>
              <a:gd name="T18" fmla="*/ 0 w 130"/>
              <a:gd name="T19" fmla="*/ 32 h 86"/>
              <a:gd name="T20" fmla="*/ 103 w 130"/>
              <a:gd name="T21" fmla="*/ 32 h 86"/>
              <a:gd name="T22" fmla="*/ 110 w 130"/>
              <a:gd name="T23" fmla="*/ 34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0" h="86">
                <a:moveTo>
                  <a:pt x="110" y="34"/>
                </a:moveTo>
                <a:cubicBezTo>
                  <a:pt x="112" y="36"/>
                  <a:pt x="114" y="38"/>
                  <a:pt x="115" y="41"/>
                </a:cubicBezTo>
                <a:cubicBezTo>
                  <a:pt x="130" y="86"/>
                  <a:pt x="130" y="86"/>
                  <a:pt x="130" y="86"/>
                </a:cubicBezTo>
                <a:cubicBezTo>
                  <a:pt x="130" y="14"/>
                  <a:pt x="130" y="14"/>
                  <a:pt x="130" y="14"/>
                </a:cubicBezTo>
                <a:cubicBezTo>
                  <a:pt x="130" y="14"/>
                  <a:pt x="130" y="0"/>
                  <a:pt x="121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83" y="0"/>
                  <a:pt x="80" y="11"/>
                  <a:pt x="78" y="20"/>
                </a:cubicBezTo>
                <a:cubicBezTo>
                  <a:pt x="6" y="20"/>
                  <a:pt x="6" y="20"/>
                  <a:pt x="6" y="20"/>
                </a:cubicBezTo>
                <a:cubicBezTo>
                  <a:pt x="3" y="20"/>
                  <a:pt x="0" y="22"/>
                  <a:pt x="0" y="26"/>
                </a:cubicBezTo>
                <a:cubicBezTo>
                  <a:pt x="0" y="32"/>
                  <a:pt x="0" y="32"/>
                  <a:pt x="0" y="32"/>
                </a:cubicBezTo>
                <a:cubicBezTo>
                  <a:pt x="103" y="32"/>
                  <a:pt x="103" y="32"/>
                  <a:pt x="103" y="32"/>
                </a:cubicBezTo>
                <a:cubicBezTo>
                  <a:pt x="105" y="32"/>
                  <a:pt x="108" y="33"/>
                  <a:pt x="110" y="3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2383653" y="292653"/>
            <a:ext cx="4313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1">
                    <a:alpha val="7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矢量小图标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可变换-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FFFF"/>
      </a:accent1>
      <a:accent2>
        <a:srgbClr val="FFFFFF"/>
      </a:accent2>
      <a:accent3>
        <a:srgbClr val="00ADEF"/>
      </a:accent3>
      <a:accent4>
        <a:srgbClr val="00ADEF"/>
      </a:accent4>
      <a:accent5>
        <a:srgbClr val="00ADEF"/>
      </a:accent5>
      <a:accent6>
        <a:srgbClr val="00ADEF"/>
      </a:accent6>
      <a:hlink>
        <a:srgbClr val="00ADEF"/>
      </a:hlink>
      <a:folHlink>
        <a:srgbClr val="00ADEF"/>
      </a:folHlink>
    </a:clrScheme>
    <a:fontScheme name="华文细黑英文">
      <a:majorFont>
        <a:latin typeface="华文细黑"/>
        <a:ea typeface="微软雅黑"/>
        <a:cs typeface=""/>
      </a:majorFont>
      <a:minorFont>
        <a:latin typeface="华文细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5809</TotalTime>
  <Words>184</Words>
  <Application>Microsoft Office PowerPoint</Application>
  <PresentationFormat>如螢幕大小 (16:9)</PresentationFormat>
  <Paragraphs>18</Paragraphs>
  <Slides>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微软雅黑</vt:lpstr>
      <vt:lpstr>宋体</vt:lpstr>
      <vt:lpstr>微软雅黑 Light</vt:lpstr>
      <vt:lpstr>微軟正黑體</vt:lpstr>
      <vt:lpstr>Arial</vt:lpstr>
      <vt:lpstr>Calibri</vt:lpstr>
      <vt:lpstr>Lao UI</vt:lpstr>
      <vt:lpstr>tahoma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USER</cp:lastModifiedBy>
  <cp:revision>160</cp:revision>
  <dcterms:created xsi:type="dcterms:W3CDTF">2014-09-01T14:19:00Z</dcterms:created>
  <dcterms:modified xsi:type="dcterms:W3CDTF">2022-09-28T08:03:06Z</dcterms:modified>
  <cp:category>http://www.ypppt.com/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