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86DFA-DFFD-4A3D-98C2-AF3C3AF81D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991813-86B3-4D9A-A077-7AC0C3AE7E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1. Introduction &amp; Business Context</a:t>
          </a:r>
          <a:endParaRPr lang="en-US"/>
        </a:p>
      </dgm:t>
    </dgm:pt>
    <dgm:pt modelId="{DDD17A60-6D9B-45C8-8659-E092E8876DD2}" type="parTrans" cxnId="{3EEFE448-A204-4792-AD38-4C10409D9349}">
      <dgm:prSet/>
      <dgm:spPr/>
      <dgm:t>
        <a:bodyPr/>
        <a:lstStyle/>
        <a:p>
          <a:endParaRPr lang="en-US"/>
        </a:p>
      </dgm:t>
    </dgm:pt>
    <dgm:pt modelId="{056A7483-296B-4B5B-9711-8851BA237B82}" type="sibTrans" cxnId="{3EEFE448-A204-4792-AD38-4C10409D93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106A95-1717-48A2-9C06-B4546AE9F2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2. Data Overview &amp; Problem Statement</a:t>
          </a:r>
          <a:endParaRPr lang="en-US"/>
        </a:p>
      </dgm:t>
    </dgm:pt>
    <dgm:pt modelId="{653C915F-CC73-4035-ABAD-F0DB7C9BF906}" type="parTrans" cxnId="{0729FFC3-951E-4C82-A8AB-5DB8C7DC1A2D}">
      <dgm:prSet/>
      <dgm:spPr/>
      <dgm:t>
        <a:bodyPr/>
        <a:lstStyle/>
        <a:p>
          <a:endParaRPr lang="en-US"/>
        </a:p>
      </dgm:t>
    </dgm:pt>
    <dgm:pt modelId="{6995DA6F-B81B-425E-9C95-554A6960A89D}" type="sibTrans" cxnId="{0729FFC3-951E-4C82-A8AB-5DB8C7DC1A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707124-0E71-4252-BBB4-4B049DA70F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3. Exploratory Data Analysis (EDA)</a:t>
          </a:r>
          <a:endParaRPr lang="en-US"/>
        </a:p>
      </dgm:t>
    </dgm:pt>
    <dgm:pt modelId="{BBF6732D-835A-4E54-8ABD-97C5EFDD2BA4}" type="parTrans" cxnId="{2F618A4B-DC32-40CD-9294-698CAC28A222}">
      <dgm:prSet/>
      <dgm:spPr/>
      <dgm:t>
        <a:bodyPr/>
        <a:lstStyle/>
        <a:p>
          <a:endParaRPr lang="en-US"/>
        </a:p>
      </dgm:t>
    </dgm:pt>
    <dgm:pt modelId="{369F2B33-F1D6-4075-A87F-86506AC6F842}" type="sibTrans" cxnId="{2F618A4B-DC32-40CD-9294-698CAC28A2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8708E-FC01-4FA4-89BD-DF9A8EE512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4. Hypothesis &amp; Analysis</a:t>
          </a:r>
          <a:endParaRPr lang="en-US"/>
        </a:p>
      </dgm:t>
    </dgm:pt>
    <dgm:pt modelId="{8ADE56F9-801A-4DEA-9DA1-5BDA1A14B0A7}" type="parTrans" cxnId="{218ABEA7-205A-4141-B7CE-E4DE5380D3EC}">
      <dgm:prSet/>
      <dgm:spPr/>
      <dgm:t>
        <a:bodyPr/>
        <a:lstStyle/>
        <a:p>
          <a:endParaRPr lang="en-US"/>
        </a:p>
      </dgm:t>
    </dgm:pt>
    <dgm:pt modelId="{EF80318F-6CF5-470A-9D4B-D6FD281A1DC0}" type="sibTrans" cxnId="{218ABEA7-205A-4141-B7CE-E4DE5380D3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93EC99-F496-4B29-BD4D-63877AD2CA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5. Modeling &amp; Results</a:t>
          </a:r>
          <a:endParaRPr lang="en-US"/>
        </a:p>
      </dgm:t>
    </dgm:pt>
    <dgm:pt modelId="{BEC18A3F-4483-4D63-9024-972D8E479082}" type="parTrans" cxnId="{B70CADC0-2D4F-41CD-8E48-2D43E30FECB1}">
      <dgm:prSet/>
      <dgm:spPr/>
      <dgm:t>
        <a:bodyPr/>
        <a:lstStyle/>
        <a:p>
          <a:endParaRPr lang="en-US"/>
        </a:p>
      </dgm:t>
    </dgm:pt>
    <dgm:pt modelId="{037D7FB1-B6D8-4552-892D-BFDC5307445E}" type="sibTrans" cxnId="{B70CADC0-2D4F-41CD-8E48-2D43E30FEC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0C78C1-1818-46B0-9816-18BDBFB119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6. Conclusion &amp; Insights</a:t>
          </a:r>
          <a:endParaRPr lang="en-US"/>
        </a:p>
      </dgm:t>
    </dgm:pt>
    <dgm:pt modelId="{3DD25083-2B28-4AEC-B2B0-0553578F46AB}" type="parTrans" cxnId="{ED30BC47-137F-4B3C-A527-E0055C569DA6}">
      <dgm:prSet/>
      <dgm:spPr/>
      <dgm:t>
        <a:bodyPr/>
        <a:lstStyle/>
        <a:p>
          <a:endParaRPr lang="en-US"/>
        </a:p>
      </dgm:t>
    </dgm:pt>
    <dgm:pt modelId="{126C76C7-1F10-412E-9A8C-A42BD8663C41}" type="sibTrans" cxnId="{ED30BC47-137F-4B3C-A527-E0055C569DA6}">
      <dgm:prSet/>
      <dgm:spPr/>
      <dgm:t>
        <a:bodyPr/>
        <a:lstStyle/>
        <a:p>
          <a:endParaRPr lang="en-US"/>
        </a:p>
      </dgm:t>
    </dgm:pt>
    <dgm:pt modelId="{07D7B928-03D7-488F-854F-85B6EDCB2E32}" type="pres">
      <dgm:prSet presAssocID="{E8486DFA-DFFD-4A3D-98C2-AF3C3AF81D5E}" presName="root" presStyleCnt="0">
        <dgm:presLayoutVars>
          <dgm:dir/>
          <dgm:resizeHandles val="exact"/>
        </dgm:presLayoutVars>
      </dgm:prSet>
      <dgm:spPr/>
    </dgm:pt>
    <dgm:pt modelId="{6B2993CE-E60C-4D9C-BF25-108AA31C381E}" type="pres">
      <dgm:prSet presAssocID="{2B991813-86B3-4D9A-A077-7AC0C3AE7E3D}" presName="compNode" presStyleCnt="0"/>
      <dgm:spPr/>
    </dgm:pt>
    <dgm:pt modelId="{203FA46E-FE1F-497A-8935-43E965E82DCC}" type="pres">
      <dgm:prSet presAssocID="{2B991813-86B3-4D9A-A077-7AC0C3AE7E3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722A241-2B56-4B6C-B374-3866E1C5511F}" type="pres">
      <dgm:prSet presAssocID="{2B991813-86B3-4D9A-A077-7AC0C3AE7E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4C9D906-9BD0-4C64-8719-979AB928F1B8}" type="pres">
      <dgm:prSet presAssocID="{2B991813-86B3-4D9A-A077-7AC0C3AE7E3D}" presName="spaceRect" presStyleCnt="0"/>
      <dgm:spPr/>
    </dgm:pt>
    <dgm:pt modelId="{840F475D-3EB4-47F2-ABD6-135D9D9E24A3}" type="pres">
      <dgm:prSet presAssocID="{2B991813-86B3-4D9A-A077-7AC0C3AE7E3D}" presName="textRect" presStyleLbl="revTx" presStyleIdx="0" presStyleCnt="6">
        <dgm:presLayoutVars>
          <dgm:chMax val="1"/>
          <dgm:chPref val="1"/>
        </dgm:presLayoutVars>
      </dgm:prSet>
      <dgm:spPr/>
    </dgm:pt>
    <dgm:pt modelId="{04CD6F3C-E187-456F-BF0C-E53196FF2A84}" type="pres">
      <dgm:prSet presAssocID="{056A7483-296B-4B5B-9711-8851BA237B82}" presName="sibTrans" presStyleCnt="0"/>
      <dgm:spPr/>
    </dgm:pt>
    <dgm:pt modelId="{E228C573-DDF1-4F90-A5D9-E6F203AF296A}" type="pres">
      <dgm:prSet presAssocID="{39106A95-1717-48A2-9C06-B4546AE9F23E}" presName="compNode" presStyleCnt="0"/>
      <dgm:spPr/>
    </dgm:pt>
    <dgm:pt modelId="{6A9D124E-DD8D-494E-9E81-6F96F292C610}" type="pres">
      <dgm:prSet presAssocID="{39106A95-1717-48A2-9C06-B4546AE9F23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08A944C-CA5F-44CB-8712-7552863B341D}" type="pres">
      <dgm:prSet presAssocID="{39106A95-1717-48A2-9C06-B4546AE9F2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9D6C237-1DA6-41C2-9CAB-CA0C358BE8AA}" type="pres">
      <dgm:prSet presAssocID="{39106A95-1717-48A2-9C06-B4546AE9F23E}" presName="spaceRect" presStyleCnt="0"/>
      <dgm:spPr/>
    </dgm:pt>
    <dgm:pt modelId="{22EF6829-4668-4DB7-8243-11D1CDADE072}" type="pres">
      <dgm:prSet presAssocID="{39106A95-1717-48A2-9C06-B4546AE9F23E}" presName="textRect" presStyleLbl="revTx" presStyleIdx="1" presStyleCnt="6">
        <dgm:presLayoutVars>
          <dgm:chMax val="1"/>
          <dgm:chPref val="1"/>
        </dgm:presLayoutVars>
      </dgm:prSet>
      <dgm:spPr/>
    </dgm:pt>
    <dgm:pt modelId="{A302639A-8F80-4097-9B0E-3BAD3BD0AAE2}" type="pres">
      <dgm:prSet presAssocID="{6995DA6F-B81B-425E-9C95-554A6960A89D}" presName="sibTrans" presStyleCnt="0"/>
      <dgm:spPr/>
    </dgm:pt>
    <dgm:pt modelId="{71488755-5D26-4CE9-973F-FB2CCB475302}" type="pres">
      <dgm:prSet presAssocID="{E4707124-0E71-4252-BBB4-4B049DA70F13}" presName="compNode" presStyleCnt="0"/>
      <dgm:spPr/>
    </dgm:pt>
    <dgm:pt modelId="{ECFB7CB3-9F06-41D3-87ED-D2370EF9BE06}" type="pres">
      <dgm:prSet presAssocID="{E4707124-0E71-4252-BBB4-4B049DA70F1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D30D28C-64A9-4DFD-AA41-939D269C3354}" type="pres">
      <dgm:prSet presAssocID="{E4707124-0E71-4252-BBB4-4B049DA70F1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F204625-710A-4695-AB1B-0EA868A21B58}" type="pres">
      <dgm:prSet presAssocID="{E4707124-0E71-4252-BBB4-4B049DA70F13}" presName="spaceRect" presStyleCnt="0"/>
      <dgm:spPr/>
    </dgm:pt>
    <dgm:pt modelId="{D4E89E5F-80C7-4BF8-9ECC-C03439EB542E}" type="pres">
      <dgm:prSet presAssocID="{E4707124-0E71-4252-BBB4-4B049DA70F13}" presName="textRect" presStyleLbl="revTx" presStyleIdx="2" presStyleCnt="6">
        <dgm:presLayoutVars>
          <dgm:chMax val="1"/>
          <dgm:chPref val="1"/>
        </dgm:presLayoutVars>
      </dgm:prSet>
      <dgm:spPr/>
    </dgm:pt>
    <dgm:pt modelId="{2BDB60CC-3DD3-45F0-BC49-9CA3643F7DDB}" type="pres">
      <dgm:prSet presAssocID="{369F2B33-F1D6-4075-A87F-86506AC6F842}" presName="sibTrans" presStyleCnt="0"/>
      <dgm:spPr/>
    </dgm:pt>
    <dgm:pt modelId="{3BE7A939-A46E-4A07-B3C9-1D61342B8FA2}" type="pres">
      <dgm:prSet presAssocID="{9EA8708E-FC01-4FA4-89BD-DF9A8EE512E1}" presName="compNode" presStyleCnt="0"/>
      <dgm:spPr/>
    </dgm:pt>
    <dgm:pt modelId="{FDB48F8B-A2E0-4475-AEE4-11265D4CAD2F}" type="pres">
      <dgm:prSet presAssocID="{9EA8708E-FC01-4FA4-89BD-DF9A8EE512E1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4A13245-BD70-46EA-BB22-6D7132BBB0D8}" type="pres">
      <dgm:prSet presAssocID="{9EA8708E-FC01-4FA4-89BD-DF9A8EE512E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526420A-181F-42D5-90ED-4C9A138C96F4}" type="pres">
      <dgm:prSet presAssocID="{9EA8708E-FC01-4FA4-89BD-DF9A8EE512E1}" presName="spaceRect" presStyleCnt="0"/>
      <dgm:spPr/>
    </dgm:pt>
    <dgm:pt modelId="{7DB894DD-42FD-41EC-B76D-DC7E6C275FBC}" type="pres">
      <dgm:prSet presAssocID="{9EA8708E-FC01-4FA4-89BD-DF9A8EE512E1}" presName="textRect" presStyleLbl="revTx" presStyleIdx="3" presStyleCnt="6">
        <dgm:presLayoutVars>
          <dgm:chMax val="1"/>
          <dgm:chPref val="1"/>
        </dgm:presLayoutVars>
      </dgm:prSet>
      <dgm:spPr/>
    </dgm:pt>
    <dgm:pt modelId="{9DEDAE0D-BA11-4FD6-9FCB-2E3348097BD2}" type="pres">
      <dgm:prSet presAssocID="{EF80318F-6CF5-470A-9D4B-D6FD281A1DC0}" presName="sibTrans" presStyleCnt="0"/>
      <dgm:spPr/>
    </dgm:pt>
    <dgm:pt modelId="{83EBA80E-B3C1-4033-9BA3-0359169364E3}" type="pres">
      <dgm:prSet presAssocID="{6A93EC99-F496-4B29-BD4D-63877AD2CAC6}" presName="compNode" presStyleCnt="0"/>
      <dgm:spPr/>
    </dgm:pt>
    <dgm:pt modelId="{3DBACBC2-1AF8-4AF5-A462-28A8862AD762}" type="pres">
      <dgm:prSet presAssocID="{6A93EC99-F496-4B29-BD4D-63877AD2CAC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7C4979-94B1-404D-8EC0-2B0C9F3C81EA}" type="pres">
      <dgm:prSet presAssocID="{6A93EC99-F496-4B29-BD4D-63877AD2CAC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EBE1972-9AFD-477E-93A7-8B6096E4BCCF}" type="pres">
      <dgm:prSet presAssocID="{6A93EC99-F496-4B29-BD4D-63877AD2CAC6}" presName="spaceRect" presStyleCnt="0"/>
      <dgm:spPr/>
    </dgm:pt>
    <dgm:pt modelId="{FE0BB22C-EC8A-427C-90EE-D823AAFC3078}" type="pres">
      <dgm:prSet presAssocID="{6A93EC99-F496-4B29-BD4D-63877AD2CAC6}" presName="textRect" presStyleLbl="revTx" presStyleIdx="4" presStyleCnt="6">
        <dgm:presLayoutVars>
          <dgm:chMax val="1"/>
          <dgm:chPref val="1"/>
        </dgm:presLayoutVars>
      </dgm:prSet>
      <dgm:spPr/>
    </dgm:pt>
    <dgm:pt modelId="{6E8070EE-57C9-4D99-83D8-EA04F9CDDBA7}" type="pres">
      <dgm:prSet presAssocID="{037D7FB1-B6D8-4552-892D-BFDC5307445E}" presName="sibTrans" presStyleCnt="0"/>
      <dgm:spPr/>
    </dgm:pt>
    <dgm:pt modelId="{2875C34E-35B3-42E1-8CC8-E952D966854A}" type="pres">
      <dgm:prSet presAssocID="{660C78C1-1818-46B0-9816-18BDBFB1198B}" presName="compNode" presStyleCnt="0"/>
      <dgm:spPr/>
    </dgm:pt>
    <dgm:pt modelId="{0FA111E2-5A1A-4DF7-8A0B-D929338D0965}" type="pres">
      <dgm:prSet presAssocID="{660C78C1-1818-46B0-9816-18BDBFB1198B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F537A0A-DF02-45E4-A599-7E2CB91A5325}" type="pres">
      <dgm:prSet presAssocID="{660C78C1-1818-46B0-9816-18BDBFB1198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91BC49B-DD3A-4159-AE99-BD5D3F58525D}" type="pres">
      <dgm:prSet presAssocID="{660C78C1-1818-46B0-9816-18BDBFB1198B}" presName="spaceRect" presStyleCnt="0"/>
      <dgm:spPr/>
    </dgm:pt>
    <dgm:pt modelId="{9FF2707C-9E5F-45D9-9D2F-2A4C8AECD88D}" type="pres">
      <dgm:prSet presAssocID="{660C78C1-1818-46B0-9816-18BDBFB1198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FB5021F-E8E4-45DC-B310-E79CEDFE4FB2}" type="presOf" srcId="{39106A95-1717-48A2-9C06-B4546AE9F23E}" destId="{22EF6829-4668-4DB7-8243-11D1CDADE072}" srcOrd="0" destOrd="0" presId="urn:microsoft.com/office/officeart/2018/5/layout/IconLeafLabelList"/>
    <dgm:cxn modelId="{AF11A532-E571-4291-8C4D-CF9C55C3A4B5}" type="presOf" srcId="{9EA8708E-FC01-4FA4-89BD-DF9A8EE512E1}" destId="{7DB894DD-42FD-41EC-B76D-DC7E6C275FBC}" srcOrd="0" destOrd="0" presId="urn:microsoft.com/office/officeart/2018/5/layout/IconLeafLabelList"/>
    <dgm:cxn modelId="{F2657C5F-3CD5-4458-A71C-94D24DCA97CA}" type="presOf" srcId="{2B991813-86B3-4D9A-A077-7AC0C3AE7E3D}" destId="{840F475D-3EB4-47F2-ABD6-135D9D9E24A3}" srcOrd="0" destOrd="0" presId="urn:microsoft.com/office/officeart/2018/5/layout/IconLeafLabelList"/>
    <dgm:cxn modelId="{ED30BC47-137F-4B3C-A527-E0055C569DA6}" srcId="{E8486DFA-DFFD-4A3D-98C2-AF3C3AF81D5E}" destId="{660C78C1-1818-46B0-9816-18BDBFB1198B}" srcOrd="5" destOrd="0" parTransId="{3DD25083-2B28-4AEC-B2B0-0553578F46AB}" sibTransId="{126C76C7-1F10-412E-9A8C-A42BD8663C41}"/>
    <dgm:cxn modelId="{3EEFE448-A204-4792-AD38-4C10409D9349}" srcId="{E8486DFA-DFFD-4A3D-98C2-AF3C3AF81D5E}" destId="{2B991813-86B3-4D9A-A077-7AC0C3AE7E3D}" srcOrd="0" destOrd="0" parTransId="{DDD17A60-6D9B-45C8-8659-E092E8876DD2}" sibTransId="{056A7483-296B-4B5B-9711-8851BA237B82}"/>
    <dgm:cxn modelId="{2F618A4B-DC32-40CD-9294-698CAC28A222}" srcId="{E8486DFA-DFFD-4A3D-98C2-AF3C3AF81D5E}" destId="{E4707124-0E71-4252-BBB4-4B049DA70F13}" srcOrd="2" destOrd="0" parTransId="{BBF6732D-835A-4E54-8ABD-97C5EFDD2BA4}" sibTransId="{369F2B33-F1D6-4075-A87F-86506AC6F842}"/>
    <dgm:cxn modelId="{5F4BC15A-13A4-4052-B7E2-17C19F739607}" type="presOf" srcId="{6A93EC99-F496-4B29-BD4D-63877AD2CAC6}" destId="{FE0BB22C-EC8A-427C-90EE-D823AAFC3078}" srcOrd="0" destOrd="0" presId="urn:microsoft.com/office/officeart/2018/5/layout/IconLeafLabelList"/>
    <dgm:cxn modelId="{75C34291-A7A0-44F3-8127-25DAB72A986F}" type="presOf" srcId="{660C78C1-1818-46B0-9816-18BDBFB1198B}" destId="{9FF2707C-9E5F-45D9-9D2F-2A4C8AECD88D}" srcOrd="0" destOrd="0" presId="urn:microsoft.com/office/officeart/2018/5/layout/IconLeafLabelList"/>
    <dgm:cxn modelId="{218ABEA7-205A-4141-B7CE-E4DE5380D3EC}" srcId="{E8486DFA-DFFD-4A3D-98C2-AF3C3AF81D5E}" destId="{9EA8708E-FC01-4FA4-89BD-DF9A8EE512E1}" srcOrd="3" destOrd="0" parTransId="{8ADE56F9-801A-4DEA-9DA1-5BDA1A14B0A7}" sibTransId="{EF80318F-6CF5-470A-9D4B-D6FD281A1DC0}"/>
    <dgm:cxn modelId="{B70CADC0-2D4F-41CD-8E48-2D43E30FECB1}" srcId="{E8486DFA-DFFD-4A3D-98C2-AF3C3AF81D5E}" destId="{6A93EC99-F496-4B29-BD4D-63877AD2CAC6}" srcOrd="4" destOrd="0" parTransId="{BEC18A3F-4483-4D63-9024-972D8E479082}" sibTransId="{037D7FB1-B6D8-4552-892D-BFDC5307445E}"/>
    <dgm:cxn modelId="{0729FFC3-951E-4C82-A8AB-5DB8C7DC1A2D}" srcId="{E8486DFA-DFFD-4A3D-98C2-AF3C3AF81D5E}" destId="{39106A95-1717-48A2-9C06-B4546AE9F23E}" srcOrd="1" destOrd="0" parTransId="{653C915F-CC73-4035-ABAD-F0DB7C9BF906}" sibTransId="{6995DA6F-B81B-425E-9C95-554A6960A89D}"/>
    <dgm:cxn modelId="{53A50EE7-D1D3-4ABB-9B94-CA085AC85F6D}" type="presOf" srcId="{E4707124-0E71-4252-BBB4-4B049DA70F13}" destId="{D4E89E5F-80C7-4BF8-9ECC-C03439EB542E}" srcOrd="0" destOrd="0" presId="urn:microsoft.com/office/officeart/2018/5/layout/IconLeafLabelList"/>
    <dgm:cxn modelId="{A63928F0-8C79-4FB2-8C60-46EB60931093}" type="presOf" srcId="{E8486DFA-DFFD-4A3D-98C2-AF3C3AF81D5E}" destId="{07D7B928-03D7-488F-854F-85B6EDCB2E32}" srcOrd="0" destOrd="0" presId="urn:microsoft.com/office/officeart/2018/5/layout/IconLeafLabelList"/>
    <dgm:cxn modelId="{F898F7D4-13F3-4C74-A782-AF6591C41AAB}" type="presParOf" srcId="{07D7B928-03D7-488F-854F-85B6EDCB2E32}" destId="{6B2993CE-E60C-4D9C-BF25-108AA31C381E}" srcOrd="0" destOrd="0" presId="urn:microsoft.com/office/officeart/2018/5/layout/IconLeafLabelList"/>
    <dgm:cxn modelId="{1F775C8A-A72D-4C17-9616-593ECEB3544A}" type="presParOf" srcId="{6B2993CE-E60C-4D9C-BF25-108AA31C381E}" destId="{203FA46E-FE1F-497A-8935-43E965E82DCC}" srcOrd="0" destOrd="0" presId="urn:microsoft.com/office/officeart/2018/5/layout/IconLeafLabelList"/>
    <dgm:cxn modelId="{248632AF-61C5-44D4-9A9A-F8D8509FE9EE}" type="presParOf" srcId="{6B2993CE-E60C-4D9C-BF25-108AA31C381E}" destId="{D722A241-2B56-4B6C-B374-3866E1C5511F}" srcOrd="1" destOrd="0" presId="urn:microsoft.com/office/officeart/2018/5/layout/IconLeafLabelList"/>
    <dgm:cxn modelId="{603D86F7-6982-447E-910A-B6BC7A1EFF0F}" type="presParOf" srcId="{6B2993CE-E60C-4D9C-BF25-108AA31C381E}" destId="{94C9D906-9BD0-4C64-8719-979AB928F1B8}" srcOrd="2" destOrd="0" presId="urn:microsoft.com/office/officeart/2018/5/layout/IconLeafLabelList"/>
    <dgm:cxn modelId="{298F9123-D2EB-487E-908E-3ADFFED6EC65}" type="presParOf" srcId="{6B2993CE-E60C-4D9C-BF25-108AA31C381E}" destId="{840F475D-3EB4-47F2-ABD6-135D9D9E24A3}" srcOrd="3" destOrd="0" presId="urn:microsoft.com/office/officeart/2018/5/layout/IconLeafLabelList"/>
    <dgm:cxn modelId="{1C73612B-3227-495D-8A3F-416D26D43758}" type="presParOf" srcId="{07D7B928-03D7-488F-854F-85B6EDCB2E32}" destId="{04CD6F3C-E187-456F-BF0C-E53196FF2A84}" srcOrd="1" destOrd="0" presId="urn:microsoft.com/office/officeart/2018/5/layout/IconLeafLabelList"/>
    <dgm:cxn modelId="{F5165EF4-2791-4782-BE98-5E61646078F2}" type="presParOf" srcId="{07D7B928-03D7-488F-854F-85B6EDCB2E32}" destId="{E228C573-DDF1-4F90-A5D9-E6F203AF296A}" srcOrd="2" destOrd="0" presId="urn:microsoft.com/office/officeart/2018/5/layout/IconLeafLabelList"/>
    <dgm:cxn modelId="{89295A28-B370-49F6-B59E-65223C540A17}" type="presParOf" srcId="{E228C573-DDF1-4F90-A5D9-E6F203AF296A}" destId="{6A9D124E-DD8D-494E-9E81-6F96F292C610}" srcOrd="0" destOrd="0" presId="urn:microsoft.com/office/officeart/2018/5/layout/IconLeafLabelList"/>
    <dgm:cxn modelId="{14F3FA45-05F5-4375-A397-3CD26CF87395}" type="presParOf" srcId="{E228C573-DDF1-4F90-A5D9-E6F203AF296A}" destId="{808A944C-CA5F-44CB-8712-7552863B341D}" srcOrd="1" destOrd="0" presId="urn:microsoft.com/office/officeart/2018/5/layout/IconLeafLabelList"/>
    <dgm:cxn modelId="{3DBDD29A-5E4F-40E3-AAD2-79B8939DF7DE}" type="presParOf" srcId="{E228C573-DDF1-4F90-A5D9-E6F203AF296A}" destId="{59D6C237-1DA6-41C2-9CAB-CA0C358BE8AA}" srcOrd="2" destOrd="0" presId="urn:microsoft.com/office/officeart/2018/5/layout/IconLeafLabelList"/>
    <dgm:cxn modelId="{33B9F469-D9CF-443D-9210-B1A0473B5244}" type="presParOf" srcId="{E228C573-DDF1-4F90-A5D9-E6F203AF296A}" destId="{22EF6829-4668-4DB7-8243-11D1CDADE072}" srcOrd="3" destOrd="0" presId="urn:microsoft.com/office/officeart/2018/5/layout/IconLeafLabelList"/>
    <dgm:cxn modelId="{0A4F6519-6413-4168-A9CC-C38F48947AC6}" type="presParOf" srcId="{07D7B928-03D7-488F-854F-85B6EDCB2E32}" destId="{A302639A-8F80-4097-9B0E-3BAD3BD0AAE2}" srcOrd="3" destOrd="0" presId="urn:microsoft.com/office/officeart/2018/5/layout/IconLeafLabelList"/>
    <dgm:cxn modelId="{655E41B1-7E9E-4F89-9989-77E7E6A865D9}" type="presParOf" srcId="{07D7B928-03D7-488F-854F-85B6EDCB2E32}" destId="{71488755-5D26-4CE9-973F-FB2CCB475302}" srcOrd="4" destOrd="0" presId="urn:microsoft.com/office/officeart/2018/5/layout/IconLeafLabelList"/>
    <dgm:cxn modelId="{30F4D2CA-2E9F-4137-830C-1CC6AD9636DC}" type="presParOf" srcId="{71488755-5D26-4CE9-973F-FB2CCB475302}" destId="{ECFB7CB3-9F06-41D3-87ED-D2370EF9BE06}" srcOrd="0" destOrd="0" presId="urn:microsoft.com/office/officeart/2018/5/layout/IconLeafLabelList"/>
    <dgm:cxn modelId="{36E818E0-53CC-4C3D-ACD8-BAED03ED03F2}" type="presParOf" srcId="{71488755-5D26-4CE9-973F-FB2CCB475302}" destId="{0D30D28C-64A9-4DFD-AA41-939D269C3354}" srcOrd="1" destOrd="0" presId="urn:microsoft.com/office/officeart/2018/5/layout/IconLeafLabelList"/>
    <dgm:cxn modelId="{6B03A466-DD5B-4F05-9A1E-4A28E166D7C2}" type="presParOf" srcId="{71488755-5D26-4CE9-973F-FB2CCB475302}" destId="{AF204625-710A-4695-AB1B-0EA868A21B58}" srcOrd="2" destOrd="0" presId="urn:microsoft.com/office/officeart/2018/5/layout/IconLeafLabelList"/>
    <dgm:cxn modelId="{F8343F82-60B1-4CAB-8553-E4B03A3AB672}" type="presParOf" srcId="{71488755-5D26-4CE9-973F-FB2CCB475302}" destId="{D4E89E5F-80C7-4BF8-9ECC-C03439EB542E}" srcOrd="3" destOrd="0" presId="urn:microsoft.com/office/officeart/2018/5/layout/IconLeafLabelList"/>
    <dgm:cxn modelId="{9F6C4FD9-80FE-4D7B-BA0C-3B1BB909ECDD}" type="presParOf" srcId="{07D7B928-03D7-488F-854F-85B6EDCB2E32}" destId="{2BDB60CC-3DD3-45F0-BC49-9CA3643F7DDB}" srcOrd="5" destOrd="0" presId="urn:microsoft.com/office/officeart/2018/5/layout/IconLeafLabelList"/>
    <dgm:cxn modelId="{AF081CF2-4B86-4E37-89E2-31EB5C191D8E}" type="presParOf" srcId="{07D7B928-03D7-488F-854F-85B6EDCB2E32}" destId="{3BE7A939-A46E-4A07-B3C9-1D61342B8FA2}" srcOrd="6" destOrd="0" presId="urn:microsoft.com/office/officeart/2018/5/layout/IconLeafLabelList"/>
    <dgm:cxn modelId="{8B99DDBC-BE0A-4B3B-9DC5-13B1A017E1BF}" type="presParOf" srcId="{3BE7A939-A46E-4A07-B3C9-1D61342B8FA2}" destId="{FDB48F8B-A2E0-4475-AEE4-11265D4CAD2F}" srcOrd="0" destOrd="0" presId="urn:microsoft.com/office/officeart/2018/5/layout/IconLeafLabelList"/>
    <dgm:cxn modelId="{2A69FA4C-2211-4FA5-8897-BEBF1B6A1DBC}" type="presParOf" srcId="{3BE7A939-A46E-4A07-B3C9-1D61342B8FA2}" destId="{34A13245-BD70-46EA-BB22-6D7132BBB0D8}" srcOrd="1" destOrd="0" presId="urn:microsoft.com/office/officeart/2018/5/layout/IconLeafLabelList"/>
    <dgm:cxn modelId="{1A9ACA6A-F589-4B89-9B48-E74194C09DDC}" type="presParOf" srcId="{3BE7A939-A46E-4A07-B3C9-1D61342B8FA2}" destId="{A526420A-181F-42D5-90ED-4C9A138C96F4}" srcOrd="2" destOrd="0" presId="urn:microsoft.com/office/officeart/2018/5/layout/IconLeafLabelList"/>
    <dgm:cxn modelId="{75B321C8-9B1E-41F6-A860-D24BA01F47F3}" type="presParOf" srcId="{3BE7A939-A46E-4A07-B3C9-1D61342B8FA2}" destId="{7DB894DD-42FD-41EC-B76D-DC7E6C275FBC}" srcOrd="3" destOrd="0" presId="urn:microsoft.com/office/officeart/2018/5/layout/IconLeafLabelList"/>
    <dgm:cxn modelId="{8578301F-3632-4495-B2D2-04C92BF75017}" type="presParOf" srcId="{07D7B928-03D7-488F-854F-85B6EDCB2E32}" destId="{9DEDAE0D-BA11-4FD6-9FCB-2E3348097BD2}" srcOrd="7" destOrd="0" presId="urn:microsoft.com/office/officeart/2018/5/layout/IconLeafLabelList"/>
    <dgm:cxn modelId="{9F3C7E31-AFF9-43CD-8EF0-87EF455ADF76}" type="presParOf" srcId="{07D7B928-03D7-488F-854F-85B6EDCB2E32}" destId="{83EBA80E-B3C1-4033-9BA3-0359169364E3}" srcOrd="8" destOrd="0" presId="urn:microsoft.com/office/officeart/2018/5/layout/IconLeafLabelList"/>
    <dgm:cxn modelId="{2666D8CB-966D-435A-B3B6-11E3C8BE3F10}" type="presParOf" srcId="{83EBA80E-B3C1-4033-9BA3-0359169364E3}" destId="{3DBACBC2-1AF8-4AF5-A462-28A8862AD762}" srcOrd="0" destOrd="0" presId="urn:microsoft.com/office/officeart/2018/5/layout/IconLeafLabelList"/>
    <dgm:cxn modelId="{71A43B36-9D08-44B1-B01C-706B446A141E}" type="presParOf" srcId="{83EBA80E-B3C1-4033-9BA3-0359169364E3}" destId="{D07C4979-94B1-404D-8EC0-2B0C9F3C81EA}" srcOrd="1" destOrd="0" presId="urn:microsoft.com/office/officeart/2018/5/layout/IconLeafLabelList"/>
    <dgm:cxn modelId="{3A6CCAA8-0E26-4E4D-AE12-4F2D947A3DF3}" type="presParOf" srcId="{83EBA80E-B3C1-4033-9BA3-0359169364E3}" destId="{7EBE1972-9AFD-477E-93A7-8B6096E4BCCF}" srcOrd="2" destOrd="0" presId="urn:microsoft.com/office/officeart/2018/5/layout/IconLeafLabelList"/>
    <dgm:cxn modelId="{6157E89D-CC40-41FD-A4E6-B0C6A470E55F}" type="presParOf" srcId="{83EBA80E-B3C1-4033-9BA3-0359169364E3}" destId="{FE0BB22C-EC8A-427C-90EE-D823AAFC3078}" srcOrd="3" destOrd="0" presId="urn:microsoft.com/office/officeart/2018/5/layout/IconLeafLabelList"/>
    <dgm:cxn modelId="{EDC8B990-637E-4F1C-9862-DBAF57056FA5}" type="presParOf" srcId="{07D7B928-03D7-488F-854F-85B6EDCB2E32}" destId="{6E8070EE-57C9-4D99-83D8-EA04F9CDDBA7}" srcOrd="9" destOrd="0" presId="urn:microsoft.com/office/officeart/2018/5/layout/IconLeafLabelList"/>
    <dgm:cxn modelId="{7A0E1AB0-F0CA-4720-A837-87842EF080F6}" type="presParOf" srcId="{07D7B928-03D7-488F-854F-85B6EDCB2E32}" destId="{2875C34E-35B3-42E1-8CC8-E952D966854A}" srcOrd="10" destOrd="0" presId="urn:microsoft.com/office/officeart/2018/5/layout/IconLeafLabelList"/>
    <dgm:cxn modelId="{3DF9E218-E0A7-429D-A15D-B44FC7504E4F}" type="presParOf" srcId="{2875C34E-35B3-42E1-8CC8-E952D966854A}" destId="{0FA111E2-5A1A-4DF7-8A0B-D929338D0965}" srcOrd="0" destOrd="0" presId="urn:microsoft.com/office/officeart/2018/5/layout/IconLeafLabelList"/>
    <dgm:cxn modelId="{EEE1ACD4-2849-45F3-B996-FEE81370E13F}" type="presParOf" srcId="{2875C34E-35B3-42E1-8CC8-E952D966854A}" destId="{8F537A0A-DF02-45E4-A599-7E2CB91A5325}" srcOrd="1" destOrd="0" presId="urn:microsoft.com/office/officeart/2018/5/layout/IconLeafLabelList"/>
    <dgm:cxn modelId="{3B67D5AC-8F98-4613-AE42-867E99FD41AB}" type="presParOf" srcId="{2875C34E-35B3-42E1-8CC8-E952D966854A}" destId="{991BC49B-DD3A-4159-AE99-BD5D3F58525D}" srcOrd="2" destOrd="0" presId="urn:microsoft.com/office/officeart/2018/5/layout/IconLeafLabelList"/>
    <dgm:cxn modelId="{B0FDB5B4-8D97-4429-9567-87EC25AE3D90}" type="presParOf" srcId="{2875C34E-35B3-42E1-8CC8-E952D966854A}" destId="{9FF2707C-9E5F-45D9-9D2F-2A4C8AECD8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AAABC-D241-4BF6-9853-58BE55BFAB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F0A62-F7E1-4214-8690-BE2E6A3BD04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Null Hypothesis (H₀): </a:t>
          </a:r>
          <a:endParaRPr lang="en-US" dirty="0">
            <a:solidFill>
              <a:schemeClr val="bg1"/>
            </a:solidFill>
          </a:endParaRPr>
        </a:p>
      </dgm:t>
    </dgm:pt>
    <dgm:pt modelId="{1ACCFCE6-0B47-4920-B78B-63536B7DA1E5}" type="parTrans" cxnId="{51B7EE7B-B50F-43FD-BB51-CEA1049F9E25}">
      <dgm:prSet/>
      <dgm:spPr/>
      <dgm:t>
        <a:bodyPr/>
        <a:lstStyle/>
        <a:p>
          <a:endParaRPr lang="en-US"/>
        </a:p>
      </dgm:t>
    </dgm:pt>
    <dgm:pt modelId="{8B0A2D13-1C34-4DD6-BE05-6861F7C17B7A}" type="sibTrans" cxnId="{51B7EE7B-B50F-43FD-BB51-CEA1049F9E25}">
      <dgm:prSet/>
      <dgm:spPr/>
      <dgm:t>
        <a:bodyPr/>
        <a:lstStyle/>
        <a:p>
          <a:endParaRPr lang="en-US"/>
        </a:p>
      </dgm:t>
    </dgm:pt>
    <dgm:pt modelId="{3B4CB66D-5FC7-43E7-981E-DCA8415401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"Driver Experience does not significantly affect car insurance premiums."</a:t>
          </a:r>
          <a:endParaRPr lang="en-US" dirty="0">
            <a:solidFill>
              <a:schemeClr val="bg1"/>
            </a:solidFill>
          </a:endParaRPr>
        </a:p>
      </dgm:t>
    </dgm:pt>
    <dgm:pt modelId="{CC3D5F41-0A35-453C-A1D1-4F7B0E8D24D5}" type="parTrans" cxnId="{C5487A2B-297D-432F-8E25-BB28648333F0}">
      <dgm:prSet/>
      <dgm:spPr/>
      <dgm:t>
        <a:bodyPr/>
        <a:lstStyle/>
        <a:p>
          <a:endParaRPr lang="en-US"/>
        </a:p>
      </dgm:t>
    </dgm:pt>
    <dgm:pt modelId="{B724A708-5DB9-4236-BFCE-FFA633D6C709}" type="sibTrans" cxnId="{C5487A2B-297D-432F-8E25-BB28648333F0}">
      <dgm:prSet/>
      <dgm:spPr/>
      <dgm:t>
        <a:bodyPr/>
        <a:lstStyle/>
        <a:p>
          <a:endParaRPr lang="en-US"/>
        </a:p>
      </dgm:t>
    </dgm:pt>
    <dgm:pt modelId="{0A409072-7991-4AF7-B326-DC02DFC9FB4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Alternative Hypothesis (H₁): </a:t>
          </a:r>
          <a:endParaRPr lang="en-US" dirty="0">
            <a:solidFill>
              <a:schemeClr val="bg1"/>
            </a:solidFill>
          </a:endParaRPr>
        </a:p>
      </dgm:t>
    </dgm:pt>
    <dgm:pt modelId="{99AA7422-FCAE-4BA7-AE39-E6FC011609B9}" type="parTrans" cxnId="{90763113-7A8B-40DE-8A15-8B97CEAE296F}">
      <dgm:prSet/>
      <dgm:spPr/>
      <dgm:t>
        <a:bodyPr/>
        <a:lstStyle/>
        <a:p>
          <a:endParaRPr lang="en-US"/>
        </a:p>
      </dgm:t>
    </dgm:pt>
    <dgm:pt modelId="{C60682B3-3E2C-4981-9DB9-FF4CAF1A2643}" type="sibTrans" cxnId="{90763113-7A8B-40DE-8A15-8B97CEAE296F}">
      <dgm:prSet/>
      <dgm:spPr/>
      <dgm:t>
        <a:bodyPr/>
        <a:lstStyle/>
        <a:p>
          <a:endParaRPr lang="en-US"/>
        </a:p>
      </dgm:t>
    </dgm:pt>
    <dgm:pt modelId="{487EC619-C4CF-4DC9-B606-93D7C4A66F0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"Driver Experience significantly affects car insurance premiums."</a:t>
          </a:r>
          <a:endParaRPr lang="en-US" dirty="0">
            <a:solidFill>
              <a:schemeClr val="bg1"/>
            </a:solidFill>
          </a:endParaRPr>
        </a:p>
      </dgm:t>
    </dgm:pt>
    <dgm:pt modelId="{8905B23A-B2D1-4BAA-AD07-8644AF526836}" type="parTrans" cxnId="{14603B0F-6F48-49AE-A96A-F848F8DDA57C}">
      <dgm:prSet/>
      <dgm:spPr/>
      <dgm:t>
        <a:bodyPr/>
        <a:lstStyle/>
        <a:p>
          <a:endParaRPr lang="en-US"/>
        </a:p>
      </dgm:t>
    </dgm:pt>
    <dgm:pt modelId="{25C17C52-B9E8-4652-A08E-A48C988AD173}" type="sibTrans" cxnId="{14603B0F-6F48-49AE-A96A-F848F8DDA57C}">
      <dgm:prSet/>
      <dgm:spPr/>
      <dgm:t>
        <a:bodyPr/>
        <a:lstStyle/>
        <a:p>
          <a:endParaRPr lang="en-US"/>
        </a:p>
      </dgm:t>
    </dgm:pt>
    <dgm:pt modelId="{0044A567-6DB0-4F0E-B856-2DF525FEA034}" type="pres">
      <dgm:prSet presAssocID="{10CAAABC-D241-4BF6-9853-58BE55BFAB2D}" presName="root" presStyleCnt="0">
        <dgm:presLayoutVars>
          <dgm:dir/>
          <dgm:resizeHandles val="exact"/>
        </dgm:presLayoutVars>
      </dgm:prSet>
      <dgm:spPr/>
    </dgm:pt>
    <dgm:pt modelId="{0C7164CC-1F88-4610-B547-9D3F63FFB4AF}" type="pres">
      <dgm:prSet presAssocID="{87AF0A62-F7E1-4214-8690-BE2E6A3BD04C}" presName="compNode" presStyleCnt="0"/>
      <dgm:spPr/>
    </dgm:pt>
    <dgm:pt modelId="{885D1745-741E-49DE-A6D6-643C1C606EB4}" type="pres">
      <dgm:prSet presAssocID="{87AF0A62-F7E1-4214-8690-BE2E6A3BD04C}" presName="bgRect" presStyleLbl="bgShp" presStyleIdx="0" presStyleCnt="4"/>
      <dgm:spPr/>
    </dgm:pt>
    <dgm:pt modelId="{00DA2B15-8FCC-437E-B6F2-A48CA45DD6E9}" type="pres">
      <dgm:prSet presAssocID="{87AF0A62-F7E1-4214-8690-BE2E6A3BD0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57DE80D-0F6C-40AD-884A-F0217C55B7B7}" type="pres">
      <dgm:prSet presAssocID="{87AF0A62-F7E1-4214-8690-BE2E6A3BD04C}" presName="spaceRect" presStyleCnt="0"/>
      <dgm:spPr/>
    </dgm:pt>
    <dgm:pt modelId="{C6298DA7-F29B-4A6A-AF26-1F05DCF016F1}" type="pres">
      <dgm:prSet presAssocID="{87AF0A62-F7E1-4214-8690-BE2E6A3BD04C}" presName="parTx" presStyleLbl="revTx" presStyleIdx="0" presStyleCnt="4">
        <dgm:presLayoutVars>
          <dgm:chMax val="0"/>
          <dgm:chPref val="0"/>
        </dgm:presLayoutVars>
      </dgm:prSet>
      <dgm:spPr/>
    </dgm:pt>
    <dgm:pt modelId="{3D446423-FF77-48F6-8020-AAB337ADC93A}" type="pres">
      <dgm:prSet presAssocID="{8B0A2D13-1C34-4DD6-BE05-6861F7C17B7A}" presName="sibTrans" presStyleCnt="0"/>
      <dgm:spPr/>
    </dgm:pt>
    <dgm:pt modelId="{6E34F66D-1E76-4DB9-8B70-7989A84B1524}" type="pres">
      <dgm:prSet presAssocID="{3B4CB66D-5FC7-43E7-981E-DCA84154019C}" presName="compNode" presStyleCnt="0"/>
      <dgm:spPr/>
    </dgm:pt>
    <dgm:pt modelId="{676DA693-7AE0-4893-9A81-DF7F7D23350E}" type="pres">
      <dgm:prSet presAssocID="{3B4CB66D-5FC7-43E7-981E-DCA84154019C}" presName="bgRect" presStyleLbl="bgShp" presStyleIdx="1" presStyleCnt="4"/>
      <dgm:spPr/>
    </dgm:pt>
    <dgm:pt modelId="{F151C508-DADB-4802-9601-2F93DB35B6D0}" type="pres">
      <dgm:prSet presAssocID="{3B4CB66D-5FC7-43E7-981E-DCA8415401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E5B9E70-94E7-4B98-9C5C-46F1C0DD3D4F}" type="pres">
      <dgm:prSet presAssocID="{3B4CB66D-5FC7-43E7-981E-DCA84154019C}" presName="spaceRect" presStyleCnt="0"/>
      <dgm:spPr/>
    </dgm:pt>
    <dgm:pt modelId="{C057B3AD-4CC1-4A0C-B084-37B3F14B98D8}" type="pres">
      <dgm:prSet presAssocID="{3B4CB66D-5FC7-43E7-981E-DCA84154019C}" presName="parTx" presStyleLbl="revTx" presStyleIdx="1" presStyleCnt="4">
        <dgm:presLayoutVars>
          <dgm:chMax val="0"/>
          <dgm:chPref val="0"/>
        </dgm:presLayoutVars>
      </dgm:prSet>
      <dgm:spPr/>
    </dgm:pt>
    <dgm:pt modelId="{54818DE8-1B92-4839-AAEA-FD0BAC142263}" type="pres">
      <dgm:prSet presAssocID="{B724A708-5DB9-4236-BFCE-FFA633D6C709}" presName="sibTrans" presStyleCnt="0"/>
      <dgm:spPr/>
    </dgm:pt>
    <dgm:pt modelId="{DD04E8BF-540A-4505-81FA-59F4228AEBEA}" type="pres">
      <dgm:prSet presAssocID="{0A409072-7991-4AF7-B326-DC02DFC9FB4E}" presName="compNode" presStyleCnt="0"/>
      <dgm:spPr/>
    </dgm:pt>
    <dgm:pt modelId="{F36DE305-15A8-43B3-99E5-908B02964A81}" type="pres">
      <dgm:prSet presAssocID="{0A409072-7991-4AF7-B326-DC02DFC9FB4E}" presName="bgRect" presStyleLbl="bgShp" presStyleIdx="2" presStyleCnt="4"/>
      <dgm:spPr/>
    </dgm:pt>
    <dgm:pt modelId="{FDF962A4-AC86-47A5-B527-AC496AAFEED7}" type="pres">
      <dgm:prSet presAssocID="{0A409072-7991-4AF7-B326-DC02DFC9FB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B704B91-7660-48BA-8998-8F1F1A2F35D6}" type="pres">
      <dgm:prSet presAssocID="{0A409072-7991-4AF7-B326-DC02DFC9FB4E}" presName="spaceRect" presStyleCnt="0"/>
      <dgm:spPr/>
    </dgm:pt>
    <dgm:pt modelId="{46FBD433-12F0-475A-AA12-91FAAF52A1F8}" type="pres">
      <dgm:prSet presAssocID="{0A409072-7991-4AF7-B326-DC02DFC9FB4E}" presName="parTx" presStyleLbl="revTx" presStyleIdx="2" presStyleCnt="4">
        <dgm:presLayoutVars>
          <dgm:chMax val="0"/>
          <dgm:chPref val="0"/>
        </dgm:presLayoutVars>
      </dgm:prSet>
      <dgm:spPr/>
    </dgm:pt>
    <dgm:pt modelId="{1FABC0A3-ACB8-41DF-88BC-D96E933F8BD6}" type="pres">
      <dgm:prSet presAssocID="{C60682B3-3E2C-4981-9DB9-FF4CAF1A2643}" presName="sibTrans" presStyleCnt="0"/>
      <dgm:spPr/>
    </dgm:pt>
    <dgm:pt modelId="{12FE70E8-CF62-4213-970F-D36D6BB0CF22}" type="pres">
      <dgm:prSet presAssocID="{487EC619-C4CF-4DC9-B606-93D7C4A66F01}" presName="compNode" presStyleCnt="0"/>
      <dgm:spPr/>
    </dgm:pt>
    <dgm:pt modelId="{DC12E671-CD6E-4E7E-AC05-9539D8DCC4FC}" type="pres">
      <dgm:prSet presAssocID="{487EC619-C4CF-4DC9-B606-93D7C4A66F01}" presName="bgRect" presStyleLbl="bgShp" presStyleIdx="3" presStyleCnt="4"/>
      <dgm:spPr/>
    </dgm:pt>
    <dgm:pt modelId="{4514064C-B148-48AE-8738-5D92CA781273}" type="pres">
      <dgm:prSet presAssocID="{487EC619-C4CF-4DC9-B606-93D7C4A66F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DAF3C7A-6909-4C69-AB2D-7909DFC35884}" type="pres">
      <dgm:prSet presAssocID="{487EC619-C4CF-4DC9-B606-93D7C4A66F01}" presName="spaceRect" presStyleCnt="0"/>
      <dgm:spPr/>
    </dgm:pt>
    <dgm:pt modelId="{0B9785FA-A872-4C86-A774-EAE17E1EDEF7}" type="pres">
      <dgm:prSet presAssocID="{487EC619-C4CF-4DC9-B606-93D7C4A66F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603B0F-6F48-49AE-A96A-F848F8DDA57C}" srcId="{10CAAABC-D241-4BF6-9853-58BE55BFAB2D}" destId="{487EC619-C4CF-4DC9-B606-93D7C4A66F01}" srcOrd="3" destOrd="0" parTransId="{8905B23A-B2D1-4BAA-AD07-8644AF526836}" sibTransId="{25C17C52-B9E8-4652-A08E-A48C988AD173}"/>
    <dgm:cxn modelId="{90763113-7A8B-40DE-8A15-8B97CEAE296F}" srcId="{10CAAABC-D241-4BF6-9853-58BE55BFAB2D}" destId="{0A409072-7991-4AF7-B326-DC02DFC9FB4E}" srcOrd="2" destOrd="0" parTransId="{99AA7422-FCAE-4BA7-AE39-E6FC011609B9}" sibTransId="{C60682B3-3E2C-4981-9DB9-FF4CAF1A2643}"/>
    <dgm:cxn modelId="{C5487A2B-297D-432F-8E25-BB28648333F0}" srcId="{10CAAABC-D241-4BF6-9853-58BE55BFAB2D}" destId="{3B4CB66D-5FC7-43E7-981E-DCA84154019C}" srcOrd="1" destOrd="0" parTransId="{CC3D5F41-0A35-453C-A1D1-4F7B0E8D24D5}" sibTransId="{B724A708-5DB9-4236-BFCE-FFA633D6C709}"/>
    <dgm:cxn modelId="{FC3B7647-656F-4283-B39A-A61853796EF7}" type="presOf" srcId="{10CAAABC-D241-4BF6-9853-58BE55BFAB2D}" destId="{0044A567-6DB0-4F0E-B856-2DF525FEA034}" srcOrd="0" destOrd="0" presId="urn:microsoft.com/office/officeart/2018/2/layout/IconVerticalSolidList"/>
    <dgm:cxn modelId="{1FB0C576-CACA-45A6-BB9F-5B9A761C163F}" type="presOf" srcId="{3B4CB66D-5FC7-43E7-981E-DCA84154019C}" destId="{C057B3AD-4CC1-4A0C-B084-37B3F14B98D8}" srcOrd="0" destOrd="0" presId="urn:microsoft.com/office/officeart/2018/2/layout/IconVerticalSolidList"/>
    <dgm:cxn modelId="{51B7EE7B-B50F-43FD-BB51-CEA1049F9E25}" srcId="{10CAAABC-D241-4BF6-9853-58BE55BFAB2D}" destId="{87AF0A62-F7E1-4214-8690-BE2E6A3BD04C}" srcOrd="0" destOrd="0" parTransId="{1ACCFCE6-0B47-4920-B78B-63536B7DA1E5}" sibTransId="{8B0A2D13-1C34-4DD6-BE05-6861F7C17B7A}"/>
    <dgm:cxn modelId="{584CDBA1-7BA8-401B-A853-CDBBE5F5CB0C}" type="presOf" srcId="{0A409072-7991-4AF7-B326-DC02DFC9FB4E}" destId="{46FBD433-12F0-475A-AA12-91FAAF52A1F8}" srcOrd="0" destOrd="0" presId="urn:microsoft.com/office/officeart/2018/2/layout/IconVerticalSolidList"/>
    <dgm:cxn modelId="{E39660BF-7484-480F-AA85-53BD41221930}" type="presOf" srcId="{487EC619-C4CF-4DC9-B606-93D7C4A66F01}" destId="{0B9785FA-A872-4C86-A774-EAE17E1EDEF7}" srcOrd="0" destOrd="0" presId="urn:microsoft.com/office/officeart/2018/2/layout/IconVerticalSolidList"/>
    <dgm:cxn modelId="{EC919AF6-2B38-4C91-8670-3EFE6896EF26}" type="presOf" srcId="{87AF0A62-F7E1-4214-8690-BE2E6A3BD04C}" destId="{C6298DA7-F29B-4A6A-AF26-1F05DCF016F1}" srcOrd="0" destOrd="0" presId="urn:microsoft.com/office/officeart/2018/2/layout/IconVerticalSolidList"/>
    <dgm:cxn modelId="{C9C20842-83B8-4772-A6E8-000B886B7B6D}" type="presParOf" srcId="{0044A567-6DB0-4F0E-B856-2DF525FEA034}" destId="{0C7164CC-1F88-4610-B547-9D3F63FFB4AF}" srcOrd="0" destOrd="0" presId="urn:microsoft.com/office/officeart/2018/2/layout/IconVerticalSolidList"/>
    <dgm:cxn modelId="{40AE0CA9-549B-4F64-9BF6-2B3500265B49}" type="presParOf" srcId="{0C7164CC-1F88-4610-B547-9D3F63FFB4AF}" destId="{885D1745-741E-49DE-A6D6-643C1C606EB4}" srcOrd="0" destOrd="0" presId="urn:microsoft.com/office/officeart/2018/2/layout/IconVerticalSolidList"/>
    <dgm:cxn modelId="{DA41AED2-582B-42F3-B4A4-8C2E96552106}" type="presParOf" srcId="{0C7164CC-1F88-4610-B547-9D3F63FFB4AF}" destId="{00DA2B15-8FCC-437E-B6F2-A48CA45DD6E9}" srcOrd="1" destOrd="0" presId="urn:microsoft.com/office/officeart/2018/2/layout/IconVerticalSolidList"/>
    <dgm:cxn modelId="{14FC44EE-0175-415B-8ACF-929039F290C7}" type="presParOf" srcId="{0C7164CC-1F88-4610-B547-9D3F63FFB4AF}" destId="{D57DE80D-0F6C-40AD-884A-F0217C55B7B7}" srcOrd="2" destOrd="0" presId="urn:microsoft.com/office/officeart/2018/2/layout/IconVerticalSolidList"/>
    <dgm:cxn modelId="{55B3A496-459B-4B75-B276-1C3192E73271}" type="presParOf" srcId="{0C7164CC-1F88-4610-B547-9D3F63FFB4AF}" destId="{C6298DA7-F29B-4A6A-AF26-1F05DCF016F1}" srcOrd="3" destOrd="0" presId="urn:microsoft.com/office/officeart/2018/2/layout/IconVerticalSolidList"/>
    <dgm:cxn modelId="{1181F6AE-E174-49F1-A276-EA07605D8CB9}" type="presParOf" srcId="{0044A567-6DB0-4F0E-B856-2DF525FEA034}" destId="{3D446423-FF77-48F6-8020-AAB337ADC93A}" srcOrd="1" destOrd="0" presId="urn:microsoft.com/office/officeart/2018/2/layout/IconVerticalSolidList"/>
    <dgm:cxn modelId="{5F9DABE3-A6F7-4FDF-931C-1630F289107B}" type="presParOf" srcId="{0044A567-6DB0-4F0E-B856-2DF525FEA034}" destId="{6E34F66D-1E76-4DB9-8B70-7989A84B1524}" srcOrd="2" destOrd="0" presId="urn:microsoft.com/office/officeart/2018/2/layout/IconVerticalSolidList"/>
    <dgm:cxn modelId="{2BBCA4E1-7A86-49B8-9AD0-8D10B369622D}" type="presParOf" srcId="{6E34F66D-1E76-4DB9-8B70-7989A84B1524}" destId="{676DA693-7AE0-4893-9A81-DF7F7D23350E}" srcOrd="0" destOrd="0" presId="urn:microsoft.com/office/officeart/2018/2/layout/IconVerticalSolidList"/>
    <dgm:cxn modelId="{50685C07-BDF9-4B69-8ADE-6B51682F52AC}" type="presParOf" srcId="{6E34F66D-1E76-4DB9-8B70-7989A84B1524}" destId="{F151C508-DADB-4802-9601-2F93DB35B6D0}" srcOrd="1" destOrd="0" presId="urn:microsoft.com/office/officeart/2018/2/layout/IconVerticalSolidList"/>
    <dgm:cxn modelId="{D09EBB13-7CFE-4ED8-AF50-849324EAA252}" type="presParOf" srcId="{6E34F66D-1E76-4DB9-8B70-7989A84B1524}" destId="{BE5B9E70-94E7-4B98-9C5C-46F1C0DD3D4F}" srcOrd="2" destOrd="0" presId="urn:microsoft.com/office/officeart/2018/2/layout/IconVerticalSolidList"/>
    <dgm:cxn modelId="{02CCC1CE-B8CF-4613-A21A-4A38EC4137C5}" type="presParOf" srcId="{6E34F66D-1E76-4DB9-8B70-7989A84B1524}" destId="{C057B3AD-4CC1-4A0C-B084-37B3F14B98D8}" srcOrd="3" destOrd="0" presId="urn:microsoft.com/office/officeart/2018/2/layout/IconVerticalSolidList"/>
    <dgm:cxn modelId="{B0D492DD-655D-469E-881A-84C902EBB927}" type="presParOf" srcId="{0044A567-6DB0-4F0E-B856-2DF525FEA034}" destId="{54818DE8-1B92-4839-AAEA-FD0BAC142263}" srcOrd="3" destOrd="0" presId="urn:microsoft.com/office/officeart/2018/2/layout/IconVerticalSolidList"/>
    <dgm:cxn modelId="{1ACDF4C2-60EF-49C6-A918-5E1BD94799B9}" type="presParOf" srcId="{0044A567-6DB0-4F0E-B856-2DF525FEA034}" destId="{DD04E8BF-540A-4505-81FA-59F4228AEBEA}" srcOrd="4" destOrd="0" presId="urn:microsoft.com/office/officeart/2018/2/layout/IconVerticalSolidList"/>
    <dgm:cxn modelId="{F007A6FF-C3C3-4B14-B4C4-EE1A9A5CF6A1}" type="presParOf" srcId="{DD04E8BF-540A-4505-81FA-59F4228AEBEA}" destId="{F36DE305-15A8-43B3-99E5-908B02964A81}" srcOrd="0" destOrd="0" presId="urn:microsoft.com/office/officeart/2018/2/layout/IconVerticalSolidList"/>
    <dgm:cxn modelId="{3A2BEE1D-C9D5-4502-9A62-46F39CB85AF8}" type="presParOf" srcId="{DD04E8BF-540A-4505-81FA-59F4228AEBEA}" destId="{FDF962A4-AC86-47A5-B527-AC496AAFEED7}" srcOrd="1" destOrd="0" presId="urn:microsoft.com/office/officeart/2018/2/layout/IconVerticalSolidList"/>
    <dgm:cxn modelId="{307ECBB2-AF61-410F-859C-561B5CF42FF7}" type="presParOf" srcId="{DD04E8BF-540A-4505-81FA-59F4228AEBEA}" destId="{EB704B91-7660-48BA-8998-8F1F1A2F35D6}" srcOrd="2" destOrd="0" presId="urn:microsoft.com/office/officeart/2018/2/layout/IconVerticalSolidList"/>
    <dgm:cxn modelId="{DA79AE57-6EAC-4F1C-BBBE-EEA83937710B}" type="presParOf" srcId="{DD04E8BF-540A-4505-81FA-59F4228AEBEA}" destId="{46FBD433-12F0-475A-AA12-91FAAF52A1F8}" srcOrd="3" destOrd="0" presId="urn:microsoft.com/office/officeart/2018/2/layout/IconVerticalSolidList"/>
    <dgm:cxn modelId="{376FB7B1-62AB-4486-8AAF-A6D420B0E51A}" type="presParOf" srcId="{0044A567-6DB0-4F0E-B856-2DF525FEA034}" destId="{1FABC0A3-ACB8-41DF-88BC-D96E933F8BD6}" srcOrd="5" destOrd="0" presId="urn:microsoft.com/office/officeart/2018/2/layout/IconVerticalSolidList"/>
    <dgm:cxn modelId="{AE09D882-EEC6-448A-9C51-4AEBAA2FF0B4}" type="presParOf" srcId="{0044A567-6DB0-4F0E-B856-2DF525FEA034}" destId="{12FE70E8-CF62-4213-970F-D36D6BB0CF22}" srcOrd="6" destOrd="0" presId="urn:microsoft.com/office/officeart/2018/2/layout/IconVerticalSolidList"/>
    <dgm:cxn modelId="{AC9B8D1B-4DB1-49D7-85AF-A9052D73F6C5}" type="presParOf" srcId="{12FE70E8-CF62-4213-970F-D36D6BB0CF22}" destId="{DC12E671-CD6E-4E7E-AC05-9539D8DCC4FC}" srcOrd="0" destOrd="0" presId="urn:microsoft.com/office/officeart/2018/2/layout/IconVerticalSolidList"/>
    <dgm:cxn modelId="{4D33EE92-0F07-4E54-A565-2193F38EF0D2}" type="presParOf" srcId="{12FE70E8-CF62-4213-970F-D36D6BB0CF22}" destId="{4514064C-B148-48AE-8738-5D92CA781273}" srcOrd="1" destOrd="0" presId="urn:microsoft.com/office/officeart/2018/2/layout/IconVerticalSolidList"/>
    <dgm:cxn modelId="{9EA06E78-61E1-4E68-9EE8-288EED1B7186}" type="presParOf" srcId="{12FE70E8-CF62-4213-970F-D36D6BB0CF22}" destId="{2DAF3C7A-6909-4C69-AB2D-7909DFC35884}" srcOrd="2" destOrd="0" presId="urn:microsoft.com/office/officeart/2018/2/layout/IconVerticalSolidList"/>
    <dgm:cxn modelId="{53BC306E-4F9A-41A3-87D6-52C40FE47CB6}" type="presParOf" srcId="{12FE70E8-CF62-4213-970F-D36D6BB0CF22}" destId="{0B9785FA-A872-4C86-A774-EAE17E1ED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AA9F2-515D-4E69-A8D4-9EE2B265B8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558BA-040A-4F6D-B53D-02429EBD91A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bg1"/>
              </a:solidFill>
            </a:rPr>
            <a:t>Key Findings:</a:t>
          </a:r>
          <a:endParaRPr lang="en-US" sz="2800" dirty="0">
            <a:solidFill>
              <a:schemeClr val="bg1"/>
            </a:solidFill>
          </a:endParaRPr>
        </a:p>
      </dgm:t>
    </dgm:pt>
    <dgm:pt modelId="{0909F94F-56FA-4ADF-9562-5EB48EC80DC6}" type="parTrans" cxnId="{AAFA9DB0-0C8F-46C1-900E-D18B728715F2}">
      <dgm:prSet/>
      <dgm:spPr/>
      <dgm:t>
        <a:bodyPr/>
        <a:lstStyle/>
        <a:p>
          <a:endParaRPr lang="en-US"/>
        </a:p>
      </dgm:t>
    </dgm:pt>
    <dgm:pt modelId="{9C7D12B4-2684-4F0F-AD3A-A9BC4697D27C}" type="sibTrans" cxnId="{AAFA9DB0-0C8F-46C1-900E-D18B728715F2}">
      <dgm:prSet/>
      <dgm:spPr/>
      <dgm:t>
        <a:bodyPr/>
        <a:lstStyle/>
        <a:p>
          <a:endParaRPr lang="en-US"/>
        </a:p>
      </dgm:t>
    </dgm:pt>
    <dgm:pt modelId="{0343435F-24CB-4E09-A07F-03057D69994D}">
      <dgm:prSet/>
      <dgm:spPr/>
      <dgm:t>
        <a:bodyPr/>
        <a:lstStyle/>
        <a:p>
          <a:pPr>
            <a:lnSpc>
              <a:spcPct val="100000"/>
            </a:lnSpc>
            <a:buNone/>
          </a:pPr>
          <a:endParaRPr lang="en-US" dirty="0">
            <a:solidFill>
              <a:schemeClr val="bg1"/>
            </a:solidFill>
          </a:endParaRPr>
        </a:p>
      </dgm:t>
    </dgm:pt>
    <dgm:pt modelId="{E371D456-D263-4C33-96F0-5AD22D47623F}" type="parTrans" cxnId="{8AB4FA83-D968-4C2C-AB88-754632A3F987}">
      <dgm:prSet/>
      <dgm:spPr/>
      <dgm:t>
        <a:bodyPr/>
        <a:lstStyle/>
        <a:p>
          <a:endParaRPr lang="en-US"/>
        </a:p>
      </dgm:t>
    </dgm:pt>
    <dgm:pt modelId="{FA507B2D-BFE5-44BC-B475-C7780764AE89}" type="sibTrans" cxnId="{8AB4FA83-D968-4C2C-AB88-754632A3F987}">
      <dgm:prSet/>
      <dgm:spPr/>
      <dgm:t>
        <a:bodyPr/>
        <a:lstStyle/>
        <a:p>
          <a:endParaRPr lang="en-US"/>
        </a:p>
      </dgm:t>
    </dgm:pt>
    <dgm:pt modelId="{E39475CA-B658-4AF7-AFAD-84B7AD74B2C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>
              <a:solidFill>
                <a:schemeClr val="bg1"/>
              </a:solidFill>
            </a:rPr>
            <a:t> Our </a:t>
          </a:r>
          <a:r>
            <a:rPr lang="en-AU" b="1" dirty="0">
              <a:solidFill>
                <a:schemeClr val="bg1"/>
              </a:solidFill>
            </a:rPr>
            <a:t>linear regression model</a:t>
          </a:r>
          <a:r>
            <a:rPr lang="en-AU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</a:rPr>
            <a:t>provides a </a:t>
          </a:r>
          <a:r>
            <a:rPr lang="en-AU" dirty="0">
              <a:solidFill>
                <a:schemeClr val="bg1"/>
              </a:solidFill>
            </a:rPr>
            <a:t>solid baseline </a:t>
          </a:r>
          <a:r>
            <a:rPr lang="en-US" dirty="0">
              <a:solidFill>
                <a:schemeClr val="bg1"/>
              </a:solidFill>
            </a:rPr>
            <a:t>point for predicting insurance premiums based on driver experience.</a:t>
          </a:r>
        </a:p>
      </dgm:t>
    </dgm:pt>
    <dgm:pt modelId="{A70B815E-A577-419F-9D34-FF7D3D22B538}" type="parTrans" cxnId="{43DBD706-8781-4DF9-8116-FD70E3071CCE}">
      <dgm:prSet/>
      <dgm:spPr/>
      <dgm:t>
        <a:bodyPr/>
        <a:lstStyle/>
        <a:p>
          <a:endParaRPr lang="en-US"/>
        </a:p>
      </dgm:t>
    </dgm:pt>
    <dgm:pt modelId="{696F3534-D78A-41FA-86F1-EEEAEB161622}" type="sibTrans" cxnId="{43DBD706-8781-4DF9-8116-FD70E3071CCE}">
      <dgm:prSet/>
      <dgm:spPr/>
      <dgm:t>
        <a:bodyPr/>
        <a:lstStyle/>
        <a:p>
          <a:endParaRPr lang="en-US"/>
        </a:p>
      </dgm:t>
    </dgm:pt>
    <dgm:pt modelId="{EFB4A5EF-E981-40C3-A129-67909EA7C8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bg1"/>
              </a:solidFill>
            </a:rPr>
            <a:t>Business Impact:</a:t>
          </a:r>
          <a:endParaRPr lang="en-US" sz="2800" dirty="0">
            <a:solidFill>
              <a:schemeClr val="bg1"/>
            </a:solidFill>
          </a:endParaRPr>
        </a:p>
      </dgm:t>
    </dgm:pt>
    <dgm:pt modelId="{FFE84F46-2791-4E50-8BD2-D2BBF3ED4E47}" type="parTrans" cxnId="{0ACA7DE6-74B0-4CAE-8B95-8DD706BCA35A}">
      <dgm:prSet/>
      <dgm:spPr/>
      <dgm:t>
        <a:bodyPr/>
        <a:lstStyle/>
        <a:p>
          <a:endParaRPr lang="en-US"/>
        </a:p>
      </dgm:t>
    </dgm:pt>
    <dgm:pt modelId="{0B2BDB45-82EA-4F90-B094-551CC41AADA2}" type="sibTrans" cxnId="{0ACA7DE6-74B0-4CAE-8B95-8DD706BCA35A}">
      <dgm:prSet/>
      <dgm:spPr/>
      <dgm:t>
        <a:bodyPr/>
        <a:lstStyle/>
        <a:p>
          <a:endParaRPr lang="en-US"/>
        </a:p>
      </dgm:t>
    </dgm:pt>
    <dgm:pt modelId="{8294CAA8-B31B-49CC-85A8-4F7CB1E41D8E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>
              <a:solidFill>
                <a:schemeClr val="bg1"/>
              </a:solidFill>
            </a:rPr>
            <a:t> </a:t>
          </a:r>
          <a:r>
            <a:rPr lang="en-AU" dirty="0">
              <a:solidFill>
                <a:schemeClr val="bg1"/>
              </a:solidFill>
            </a:rPr>
            <a:t>This model can support </a:t>
          </a:r>
          <a:r>
            <a:rPr lang="en-AU" b="1" dirty="0">
              <a:solidFill>
                <a:schemeClr val="bg1"/>
              </a:solidFill>
            </a:rPr>
            <a:t>insurance companies</a:t>
          </a:r>
          <a:r>
            <a:rPr lang="en-AU" dirty="0">
              <a:solidFill>
                <a:schemeClr val="bg1"/>
              </a:solidFill>
            </a:rPr>
            <a:t> in setting </a:t>
          </a:r>
          <a:r>
            <a:rPr lang="en-AU" b="1" dirty="0">
              <a:solidFill>
                <a:schemeClr val="bg1"/>
              </a:solidFill>
            </a:rPr>
            <a:t>more accurate and fair premiums</a:t>
          </a:r>
          <a:r>
            <a:rPr lang="en-AU" dirty="0">
              <a:solidFill>
                <a:schemeClr val="bg1"/>
              </a:solidFill>
            </a:rPr>
            <a:t>, especially for experienced drivers.</a:t>
          </a:r>
          <a:endParaRPr lang="en-US" dirty="0">
            <a:solidFill>
              <a:schemeClr val="bg1"/>
            </a:solidFill>
          </a:endParaRPr>
        </a:p>
      </dgm:t>
    </dgm:pt>
    <dgm:pt modelId="{74AEBBCB-93D4-4FD9-9029-8C5E88A3118E}" type="parTrans" cxnId="{3D3321C6-7688-4F22-AA12-06DFE7888FDE}">
      <dgm:prSet/>
      <dgm:spPr/>
      <dgm:t>
        <a:bodyPr/>
        <a:lstStyle/>
        <a:p>
          <a:endParaRPr lang="en-US"/>
        </a:p>
      </dgm:t>
    </dgm:pt>
    <dgm:pt modelId="{51A9C838-3348-41D1-85C8-612E41B112D1}" type="sibTrans" cxnId="{3D3321C6-7688-4F22-AA12-06DFE7888FDE}">
      <dgm:prSet/>
      <dgm:spPr/>
      <dgm:t>
        <a:bodyPr/>
        <a:lstStyle/>
        <a:p>
          <a:endParaRPr lang="en-US"/>
        </a:p>
      </dgm:t>
    </dgm:pt>
    <dgm:pt modelId="{C8F6A76E-8F3D-4CC9-825E-019442EC3CD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bg1"/>
              </a:solidFill>
            </a:rPr>
            <a:t>S</a:t>
          </a:r>
          <a:r>
            <a:rPr lang="en-AU" b="1" dirty="0" err="1">
              <a:solidFill>
                <a:schemeClr val="bg1"/>
              </a:solidFill>
            </a:rPr>
            <a:t>trong</a:t>
          </a:r>
          <a:r>
            <a:rPr lang="en-AU" b="1" dirty="0">
              <a:solidFill>
                <a:schemeClr val="bg1"/>
              </a:solidFill>
            </a:rPr>
            <a:t> negative relationship</a:t>
          </a:r>
          <a:r>
            <a:rPr lang="en-AU" dirty="0">
              <a:solidFill>
                <a:schemeClr val="bg1"/>
              </a:solidFill>
            </a:rPr>
            <a:t> between </a:t>
          </a:r>
          <a:r>
            <a:rPr lang="en-AU" b="1" dirty="0">
              <a:solidFill>
                <a:schemeClr val="bg1"/>
              </a:solidFill>
            </a:rPr>
            <a:t>driver experience</a:t>
          </a:r>
          <a:r>
            <a:rPr lang="en-AU" dirty="0">
              <a:solidFill>
                <a:schemeClr val="bg1"/>
              </a:solidFill>
            </a:rPr>
            <a:t> and </a:t>
          </a:r>
          <a:r>
            <a:rPr lang="en-AU" b="1" dirty="0">
              <a:solidFill>
                <a:schemeClr val="bg1"/>
              </a:solidFill>
            </a:rPr>
            <a:t>insurance premiums -</a:t>
          </a:r>
          <a:r>
            <a:rPr lang="en-US" dirty="0">
              <a:solidFill>
                <a:schemeClr val="bg1"/>
              </a:solidFill>
            </a:rPr>
            <a:t> driver experience increases, insurance premiums tend to decrease</a:t>
          </a:r>
        </a:p>
      </dgm:t>
    </dgm:pt>
    <dgm:pt modelId="{0FDCC05F-F90E-460F-9DEC-045453053232}" type="sibTrans" cxnId="{CF6724E6-23DE-45D0-B692-146ED4023EF4}">
      <dgm:prSet/>
      <dgm:spPr/>
      <dgm:t>
        <a:bodyPr/>
        <a:lstStyle/>
        <a:p>
          <a:endParaRPr lang="en-AU"/>
        </a:p>
      </dgm:t>
    </dgm:pt>
    <dgm:pt modelId="{F2116B40-7161-4452-8C5E-F010C14436CC}" type="parTrans" cxnId="{CF6724E6-23DE-45D0-B692-146ED4023EF4}">
      <dgm:prSet/>
      <dgm:spPr/>
      <dgm:t>
        <a:bodyPr/>
        <a:lstStyle/>
        <a:p>
          <a:endParaRPr lang="en-AU"/>
        </a:p>
      </dgm:t>
    </dgm:pt>
    <dgm:pt modelId="{2D0E8F34-1CDE-43CB-951E-09BCD4BDDC7C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67DC512-0872-4DE3-9AEA-9379B0CA5BE7}" type="parTrans" cxnId="{C8B02939-5E8D-4C2C-850F-8BCC623D2D36}">
      <dgm:prSet/>
      <dgm:spPr/>
      <dgm:t>
        <a:bodyPr/>
        <a:lstStyle/>
        <a:p>
          <a:endParaRPr lang="en-AU"/>
        </a:p>
      </dgm:t>
    </dgm:pt>
    <dgm:pt modelId="{9AA24277-37A0-4C25-BDAA-9C8CA0ACF9FA}" type="sibTrans" cxnId="{C8B02939-5E8D-4C2C-850F-8BCC623D2D36}">
      <dgm:prSet/>
      <dgm:spPr/>
      <dgm:t>
        <a:bodyPr/>
        <a:lstStyle/>
        <a:p>
          <a:endParaRPr lang="en-AU"/>
        </a:p>
      </dgm:t>
    </dgm:pt>
    <dgm:pt modelId="{07756B08-CDE7-45E3-9D04-E6514BAFE422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AU" dirty="0">
              <a:solidFill>
                <a:schemeClr val="bg1"/>
              </a:solidFill>
            </a:rPr>
            <a:t>By integrating this model into pricing strategies, companies can:</a:t>
          </a:r>
        </a:p>
      </dgm:t>
    </dgm:pt>
    <dgm:pt modelId="{EE30462D-2B5E-4AE9-84B0-B0AF08C86844}" type="parTrans" cxnId="{57045607-CBC9-422C-BD22-099A5C8D85DC}">
      <dgm:prSet/>
      <dgm:spPr/>
      <dgm:t>
        <a:bodyPr/>
        <a:lstStyle/>
        <a:p>
          <a:endParaRPr lang="en-AU"/>
        </a:p>
      </dgm:t>
    </dgm:pt>
    <dgm:pt modelId="{A153A41E-D72A-4179-8FE1-BCA0FA625C35}" type="sibTrans" cxnId="{57045607-CBC9-422C-BD22-099A5C8D85DC}">
      <dgm:prSet/>
      <dgm:spPr/>
      <dgm:t>
        <a:bodyPr/>
        <a:lstStyle/>
        <a:p>
          <a:endParaRPr lang="en-AU"/>
        </a:p>
      </dgm:t>
    </dgm:pt>
    <dgm:pt modelId="{29C85CE4-E2BC-4DB3-BB7D-EE892B4B2A1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b="1" dirty="0">
              <a:solidFill>
                <a:schemeClr val="bg1"/>
              </a:solidFill>
            </a:rPr>
            <a:t>Improve customer satisfaction</a:t>
          </a:r>
          <a:r>
            <a:rPr lang="en-AU" dirty="0">
              <a:solidFill>
                <a:schemeClr val="bg1"/>
              </a:solidFill>
            </a:rPr>
            <a:t> by offering premiums that reflect actual risk</a:t>
          </a:r>
        </a:p>
      </dgm:t>
    </dgm:pt>
    <dgm:pt modelId="{3611C155-73C4-4FCA-918D-CAFA4E8907EA}" type="parTrans" cxnId="{C9BE2C0B-68D1-4034-A294-2680369600C6}">
      <dgm:prSet/>
      <dgm:spPr/>
      <dgm:t>
        <a:bodyPr/>
        <a:lstStyle/>
        <a:p>
          <a:endParaRPr lang="en-AU"/>
        </a:p>
      </dgm:t>
    </dgm:pt>
    <dgm:pt modelId="{8961733A-23D9-438C-9E89-4B852B9ED0F1}" type="sibTrans" cxnId="{C9BE2C0B-68D1-4034-A294-2680369600C6}">
      <dgm:prSet/>
      <dgm:spPr/>
      <dgm:t>
        <a:bodyPr/>
        <a:lstStyle/>
        <a:p>
          <a:endParaRPr lang="en-AU"/>
        </a:p>
      </dgm:t>
    </dgm:pt>
    <dgm:pt modelId="{9F5EC111-2D4B-476D-AF46-DD38AC75430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>
              <a:solidFill>
                <a:schemeClr val="bg1"/>
              </a:solidFill>
            </a:rPr>
            <a:t>Stay </a:t>
          </a:r>
          <a:r>
            <a:rPr lang="en-AU" b="1" dirty="0">
              <a:solidFill>
                <a:schemeClr val="bg1"/>
              </a:solidFill>
            </a:rPr>
            <a:t>competitive</a:t>
          </a:r>
          <a:r>
            <a:rPr lang="en-AU" dirty="0">
              <a:solidFill>
                <a:schemeClr val="bg1"/>
              </a:solidFill>
            </a:rPr>
            <a:t> in the market through data-driven, personalized pricing</a:t>
          </a:r>
        </a:p>
      </dgm:t>
    </dgm:pt>
    <dgm:pt modelId="{28D25CBF-F9BF-4AB2-AD65-E6FAB3DEB7B0}" type="parTrans" cxnId="{9D4C80A8-8B31-4762-AF2D-F5E28E98BDCE}">
      <dgm:prSet/>
      <dgm:spPr/>
      <dgm:t>
        <a:bodyPr/>
        <a:lstStyle/>
        <a:p>
          <a:endParaRPr lang="en-AU"/>
        </a:p>
      </dgm:t>
    </dgm:pt>
    <dgm:pt modelId="{76D903D2-5BD6-4612-94C9-566887AC939C}" type="sibTrans" cxnId="{9D4C80A8-8B31-4762-AF2D-F5E28E98BDCE}">
      <dgm:prSet/>
      <dgm:spPr/>
      <dgm:t>
        <a:bodyPr/>
        <a:lstStyle/>
        <a:p>
          <a:endParaRPr lang="en-AU"/>
        </a:p>
      </dgm:t>
    </dgm:pt>
    <dgm:pt modelId="{45F5DD64-864C-49C1-A4F8-0E9EC733C8C6}" type="pres">
      <dgm:prSet presAssocID="{B9CAA9F2-515D-4E69-A8D4-9EE2B265B859}" presName="root" presStyleCnt="0">
        <dgm:presLayoutVars>
          <dgm:dir/>
          <dgm:resizeHandles val="exact"/>
        </dgm:presLayoutVars>
      </dgm:prSet>
      <dgm:spPr/>
    </dgm:pt>
    <dgm:pt modelId="{91BEAF8F-FEFB-4569-8845-1A2C363597B9}" type="pres">
      <dgm:prSet presAssocID="{1EC558BA-040A-4F6D-B53D-02429EBD91A4}" presName="compNode" presStyleCnt="0"/>
      <dgm:spPr/>
    </dgm:pt>
    <dgm:pt modelId="{17CD1D51-690F-4553-AB5F-8645514554FF}" type="pres">
      <dgm:prSet presAssocID="{1EC558BA-040A-4F6D-B53D-02429EBD91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2BDB070-A937-40C7-8873-CDB5E0FDF20D}" type="pres">
      <dgm:prSet presAssocID="{1EC558BA-040A-4F6D-B53D-02429EBD91A4}" presName="iconSpace" presStyleCnt="0"/>
      <dgm:spPr/>
    </dgm:pt>
    <dgm:pt modelId="{C03D07A0-0DFF-4AB7-BD99-C9E858E2A331}" type="pres">
      <dgm:prSet presAssocID="{1EC558BA-040A-4F6D-B53D-02429EBD91A4}" presName="parTx" presStyleLbl="revTx" presStyleIdx="0" presStyleCnt="4">
        <dgm:presLayoutVars>
          <dgm:chMax val="0"/>
          <dgm:chPref val="0"/>
        </dgm:presLayoutVars>
      </dgm:prSet>
      <dgm:spPr/>
    </dgm:pt>
    <dgm:pt modelId="{847C6F50-81EE-4502-8440-BAFC8ACCE140}" type="pres">
      <dgm:prSet presAssocID="{1EC558BA-040A-4F6D-B53D-02429EBD91A4}" presName="txSpace" presStyleCnt="0"/>
      <dgm:spPr/>
    </dgm:pt>
    <dgm:pt modelId="{5DBB2A8F-2CC3-4921-9300-312DA04B8E37}" type="pres">
      <dgm:prSet presAssocID="{1EC558BA-040A-4F6D-B53D-02429EBD91A4}" presName="desTx" presStyleLbl="revTx" presStyleIdx="1" presStyleCnt="4">
        <dgm:presLayoutVars/>
      </dgm:prSet>
      <dgm:spPr/>
    </dgm:pt>
    <dgm:pt modelId="{A20B3A6D-8A24-4472-BF95-75013D5A9AE3}" type="pres">
      <dgm:prSet presAssocID="{9C7D12B4-2684-4F0F-AD3A-A9BC4697D27C}" presName="sibTrans" presStyleCnt="0"/>
      <dgm:spPr/>
    </dgm:pt>
    <dgm:pt modelId="{2514844C-BDCF-4257-8109-62FBE987943C}" type="pres">
      <dgm:prSet presAssocID="{EFB4A5EF-E981-40C3-A129-67909EA7C8D9}" presName="compNode" presStyleCnt="0"/>
      <dgm:spPr/>
    </dgm:pt>
    <dgm:pt modelId="{E6794274-9805-467F-8B50-3A32EA129F8B}" type="pres">
      <dgm:prSet presAssocID="{EFB4A5EF-E981-40C3-A129-67909EA7C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891B698-D966-4055-B342-DBEBA29333BD}" type="pres">
      <dgm:prSet presAssocID="{EFB4A5EF-E981-40C3-A129-67909EA7C8D9}" presName="iconSpace" presStyleCnt="0"/>
      <dgm:spPr/>
    </dgm:pt>
    <dgm:pt modelId="{3B38F747-5797-4BA7-AB49-6E3AC7A75417}" type="pres">
      <dgm:prSet presAssocID="{EFB4A5EF-E981-40C3-A129-67909EA7C8D9}" presName="parTx" presStyleLbl="revTx" presStyleIdx="2" presStyleCnt="4">
        <dgm:presLayoutVars>
          <dgm:chMax val="0"/>
          <dgm:chPref val="0"/>
        </dgm:presLayoutVars>
      </dgm:prSet>
      <dgm:spPr/>
    </dgm:pt>
    <dgm:pt modelId="{40F5F08F-586F-4F6E-9D6E-FFAAD13B4161}" type="pres">
      <dgm:prSet presAssocID="{EFB4A5EF-E981-40C3-A129-67909EA7C8D9}" presName="txSpace" presStyleCnt="0"/>
      <dgm:spPr/>
    </dgm:pt>
    <dgm:pt modelId="{115F4F0D-ECB5-4CBD-B3B3-C36EE94E616E}" type="pres">
      <dgm:prSet presAssocID="{EFB4A5EF-E981-40C3-A129-67909EA7C8D9}" presName="desTx" presStyleLbl="revTx" presStyleIdx="3" presStyleCnt="4">
        <dgm:presLayoutVars/>
      </dgm:prSet>
      <dgm:spPr/>
    </dgm:pt>
  </dgm:ptLst>
  <dgm:cxnLst>
    <dgm:cxn modelId="{43DBD706-8781-4DF9-8116-FD70E3071CCE}" srcId="{0343435F-24CB-4E09-A07F-03057D69994D}" destId="{E39475CA-B658-4AF7-AFAD-84B7AD74B2C2}" srcOrd="2" destOrd="0" parTransId="{A70B815E-A577-419F-9D34-FF7D3D22B538}" sibTransId="{696F3534-D78A-41FA-86F1-EEEAEB161622}"/>
    <dgm:cxn modelId="{57045607-CBC9-422C-BD22-099A5C8D85DC}" srcId="{EFB4A5EF-E981-40C3-A129-67909EA7C8D9}" destId="{07756B08-CDE7-45E3-9D04-E6514BAFE422}" srcOrd="1" destOrd="0" parTransId="{EE30462D-2B5E-4AE9-84B0-B0AF08C86844}" sibTransId="{A153A41E-D72A-4179-8FE1-BCA0FA625C35}"/>
    <dgm:cxn modelId="{C9BE2C0B-68D1-4034-A294-2680369600C6}" srcId="{07756B08-CDE7-45E3-9D04-E6514BAFE422}" destId="{29C85CE4-E2BC-4DB3-BB7D-EE892B4B2A19}" srcOrd="0" destOrd="0" parTransId="{3611C155-73C4-4FCA-918D-CAFA4E8907EA}" sibTransId="{8961733A-23D9-438C-9E89-4B852B9ED0F1}"/>
    <dgm:cxn modelId="{7443560E-A5E4-40CC-8D89-4BE0F5B1A0FF}" type="presOf" srcId="{29C85CE4-E2BC-4DB3-BB7D-EE892B4B2A19}" destId="{115F4F0D-ECB5-4CBD-B3B3-C36EE94E616E}" srcOrd="0" destOrd="2" presId="urn:microsoft.com/office/officeart/2018/2/layout/IconLabelDescriptionList"/>
    <dgm:cxn modelId="{4688C020-4403-4285-A297-CAA8CE70DF30}" type="presOf" srcId="{9F5EC111-2D4B-476D-AF46-DD38AC754300}" destId="{115F4F0D-ECB5-4CBD-B3B3-C36EE94E616E}" srcOrd="0" destOrd="3" presId="urn:microsoft.com/office/officeart/2018/2/layout/IconLabelDescriptionList"/>
    <dgm:cxn modelId="{B7C3BB38-4361-4B15-8141-E2630AD1553A}" type="presOf" srcId="{B9CAA9F2-515D-4E69-A8D4-9EE2B265B859}" destId="{45F5DD64-864C-49C1-A4F8-0E9EC733C8C6}" srcOrd="0" destOrd="0" presId="urn:microsoft.com/office/officeart/2018/2/layout/IconLabelDescriptionList"/>
    <dgm:cxn modelId="{C8B02939-5E8D-4C2C-850F-8BCC623D2D36}" srcId="{0343435F-24CB-4E09-A07F-03057D69994D}" destId="{2D0E8F34-1CDE-43CB-951E-09BCD4BDDC7C}" srcOrd="1" destOrd="0" parTransId="{E67DC512-0872-4DE3-9AEA-9379B0CA5BE7}" sibTransId="{9AA24277-37A0-4C25-BDAA-9C8CA0ACF9FA}"/>
    <dgm:cxn modelId="{D6328651-6E79-46B9-8375-924442BD86FB}" type="presOf" srcId="{07756B08-CDE7-45E3-9D04-E6514BAFE422}" destId="{115F4F0D-ECB5-4CBD-B3B3-C36EE94E616E}" srcOrd="0" destOrd="1" presId="urn:microsoft.com/office/officeart/2018/2/layout/IconLabelDescriptionList"/>
    <dgm:cxn modelId="{8AB4FA83-D968-4C2C-AB88-754632A3F987}" srcId="{1EC558BA-040A-4F6D-B53D-02429EBD91A4}" destId="{0343435F-24CB-4E09-A07F-03057D69994D}" srcOrd="0" destOrd="0" parTransId="{E371D456-D263-4C33-96F0-5AD22D47623F}" sibTransId="{FA507B2D-BFE5-44BC-B475-C7780764AE89}"/>
    <dgm:cxn modelId="{C403A798-4929-4411-AC04-27D604F07894}" type="presOf" srcId="{1EC558BA-040A-4F6D-B53D-02429EBD91A4}" destId="{C03D07A0-0DFF-4AB7-BD99-C9E858E2A331}" srcOrd="0" destOrd="0" presId="urn:microsoft.com/office/officeart/2018/2/layout/IconLabelDescriptionList"/>
    <dgm:cxn modelId="{9D4C80A8-8B31-4762-AF2D-F5E28E98BDCE}" srcId="{07756B08-CDE7-45E3-9D04-E6514BAFE422}" destId="{9F5EC111-2D4B-476D-AF46-DD38AC754300}" srcOrd="1" destOrd="0" parTransId="{28D25CBF-F9BF-4AB2-AD65-E6FAB3DEB7B0}" sibTransId="{76D903D2-5BD6-4612-94C9-566887AC939C}"/>
    <dgm:cxn modelId="{AAFA9DB0-0C8F-46C1-900E-D18B728715F2}" srcId="{B9CAA9F2-515D-4E69-A8D4-9EE2B265B859}" destId="{1EC558BA-040A-4F6D-B53D-02429EBD91A4}" srcOrd="0" destOrd="0" parTransId="{0909F94F-56FA-4ADF-9562-5EB48EC80DC6}" sibTransId="{9C7D12B4-2684-4F0F-AD3A-A9BC4697D27C}"/>
    <dgm:cxn modelId="{3D3321C6-7688-4F22-AA12-06DFE7888FDE}" srcId="{EFB4A5EF-E981-40C3-A129-67909EA7C8D9}" destId="{8294CAA8-B31B-49CC-85A8-4F7CB1E41D8E}" srcOrd="0" destOrd="0" parTransId="{74AEBBCB-93D4-4FD9-9029-8C5E88A3118E}" sibTransId="{51A9C838-3348-41D1-85C8-612E41B112D1}"/>
    <dgm:cxn modelId="{957123D8-03AD-4441-956C-9A19C7500969}" type="presOf" srcId="{2D0E8F34-1CDE-43CB-951E-09BCD4BDDC7C}" destId="{5DBB2A8F-2CC3-4921-9300-312DA04B8E37}" srcOrd="0" destOrd="2" presId="urn:microsoft.com/office/officeart/2018/2/layout/IconLabelDescriptionList"/>
    <dgm:cxn modelId="{D8B283DC-278A-4FD4-89AB-5CA3BB47D71B}" type="presOf" srcId="{E39475CA-B658-4AF7-AFAD-84B7AD74B2C2}" destId="{5DBB2A8F-2CC3-4921-9300-312DA04B8E37}" srcOrd="0" destOrd="3" presId="urn:microsoft.com/office/officeart/2018/2/layout/IconLabelDescriptionList"/>
    <dgm:cxn modelId="{CF6724E6-23DE-45D0-B692-146ED4023EF4}" srcId="{0343435F-24CB-4E09-A07F-03057D69994D}" destId="{C8F6A76E-8F3D-4CC9-825E-019442EC3CDA}" srcOrd="0" destOrd="0" parTransId="{F2116B40-7161-4452-8C5E-F010C14436CC}" sibTransId="{0FDCC05F-F90E-460F-9DEC-045453053232}"/>
    <dgm:cxn modelId="{0ACA7DE6-74B0-4CAE-8B95-8DD706BCA35A}" srcId="{B9CAA9F2-515D-4E69-A8D4-9EE2B265B859}" destId="{EFB4A5EF-E981-40C3-A129-67909EA7C8D9}" srcOrd="1" destOrd="0" parTransId="{FFE84F46-2791-4E50-8BD2-D2BBF3ED4E47}" sibTransId="{0B2BDB45-82EA-4F90-B094-551CC41AADA2}"/>
    <dgm:cxn modelId="{30773EE9-C104-4F61-9D3F-6CEA2915BBA7}" type="presOf" srcId="{0343435F-24CB-4E09-A07F-03057D69994D}" destId="{5DBB2A8F-2CC3-4921-9300-312DA04B8E37}" srcOrd="0" destOrd="0" presId="urn:microsoft.com/office/officeart/2018/2/layout/IconLabelDescriptionList"/>
    <dgm:cxn modelId="{45E76EED-7A7E-4953-9EAE-C91E846CB795}" type="presOf" srcId="{EFB4A5EF-E981-40C3-A129-67909EA7C8D9}" destId="{3B38F747-5797-4BA7-AB49-6E3AC7A75417}" srcOrd="0" destOrd="0" presId="urn:microsoft.com/office/officeart/2018/2/layout/IconLabelDescriptionList"/>
    <dgm:cxn modelId="{864192F0-F247-472C-A819-B86F005FB9A0}" type="presOf" srcId="{C8F6A76E-8F3D-4CC9-825E-019442EC3CDA}" destId="{5DBB2A8F-2CC3-4921-9300-312DA04B8E37}" srcOrd="0" destOrd="1" presId="urn:microsoft.com/office/officeart/2018/2/layout/IconLabelDescriptionList"/>
    <dgm:cxn modelId="{3203D9F4-91C4-439F-BECC-E35E9BA7CD59}" type="presOf" srcId="{8294CAA8-B31B-49CC-85A8-4F7CB1E41D8E}" destId="{115F4F0D-ECB5-4CBD-B3B3-C36EE94E616E}" srcOrd="0" destOrd="0" presId="urn:microsoft.com/office/officeart/2018/2/layout/IconLabelDescriptionList"/>
    <dgm:cxn modelId="{E393AB72-A74B-4831-AD61-7C6416F2260C}" type="presParOf" srcId="{45F5DD64-864C-49C1-A4F8-0E9EC733C8C6}" destId="{91BEAF8F-FEFB-4569-8845-1A2C363597B9}" srcOrd="0" destOrd="0" presId="urn:microsoft.com/office/officeart/2018/2/layout/IconLabelDescriptionList"/>
    <dgm:cxn modelId="{B48DBD2A-B3DD-47B5-B8A0-9C8230590F7D}" type="presParOf" srcId="{91BEAF8F-FEFB-4569-8845-1A2C363597B9}" destId="{17CD1D51-690F-4553-AB5F-8645514554FF}" srcOrd="0" destOrd="0" presId="urn:microsoft.com/office/officeart/2018/2/layout/IconLabelDescriptionList"/>
    <dgm:cxn modelId="{A306C26E-1ABB-4711-8237-F4A994D8F90B}" type="presParOf" srcId="{91BEAF8F-FEFB-4569-8845-1A2C363597B9}" destId="{E2BDB070-A937-40C7-8873-CDB5E0FDF20D}" srcOrd="1" destOrd="0" presId="urn:microsoft.com/office/officeart/2018/2/layout/IconLabelDescriptionList"/>
    <dgm:cxn modelId="{78F0B45E-A8AD-49C9-943A-8D5934D8F178}" type="presParOf" srcId="{91BEAF8F-FEFB-4569-8845-1A2C363597B9}" destId="{C03D07A0-0DFF-4AB7-BD99-C9E858E2A331}" srcOrd="2" destOrd="0" presId="urn:microsoft.com/office/officeart/2018/2/layout/IconLabelDescriptionList"/>
    <dgm:cxn modelId="{05A73263-DF89-4EC0-8C60-B5EA57BF4C2B}" type="presParOf" srcId="{91BEAF8F-FEFB-4569-8845-1A2C363597B9}" destId="{847C6F50-81EE-4502-8440-BAFC8ACCE140}" srcOrd="3" destOrd="0" presId="urn:microsoft.com/office/officeart/2018/2/layout/IconLabelDescriptionList"/>
    <dgm:cxn modelId="{A5743CF1-CA65-4F49-B708-9AAB103F4CC9}" type="presParOf" srcId="{91BEAF8F-FEFB-4569-8845-1A2C363597B9}" destId="{5DBB2A8F-2CC3-4921-9300-312DA04B8E37}" srcOrd="4" destOrd="0" presId="urn:microsoft.com/office/officeart/2018/2/layout/IconLabelDescriptionList"/>
    <dgm:cxn modelId="{AAD63A98-339B-42BD-9588-08F1C0CBCDEF}" type="presParOf" srcId="{45F5DD64-864C-49C1-A4F8-0E9EC733C8C6}" destId="{A20B3A6D-8A24-4472-BF95-75013D5A9AE3}" srcOrd="1" destOrd="0" presId="urn:microsoft.com/office/officeart/2018/2/layout/IconLabelDescriptionList"/>
    <dgm:cxn modelId="{BADC2B57-102F-4A8C-B3CD-6D1FA7C5B404}" type="presParOf" srcId="{45F5DD64-864C-49C1-A4F8-0E9EC733C8C6}" destId="{2514844C-BDCF-4257-8109-62FBE987943C}" srcOrd="2" destOrd="0" presId="urn:microsoft.com/office/officeart/2018/2/layout/IconLabelDescriptionList"/>
    <dgm:cxn modelId="{D4D0FD8A-589F-45AC-B5D7-632FC2BE5C36}" type="presParOf" srcId="{2514844C-BDCF-4257-8109-62FBE987943C}" destId="{E6794274-9805-467F-8B50-3A32EA129F8B}" srcOrd="0" destOrd="0" presId="urn:microsoft.com/office/officeart/2018/2/layout/IconLabelDescriptionList"/>
    <dgm:cxn modelId="{424FE1E1-AB82-4456-B0CD-B19BE4214559}" type="presParOf" srcId="{2514844C-BDCF-4257-8109-62FBE987943C}" destId="{D891B698-D966-4055-B342-DBEBA29333BD}" srcOrd="1" destOrd="0" presId="urn:microsoft.com/office/officeart/2018/2/layout/IconLabelDescriptionList"/>
    <dgm:cxn modelId="{5DF58C19-15B5-4010-8FD2-22CB3C57AB89}" type="presParOf" srcId="{2514844C-BDCF-4257-8109-62FBE987943C}" destId="{3B38F747-5797-4BA7-AB49-6E3AC7A75417}" srcOrd="2" destOrd="0" presId="urn:microsoft.com/office/officeart/2018/2/layout/IconLabelDescriptionList"/>
    <dgm:cxn modelId="{A77B9401-658D-4690-B5E7-1AF7065D31A8}" type="presParOf" srcId="{2514844C-BDCF-4257-8109-62FBE987943C}" destId="{40F5F08F-586F-4F6E-9D6E-FFAAD13B4161}" srcOrd="3" destOrd="0" presId="urn:microsoft.com/office/officeart/2018/2/layout/IconLabelDescriptionList"/>
    <dgm:cxn modelId="{54F084DA-5294-4719-939A-BF3E1F41554E}" type="presParOf" srcId="{2514844C-BDCF-4257-8109-62FBE987943C}" destId="{115F4F0D-ECB5-4CBD-B3B3-C36EE94E61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1606FF-BC7A-4181-AD16-5910728FD7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39297B-BF3D-4DF1-8D10-9692D9708448}">
      <dgm:prSet/>
      <dgm:spPr/>
      <dgm:t>
        <a:bodyPr/>
        <a:lstStyle/>
        <a:p>
          <a:pPr>
            <a:defRPr b="1"/>
          </a:pPr>
          <a:r>
            <a:rPr lang="en-US" b="1"/>
            <a:t>Conclusion: </a:t>
          </a:r>
          <a:endParaRPr lang="en-US"/>
        </a:p>
      </dgm:t>
    </dgm:pt>
    <dgm:pt modelId="{9DC4EF30-4022-4AF3-998E-F1F9C205F600}" type="parTrans" cxnId="{0A7A0251-8C3F-4E81-9CDF-5A14F2D64338}">
      <dgm:prSet/>
      <dgm:spPr/>
      <dgm:t>
        <a:bodyPr/>
        <a:lstStyle/>
        <a:p>
          <a:endParaRPr lang="en-US"/>
        </a:p>
      </dgm:t>
    </dgm:pt>
    <dgm:pt modelId="{021A9D4B-CC6C-4CA4-AFCC-D5C795FDBA78}" type="sibTrans" cxnId="{0A7A0251-8C3F-4E81-9CDF-5A14F2D64338}">
      <dgm:prSet/>
      <dgm:spPr/>
      <dgm:t>
        <a:bodyPr/>
        <a:lstStyle/>
        <a:p>
          <a:endParaRPr lang="en-US"/>
        </a:p>
      </dgm:t>
    </dgm:pt>
    <dgm:pt modelId="{C882CEED-C5E7-45C7-9349-188F80528F9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   The linear regression model predicts car insurance premiums based on driver experience, with R² of 0.64.  It is not perfect. There’s still significant room for improvement in capturing the relationship between Driver Experience and Premium.</a:t>
          </a:r>
        </a:p>
      </dgm:t>
    </dgm:pt>
    <dgm:pt modelId="{55C9ED4E-2420-42D3-9B72-711B6BE58E78}" type="parTrans" cxnId="{E046BAA3-9450-496D-B17E-CEAA74F12CCF}">
      <dgm:prSet/>
      <dgm:spPr/>
      <dgm:t>
        <a:bodyPr/>
        <a:lstStyle/>
        <a:p>
          <a:endParaRPr lang="en-US"/>
        </a:p>
      </dgm:t>
    </dgm:pt>
    <dgm:pt modelId="{66A49BD5-2B1F-409F-93BA-F19DFA9FD5CB}" type="sibTrans" cxnId="{E046BAA3-9450-496D-B17E-CEAA74F12CCF}">
      <dgm:prSet/>
      <dgm:spPr/>
      <dgm:t>
        <a:bodyPr/>
        <a:lstStyle/>
        <a:p>
          <a:endParaRPr lang="en-US"/>
        </a:p>
      </dgm:t>
    </dgm:pt>
    <dgm:pt modelId="{D8025B45-DB3B-4F27-8FDC-6D83514BFBAF}">
      <dgm:prSet/>
      <dgm:spPr/>
      <dgm:t>
        <a:bodyPr/>
        <a:lstStyle/>
        <a:p>
          <a:pPr>
            <a:defRPr b="1"/>
          </a:pPr>
          <a:r>
            <a:rPr lang="en-US" b="1"/>
            <a:t>Next Steps:</a:t>
          </a:r>
          <a:endParaRPr lang="en-US"/>
        </a:p>
      </dgm:t>
    </dgm:pt>
    <dgm:pt modelId="{52B69519-DF12-466C-BC7A-4D5E8E143716}" type="parTrans" cxnId="{EEBB6EFC-03D4-49AA-9BC2-FE64DD54FA6C}">
      <dgm:prSet/>
      <dgm:spPr/>
      <dgm:t>
        <a:bodyPr/>
        <a:lstStyle/>
        <a:p>
          <a:endParaRPr lang="en-US"/>
        </a:p>
      </dgm:t>
    </dgm:pt>
    <dgm:pt modelId="{14503864-0E45-4DFD-A5D1-CA163679A1B3}" type="sibTrans" cxnId="{EEBB6EFC-03D4-49AA-9BC2-FE64DD54FA6C}">
      <dgm:prSet/>
      <dgm:spPr/>
      <dgm:t>
        <a:bodyPr/>
        <a:lstStyle/>
        <a:p>
          <a:endParaRPr lang="en-US"/>
        </a:p>
      </dgm:t>
    </dgm:pt>
    <dgm:pt modelId="{24DFE59F-6F30-4A65-866B-0F6FD1878CE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   Try other machine learning models</a:t>
          </a:r>
        </a:p>
      </dgm:t>
    </dgm:pt>
    <dgm:pt modelId="{1A352E9F-5334-41AC-863C-81A5AE9EF88C}" type="parTrans" cxnId="{A7909F15-BC61-46A0-8019-42567BCBEE7D}">
      <dgm:prSet/>
      <dgm:spPr/>
      <dgm:t>
        <a:bodyPr/>
        <a:lstStyle/>
        <a:p>
          <a:endParaRPr lang="en-US"/>
        </a:p>
      </dgm:t>
    </dgm:pt>
    <dgm:pt modelId="{2F608230-63DE-4D48-AB2E-175C4D1930D9}" type="sibTrans" cxnId="{A7909F15-BC61-46A0-8019-42567BCBEE7D}">
      <dgm:prSet/>
      <dgm:spPr/>
      <dgm:t>
        <a:bodyPr/>
        <a:lstStyle/>
        <a:p>
          <a:endParaRPr lang="en-US"/>
        </a:p>
      </dgm:t>
    </dgm:pt>
    <dgm:pt modelId="{92D49107-E613-4D32-BABB-5506631C22D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   Incorporate additional features like age or car type for improved accuracy.</a:t>
          </a:r>
        </a:p>
      </dgm:t>
    </dgm:pt>
    <dgm:pt modelId="{44B2862E-3721-4E43-87BD-A06726DF17ED}" type="parTrans" cxnId="{91C47828-10B7-4C0A-8D0B-7AE1FF53AC8A}">
      <dgm:prSet/>
      <dgm:spPr/>
      <dgm:t>
        <a:bodyPr/>
        <a:lstStyle/>
        <a:p>
          <a:endParaRPr lang="en-US"/>
        </a:p>
      </dgm:t>
    </dgm:pt>
    <dgm:pt modelId="{76B7DBC2-4737-4612-B09C-D93C4B24CB60}" type="sibTrans" cxnId="{91C47828-10B7-4C0A-8D0B-7AE1FF53AC8A}">
      <dgm:prSet/>
      <dgm:spPr/>
      <dgm:t>
        <a:bodyPr/>
        <a:lstStyle/>
        <a:p>
          <a:endParaRPr lang="en-US"/>
        </a:p>
      </dgm:t>
    </dgm:pt>
    <dgm:pt modelId="{9591B98B-8D5E-410F-BF38-01B8848EEA6C}">
      <dgm:prSet/>
      <dgm:spPr/>
      <dgm:t>
        <a:bodyPr/>
        <a:lstStyle/>
        <a:p>
          <a:pPr>
            <a:buNone/>
          </a:pPr>
          <a:r>
            <a:rPr lang="en-US" dirty="0"/>
            <a:t>    Test the model on new data to ensure generalizability.</a:t>
          </a:r>
        </a:p>
      </dgm:t>
    </dgm:pt>
    <dgm:pt modelId="{1407CEC2-05F7-41BB-8BBE-7AE92517AD9F}" type="parTrans" cxnId="{F5FF3DDD-13FA-44F8-ABFF-2F346FE0FD57}">
      <dgm:prSet/>
      <dgm:spPr/>
      <dgm:t>
        <a:bodyPr/>
        <a:lstStyle/>
        <a:p>
          <a:endParaRPr lang="en-US"/>
        </a:p>
      </dgm:t>
    </dgm:pt>
    <dgm:pt modelId="{BDB512BF-B25D-416C-A8C1-4F11A6C40FE6}" type="sibTrans" cxnId="{F5FF3DDD-13FA-44F8-ABFF-2F346FE0FD57}">
      <dgm:prSet/>
      <dgm:spPr/>
      <dgm:t>
        <a:bodyPr/>
        <a:lstStyle/>
        <a:p>
          <a:endParaRPr lang="en-US"/>
        </a:p>
      </dgm:t>
    </dgm:pt>
    <dgm:pt modelId="{930C73E2-E68B-4A2E-A8DC-26A6CC55B941}" type="pres">
      <dgm:prSet presAssocID="{7D1606FF-BC7A-4181-AD16-5910728FD7D0}" presName="root" presStyleCnt="0">
        <dgm:presLayoutVars>
          <dgm:dir/>
          <dgm:resizeHandles val="exact"/>
        </dgm:presLayoutVars>
      </dgm:prSet>
      <dgm:spPr/>
    </dgm:pt>
    <dgm:pt modelId="{FDEADBB0-1B44-4A47-9A77-9A5F58245FF4}" type="pres">
      <dgm:prSet presAssocID="{FB39297B-BF3D-4DF1-8D10-9692D9708448}" presName="compNode" presStyleCnt="0"/>
      <dgm:spPr/>
    </dgm:pt>
    <dgm:pt modelId="{A47B0852-C74E-4CE2-B8F1-FE939C4EC68F}" type="pres">
      <dgm:prSet presAssocID="{FB39297B-BF3D-4DF1-8D10-9692D97084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0B7DA7B-BC5A-48D7-8A7B-84764349BFCF}" type="pres">
      <dgm:prSet presAssocID="{FB39297B-BF3D-4DF1-8D10-9692D9708448}" presName="iconSpace" presStyleCnt="0"/>
      <dgm:spPr/>
    </dgm:pt>
    <dgm:pt modelId="{5978905C-4E00-4D62-B92E-D6B4C420806E}" type="pres">
      <dgm:prSet presAssocID="{FB39297B-BF3D-4DF1-8D10-9692D9708448}" presName="parTx" presStyleLbl="revTx" presStyleIdx="0" presStyleCnt="4">
        <dgm:presLayoutVars>
          <dgm:chMax val="0"/>
          <dgm:chPref val="0"/>
        </dgm:presLayoutVars>
      </dgm:prSet>
      <dgm:spPr/>
    </dgm:pt>
    <dgm:pt modelId="{DB17ABFA-253D-4854-94BB-63212A3A83DD}" type="pres">
      <dgm:prSet presAssocID="{FB39297B-BF3D-4DF1-8D10-9692D9708448}" presName="txSpace" presStyleCnt="0"/>
      <dgm:spPr/>
    </dgm:pt>
    <dgm:pt modelId="{E23BDB94-4243-4EB2-8DFB-6F4CC9149900}" type="pres">
      <dgm:prSet presAssocID="{FB39297B-BF3D-4DF1-8D10-9692D9708448}" presName="desTx" presStyleLbl="revTx" presStyleIdx="1" presStyleCnt="4">
        <dgm:presLayoutVars/>
      </dgm:prSet>
      <dgm:spPr/>
    </dgm:pt>
    <dgm:pt modelId="{299C6616-CC78-4A1B-A259-B88AE8EEBD02}" type="pres">
      <dgm:prSet presAssocID="{021A9D4B-CC6C-4CA4-AFCC-D5C795FDBA78}" presName="sibTrans" presStyleCnt="0"/>
      <dgm:spPr/>
    </dgm:pt>
    <dgm:pt modelId="{583D937B-C415-4364-90F7-BB5E30E4E1F5}" type="pres">
      <dgm:prSet presAssocID="{D8025B45-DB3B-4F27-8FDC-6D83514BFBAF}" presName="compNode" presStyleCnt="0"/>
      <dgm:spPr/>
    </dgm:pt>
    <dgm:pt modelId="{018F4459-138C-43F6-8387-22F34FBBA6CF}" type="pres">
      <dgm:prSet presAssocID="{D8025B45-DB3B-4F27-8FDC-6D83514BFB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3E06D8D-38BE-4A07-8983-92992A281D5E}" type="pres">
      <dgm:prSet presAssocID="{D8025B45-DB3B-4F27-8FDC-6D83514BFBAF}" presName="iconSpace" presStyleCnt="0"/>
      <dgm:spPr/>
    </dgm:pt>
    <dgm:pt modelId="{DD77D346-A91E-419C-BB67-55ADA744F99A}" type="pres">
      <dgm:prSet presAssocID="{D8025B45-DB3B-4F27-8FDC-6D83514BFBAF}" presName="parTx" presStyleLbl="revTx" presStyleIdx="2" presStyleCnt="4">
        <dgm:presLayoutVars>
          <dgm:chMax val="0"/>
          <dgm:chPref val="0"/>
        </dgm:presLayoutVars>
      </dgm:prSet>
      <dgm:spPr/>
    </dgm:pt>
    <dgm:pt modelId="{7AC33BE7-F1E7-42F1-A01C-E85AAAC8751A}" type="pres">
      <dgm:prSet presAssocID="{D8025B45-DB3B-4F27-8FDC-6D83514BFBAF}" presName="txSpace" presStyleCnt="0"/>
      <dgm:spPr/>
    </dgm:pt>
    <dgm:pt modelId="{84D951B1-71FC-4033-8431-4B231FC70A05}" type="pres">
      <dgm:prSet presAssocID="{D8025B45-DB3B-4F27-8FDC-6D83514BFBAF}" presName="desTx" presStyleLbl="revTx" presStyleIdx="3" presStyleCnt="4">
        <dgm:presLayoutVars/>
      </dgm:prSet>
      <dgm:spPr/>
    </dgm:pt>
  </dgm:ptLst>
  <dgm:cxnLst>
    <dgm:cxn modelId="{A7909F15-BC61-46A0-8019-42567BCBEE7D}" srcId="{D8025B45-DB3B-4F27-8FDC-6D83514BFBAF}" destId="{24DFE59F-6F30-4A65-866B-0F6FD1878CE7}" srcOrd="0" destOrd="0" parTransId="{1A352E9F-5334-41AC-863C-81A5AE9EF88C}" sibTransId="{2F608230-63DE-4D48-AB2E-175C4D1930D9}"/>
    <dgm:cxn modelId="{D6FC311A-48B3-4DEE-BF54-26768918031D}" type="presOf" srcId="{9591B98B-8D5E-410F-BF38-01B8848EEA6C}" destId="{84D951B1-71FC-4033-8431-4B231FC70A05}" srcOrd="0" destOrd="2" presId="urn:microsoft.com/office/officeart/2018/2/layout/IconLabelDescriptionList"/>
    <dgm:cxn modelId="{91C47828-10B7-4C0A-8D0B-7AE1FF53AC8A}" srcId="{D8025B45-DB3B-4F27-8FDC-6D83514BFBAF}" destId="{92D49107-E613-4D32-BABB-5506631C22D4}" srcOrd="1" destOrd="0" parTransId="{44B2862E-3721-4E43-87BD-A06726DF17ED}" sibTransId="{76B7DBC2-4737-4612-B09C-D93C4B24CB60}"/>
    <dgm:cxn modelId="{A5BDFF33-DEC4-462D-93D8-6C665D96C7F9}" type="presOf" srcId="{D8025B45-DB3B-4F27-8FDC-6D83514BFBAF}" destId="{DD77D346-A91E-419C-BB67-55ADA744F99A}" srcOrd="0" destOrd="0" presId="urn:microsoft.com/office/officeart/2018/2/layout/IconLabelDescriptionList"/>
    <dgm:cxn modelId="{B0037A3C-75CC-4250-A692-D3D24D75267F}" type="presOf" srcId="{92D49107-E613-4D32-BABB-5506631C22D4}" destId="{84D951B1-71FC-4033-8431-4B231FC70A05}" srcOrd="0" destOrd="1" presId="urn:microsoft.com/office/officeart/2018/2/layout/IconLabelDescriptionList"/>
    <dgm:cxn modelId="{16700960-E644-4B24-80B6-FC74CBD550D9}" type="presOf" srcId="{FB39297B-BF3D-4DF1-8D10-9692D9708448}" destId="{5978905C-4E00-4D62-B92E-D6B4C420806E}" srcOrd="0" destOrd="0" presId="urn:microsoft.com/office/officeart/2018/2/layout/IconLabelDescriptionList"/>
    <dgm:cxn modelId="{B1FA346B-3AC2-4FB3-A695-6BFAD8869E1B}" type="presOf" srcId="{C882CEED-C5E7-45C7-9349-188F80528F99}" destId="{E23BDB94-4243-4EB2-8DFB-6F4CC9149900}" srcOrd="0" destOrd="0" presId="urn:microsoft.com/office/officeart/2018/2/layout/IconLabelDescriptionList"/>
    <dgm:cxn modelId="{0A7A0251-8C3F-4E81-9CDF-5A14F2D64338}" srcId="{7D1606FF-BC7A-4181-AD16-5910728FD7D0}" destId="{FB39297B-BF3D-4DF1-8D10-9692D9708448}" srcOrd="0" destOrd="0" parTransId="{9DC4EF30-4022-4AF3-998E-F1F9C205F600}" sibTransId="{021A9D4B-CC6C-4CA4-AFCC-D5C795FDBA78}"/>
    <dgm:cxn modelId="{0E0F039B-0002-43C1-9400-00B2DF2C696C}" type="presOf" srcId="{7D1606FF-BC7A-4181-AD16-5910728FD7D0}" destId="{930C73E2-E68B-4A2E-A8DC-26A6CC55B941}" srcOrd="0" destOrd="0" presId="urn:microsoft.com/office/officeart/2018/2/layout/IconLabelDescriptionList"/>
    <dgm:cxn modelId="{E046BAA3-9450-496D-B17E-CEAA74F12CCF}" srcId="{FB39297B-BF3D-4DF1-8D10-9692D9708448}" destId="{C882CEED-C5E7-45C7-9349-188F80528F99}" srcOrd="0" destOrd="0" parTransId="{55C9ED4E-2420-42D3-9B72-711B6BE58E78}" sibTransId="{66A49BD5-2B1F-409F-93BA-F19DFA9FD5CB}"/>
    <dgm:cxn modelId="{F5FF3DDD-13FA-44F8-ABFF-2F346FE0FD57}" srcId="{D8025B45-DB3B-4F27-8FDC-6D83514BFBAF}" destId="{9591B98B-8D5E-410F-BF38-01B8848EEA6C}" srcOrd="2" destOrd="0" parTransId="{1407CEC2-05F7-41BB-8BBE-7AE92517AD9F}" sibTransId="{BDB512BF-B25D-416C-A8C1-4F11A6C40FE6}"/>
    <dgm:cxn modelId="{EEBB6EFC-03D4-49AA-9BC2-FE64DD54FA6C}" srcId="{7D1606FF-BC7A-4181-AD16-5910728FD7D0}" destId="{D8025B45-DB3B-4F27-8FDC-6D83514BFBAF}" srcOrd="1" destOrd="0" parTransId="{52B69519-DF12-466C-BC7A-4D5E8E143716}" sibTransId="{14503864-0E45-4DFD-A5D1-CA163679A1B3}"/>
    <dgm:cxn modelId="{C763E6FF-4530-499C-B3B4-E7C568A8245D}" type="presOf" srcId="{24DFE59F-6F30-4A65-866B-0F6FD1878CE7}" destId="{84D951B1-71FC-4033-8431-4B231FC70A05}" srcOrd="0" destOrd="0" presId="urn:microsoft.com/office/officeart/2018/2/layout/IconLabelDescriptionList"/>
    <dgm:cxn modelId="{C9DB3226-C204-4AA1-A5BE-BB6CF08EDDAB}" type="presParOf" srcId="{930C73E2-E68B-4A2E-A8DC-26A6CC55B941}" destId="{FDEADBB0-1B44-4A47-9A77-9A5F58245FF4}" srcOrd="0" destOrd="0" presId="urn:microsoft.com/office/officeart/2018/2/layout/IconLabelDescriptionList"/>
    <dgm:cxn modelId="{B2F11511-C4AE-40B9-9C6F-F9D89ED37A49}" type="presParOf" srcId="{FDEADBB0-1B44-4A47-9A77-9A5F58245FF4}" destId="{A47B0852-C74E-4CE2-B8F1-FE939C4EC68F}" srcOrd="0" destOrd="0" presId="urn:microsoft.com/office/officeart/2018/2/layout/IconLabelDescriptionList"/>
    <dgm:cxn modelId="{F233D506-C9D1-4484-B864-5056714F15D9}" type="presParOf" srcId="{FDEADBB0-1B44-4A47-9A77-9A5F58245FF4}" destId="{E0B7DA7B-BC5A-48D7-8A7B-84764349BFCF}" srcOrd="1" destOrd="0" presId="urn:microsoft.com/office/officeart/2018/2/layout/IconLabelDescriptionList"/>
    <dgm:cxn modelId="{18488E9E-3D8F-40F1-8E04-343CCD048091}" type="presParOf" srcId="{FDEADBB0-1B44-4A47-9A77-9A5F58245FF4}" destId="{5978905C-4E00-4D62-B92E-D6B4C420806E}" srcOrd="2" destOrd="0" presId="urn:microsoft.com/office/officeart/2018/2/layout/IconLabelDescriptionList"/>
    <dgm:cxn modelId="{3F48DF27-A6BF-4688-819C-889C0FCB9506}" type="presParOf" srcId="{FDEADBB0-1B44-4A47-9A77-9A5F58245FF4}" destId="{DB17ABFA-253D-4854-94BB-63212A3A83DD}" srcOrd="3" destOrd="0" presId="urn:microsoft.com/office/officeart/2018/2/layout/IconLabelDescriptionList"/>
    <dgm:cxn modelId="{C0C8968C-9687-4AE1-AB6C-0FFFB9F602A5}" type="presParOf" srcId="{FDEADBB0-1B44-4A47-9A77-9A5F58245FF4}" destId="{E23BDB94-4243-4EB2-8DFB-6F4CC9149900}" srcOrd="4" destOrd="0" presId="urn:microsoft.com/office/officeart/2018/2/layout/IconLabelDescriptionList"/>
    <dgm:cxn modelId="{72792FEF-CB91-45C7-92B1-5ACB35074E6D}" type="presParOf" srcId="{930C73E2-E68B-4A2E-A8DC-26A6CC55B941}" destId="{299C6616-CC78-4A1B-A259-B88AE8EEBD02}" srcOrd="1" destOrd="0" presId="urn:microsoft.com/office/officeart/2018/2/layout/IconLabelDescriptionList"/>
    <dgm:cxn modelId="{C1D378F2-F95F-4A85-8AB4-3C935D0DDCD4}" type="presParOf" srcId="{930C73E2-E68B-4A2E-A8DC-26A6CC55B941}" destId="{583D937B-C415-4364-90F7-BB5E30E4E1F5}" srcOrd="2" destOrd="0" presId="urn:microsoft.com/office/officeart/2018/2/layout/IconLabelDescriptionList"/>
    <dgm:cxn modelId="{E146209E-AB4F-4C6D-8CE7-86007D2C9DC8}" type="presParOf" srcId="{583D937B-C415-4364-90F7-BB5E30E4E1F5}" destId="{018F4459-138C-43F6-8387-22F34FBBA6CF}" srcOrd="0" destOrd="0" presId="urn:microsoft.com/office/officeart/2018/2/layout/IconLabelDescriptionList"/>
    <dgm:cxn modelId="{35E7C70B-5C3C-4705-82A5-EF6B9D5E071C}" type="presParOf" srcId="{583D937B-C415-4364-90F7-BB5E30E4E1F5}" destId="{43E06D8D-38BE-4A07-8983-92992A281D5E}" srcOrd="1" destOrd="0" presId="urn:microsoft.com/office/officeart/2018/2/layout/IconLabelDescriptionList"/>
    <dgm:cxn modelId="{6578536A-5DDD-4622-9F9B-F092A6F9079C}" type="presParOf" srcId="{583D937B-C415-4364-90F7-BB5E30E4E1F5}" destId="{DD77D346-A91E-419C-BB67-55ADA744F99A}" srcOrd="2" destOrd="0" presId="urn:microsoft.com/office/officeart/2018/2/layout/IconLabelDescriptionList"/>
    <dgm:cxn modelId="{C3657099-6467-4AED-AB7D-91B9089E28B8}" type="presParOf" srcId="{583D937B-C415-4364-90F7-BB5E30E4E1F5}" destId="{7AC33BE7-F1E7-42F1-A01C-E85AAAC8751A}" srcOrd="3" destOrd="0" presId="urn:microsoft.com/office/officeart/2018/2/layout/IconLabelDescriptionList"/>
    <dgm:cxn modelId="{CB450292-28F2-4236-BB05-7B918DB89775}" type="presParOf" srcId="{583D937B-C415-4364-90F7-BB5E30E4E1F5}" destId="{84D951B1-71FC-4033-8431-4B231FC70A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FA46E-FE1F-497A-8935-43E965E82DCC}">
      <dsp:nvSpPr>
        <dsp:cNvPr id="0" name=""/>
        <dsp:cNvSpPr/>
      </dsp:nvSpPr>
      <dsp:spPr>
        <a:xfrm>
          <a:off x="297079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2A241-2B56-4B6C-B374-3866E1C5511F}">
      <dsp:nvSpPr>
        <dsp:cNvPr id="0" name=""/>
        <dsp:cNvSpPr/>
      </dsp:nvSpPr>
      <dsp:spPr>
        <a:xfrm>
          <a:off x="492460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F475D-3EB4-47F2-ABD6-135D9D9E24A3}">
      <dsp:nvSpPr>
        <dsp:cNvPr id="0" name=""/>
        <dsp:cNvSpPr/>
      </dsp:nvSpPr>
      <dsp:spPr>
        <a:xfrm>
          <a:off x="4008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1. Introduction &amp; Business Context</a:t>
          </a:r>
          <a:endParaRPr lang="en-US" sz="1300" kern="1200"/>
        </a:p>
      </dsp:txBody>
      <dsp:txXfrm>
        <a:off x="4008" y="1694748"/>
        <a:ext cx="1502929" cy="601171"/>
      </dsp:txXfrm>
    </dsp:sp>
    <dsp:sp modelId="{6A9D124E-DD8D-494E-9E81-6F96F292C610}">
      <dsp:nvSpPr>
        <dsp:cNvPr id="0" name=""/>
        <dsp:cNvSpPr/>
      </dsp:nvSpPr>
      <dsp:spPr>
        <a:xfrm>
          <a:off x="2063021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A944C-CA5F-44CB-8712-7552863B341D}">
      <dsp:nvSpPr>
        <dsp:cNvPr id="0" name=""/>
        <dsp:cNvSpPr/>
      </dsp:nvSpPr>
      <dsp:spPr>
        <a:xfrm>
          <a:off x="2258402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F6829-4668-4DB7-8243-11D1CDADE072}">
      <dsp:nvSpPr>
        <dsp:cNvPr id="0" name=""/>
        <dsp:cNvSpPr/>
      </dsp:nvSpPr>
      <dsp:spPr>
        <a:xfrm>
          <a:off x="1769950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2. Data Overview &amp; Problem Statement</a:t>
          </a:r>
          <a:endParaRPr lang="en-US" sz="1300" kern="1200"/>
        </a:p>
      </dsp:txBody>
      <dsp:txXfrm>
        <a:off x="1769950" y="1694748"/>
        <a:ext cx="1502929" cy="601171"/>
      </dsp:txXfrm>
    </dsp:sp>
    <dsp:sp modelId="{ECFB7CB3-9F06-41D3-87ED-D2370EF9BE06}">
      <dsp:nvSpPr>
        <dsp:cNvPr id="0" name=""/>
        <dsp:cNvSpPr/>
      </dsp:nvSpPr>
      <dsp:spPr>
        <a:xfrm>
          <a:off x="3828964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D28C-64A9-4DFD-AA41-939D269C3354}">
      <dsp:nvSpPr>
        <dsp:cNvPr id="0" name=""/>
        <dsp:cNvSpPr/>
      </dsp:nvSpPr>
      <dsp:spPr>
        <a:xfrm>
          <a:off x="4024345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E5F-80C7-4BF8-9ECC-C03439EB542E}">
      <dsp:nvSpPr>
        <dsp:cNvPr id="0" name=""/>
        <dsp:cNvSpPr/>
      </dsp:nvSpPr>
      <dsp:spPr>
        <a:xfrm>
          <a:off x="3535892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3. Exploratory Data Analysis (EDA)</a:t>
          </a:r>
          <a:endParaRPr lang="en-US" sz="1300" kern="1200"/>
        </a:p>
      </dsp:txBody>
      <dsp:txXfrm>
        <a:off x="3535892" y="1694748"/>
        <a:ext cx="1502929" cy="601171"/>
      </dsp:txXfrm>
    </dsp:sp>
    <dsp:sp modelId="{FDB48F8B-A2E0-4475-AEE4-11265D4CAD2F}">
      <dsp:nvSpPr>
        <dsp:cNvPr id="0" name=""/>
        <dsp:cNvSpPr/>
      </dsp:nvSpPr>
      <dsp:spPr>
        <a:xfrm>
          <a:off x="5594906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3245-BD70-46EA-BB22-6D7132BBB0D8}">
      <dsp:nvSpPr>
        <dsp:cNvPr id="0" name=""/>
        <dsp:cNvSpPr/>
      </dsp:nvSpPr>
      <dsp:spPr>
        <a:xfrm>
          <a:off x="5790287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894DD-42FD-41EC-B76D-DC7E6C275FBC}">
      <dsp:nvSpPr>
        <dsp:cNvPr id="0" name=""/>
        <dsp:cNvSpPr/>
      </dsp:nvSpPr>
      <dsp:spPr>
        <a:xfrm>
          <a:off x="5301835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4. Hypothesis &amp; Analysis</a:t>
          </a:r>
          <a:endParaRPr lang="en-US" sz="1300" kern="1200"/>
        </a:p>
      </dsp:txBody>
      <dsp:txXfrm>
        <a:off x="5301835" y="1694748"/>
        <a:ext cx="1502929" cy="601171"/>
      </dsp:txXfrm>
    </dsp:sp>
    <dsp:sp modelId="{3DBACBC2-1AF8-4AF5-A462-28A8862AD762}">
      <dsp:nvSpPr>
        <dsp:cNvPr id="0" name=""/>
        <dsp:cNvSpPr/>
      </dsp:nvSpPr>
      <dsp:spPr>
        <a:xfrm>
          <a:off x="7360849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4979-94B1-404D-8EC0-2B0C9F3C81EA}">
      <dsp:nvSpPr>
        <dsp:cNvPr id="0" name=""/>
        <dsp:cNvSpPr/>
      </dsp:nvSpPr>
      <dsp:spPr>
        <a:xfrm>
          <a:off x="7556229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BB22C-EC8A-427C-90EE-D823AAFC3078}">
      <dsp:nvSpPr>
        <dsp:cNvPr id="0" name=""/>
        <dsp:cNvSpPr/>
      </dsp:nvSpPr>
      <dsp:spPr>
        <a:xfrm>
          <a:off x="7067777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5. Modeling &amp; Results</a:t>
          </a:r>
          <a:endParaRPr lang="en-US" sz="1300" kern="1200"/>
        </a:p>
      </dsp:txBody>
      <dsp:txXfrm>
        <a:off x="7067777" y="1694748"/>
        <a:ext cx="1502929" cy="601171"/>
      </dsp:txXfrm>
    </dsp:sp>
    <dsp:sp modelId="{0FA111E2-5A1A-4DF7-8A0B-D929338D0965}">
      <dsp:nvSpPr>
        <dsp:cNvPr id="0" name=""/>
        <dsp:cNvSpPr/>
      </dsp:nvSpPr>
      <dsp:spPr>
        <a:xfrm>
          <a:off x="9126791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7A0A-DF02-45E4-A599-7E2CB91A5325}">
      <dsp:nvSpPr>
        <dsp:cNvPr id="0" name=""/>
        <dsp:cNvSpPr/>
      </dsp:nvSpPr>
      <dsp:spPr>
        <a:xfrm>
          <a:off x="9322172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2707C-9E5F-45D9-9D2F-2A4C8AECD88D}">
      <dsp:nvSpPr>
        <dsp:cNvPr id="0" name=""/>
        <dsp:cNvSpPr/>
      </dsp:nvSpPr>
      <dsp:spPr>
        <a:xfrm>
          <a:off x="8833720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6. Conclusion &amp; Insights</a:t>
          </a:r>
          <a:endParaRPr lang="en-US" sz="1300" kern="1200"/>
        </a:p>
      </dsp:txBody>
      <dsp:txXfrm>
        <a:off x="8833720" y="1694748"/>
        <a:ext cx="1502929" cy="60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1745-741E-49DE-A6D6-643C1C606EB4}">
      <dsp:nvSpPr>
        <dsp:cNvPr id="0" name=""/>
        <dsp:cNvSpPr/>
      </dsp:nvSpPr>
      <dsp:spPr>
        <a:xfrm>
          <a:off x="0" y="804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A2B15-8FCC-437E-B6F2-A48CA45DD6E9}">
      <dsp:nvSpPr>
        <dsp:cNvPr id="0" name=""/>
        <dsp:cNvSpPr/>
      </dsp:nvSpPr>
      <dsp:spPr>
        <a:xfrm>
          <a:off x="123380" y="92575"/>
          <a:ext cx="224328" cy="224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98DA7-F29B-4A6A-AF26-1F05DCF016F1}">
      <dsp:nvSpPr>
        <dsp:cNvPr id="0" name=""/>
        <dsp:cNvSpPr/>
      </dsp:nvSpPr>
      <dsp:spPr>
        <a:xfrm>
          <a:off x="471089" y="804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Null Hypothesis (H₀): 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804"/>
        <a:ext cx="8703548" cy="407869"/>
      </dsp:txXfrm>
    </dsp:sp>
    <dsp:sp modelId="{676DA693-7AE0-4893-9A81-DF7F7D23350E}">
      <dsp:nvSpPr>
        <dsp:cNvPr id="0" name=""/>
        <dsp:cNvSpPr/>
      </dsp:nvSpPr>
      <dsp:spPr>
        <a:xfrm>
          <a:off x="0" y="510642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C508-DADB-4802-9601-2F93DB35B6D0}">
      <dsp:nvSpPr>
        <dsp:cNvPr id="0" name=""/>
        <dsp:cNvSpPr/>
      </dsp:nvSpPr>
      <dsp:spPr>
        <a:xfrm>
          <a:off x="123380" y="602413"/>
          <a:ext cx="224328" cy="224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7B3AD-4CC1-4A0C-B084-37B3F14B98D8}">
      <dsp:nvSpPr>
        <dsp:cNvPr id="0" name=""/>
        <dsp:cNvSpPr/>
      </dsp:nvSpPr>
      <dsp:spPr>
        <a:xfrm>
          <a:off x="471089" y="510642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"Driver Experience does not significantly affect car insurance premiums."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510642"/>
        <a:ext cx="8703548" cy="407869"/>
      </dsp:txXfrm>
    </dsp:sp>
    <dsp:sp modelId="{F36DE305-15A8-43B3-99E5-908B02964A81}">
      <dsp:nvSpPr>
        <dsp:cNvPr id="0" name=""/>
        <dsp:cNvSpPr/>
      </dsp:nvSpPr>
      <dsp:spPr>
        <a:xfrm>
          <a:off x="0" y="1020479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962A4-AC86-47A5-B527-AC496AAFEED7}">
      <dsp:nvSpPr>
        <dsp:cNvPr id="0" name=""/>
        <dsp:cNvSpPr/>
      </dsp:nvSpPr>
      <dsp:spPr>
        <a:xfrm>
          <a:off x="123380" y="1112250"/>
          <a:ext cx="224328" cy="224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BD433-12F0-475A-AA12-91FAAF52A1F8}">
      <dsp:nvSpPr>
        <dsp:cNvPr id="0" name=""/>
        <dsp:cNvSpPr/>
      </dsp:nvSpPr>
      <dsp:spPr>
        <a:xfrm>
          <a:off x="471089" y="1020479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Alternative Hypothesis (H₁): 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1020479"/>
        <a:ext cx="8703548" cy="407869"/>
      </dsp:txXfrm>
    </dsp:sp>
    <dsp:sp modelId="{DC12E671-CD6E-4E7E-AC05-9539D8DCC4FC}">
      <dsp:nvSpPr>
        <dsp:cNvPr id="0" name=""/>
        <dsp:cNvSpPr/>
      </dsp:nvSpPr>
      <dsp:spPr>
        <a:xfrm>
          <a:off x="0" y="1530317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4064C-B148-48AE-8738-5D92CA781273}">
      <dsp:nvSpPr>
        <dsp:cNvPr id="0" name=""/>
        <dsp:cNvSpPr/>
      </dsp:nvSpPr>
      <dsp:spPr>
        <a:xfrm>
          <a:off x="123380" y="1622087"/>
          <a:ext cx="224328" cy="224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785FA-A872-4C86-A774-EAE17E1EDEF7}">
      <dsp:nvSpPr>
        <dsp:cNvPr id="0" name=""/>
        <dsp:cNvSpPr/>
      </dsp:nvSpPr>
      <dsp:spPr>
        <a:xfrm>
          <a:off x="471089" y="1530317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"Driver Experience significantly affects car insurance premiums."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1530317"/>
        <a:ext cx="8703548" cy="407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D1D51-690F-4553-AB5F-8645514554FF}">
      <dsp:nvSpPr>
        <dsp:cNvPr id="0" name=""/>
        <dsp:cNvSpPr/>
      </dsp:nvSpPr>
      <dsp:spPr>
        <a:xfrm>
          <a:off x="10506" y="0"/>
          <a:ext cx="1336627" cy="1256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D07A0-0DFF-4AB7-BD99-C9E858E2A331}">
      <dsp:nvSpPr>
        <dsp:cNvPr id="0" name=""/>
        <dsp:cNvSpPr/>
      </dsp:nvSpPr>
      <dsp:spPr>
        <a:xfrm>
          <a:off x="10506" y="1441656"/>
          <a:ext cx="3818936" cy="538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</a:rPr>
            <a:t>Key Findings: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506" y="1441656"/>
        <a:ext cx="3818936" cy="538331"/>
      </dsp:txXfrm>
    </dsp:sp>
    <dsp:sp modelId="{5DBB2A8F-2CC3-4921-9300-312DA04B8E37}">
      <dsp:nvSpPr>
        <dsp:cNvPr id="0" name=""/>
        <dsp:cNvSpPr/>
      </dsp:nvSpPr>
      <dsp:spPr>
        <a:xfrm>
          <a:off x="10506" y="2066290"/>
          <a:ext cx="3818936" cy="252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700" kern="1200" dirty="0">
              <a:solidFill>
                <a:schemeClr val="bg1"/>
              </a:solidFill>
            </a:rPr>
            <a:t> </a:t>
          </a:r>
          <a:r>
            <a:rPr lang="en-US" sz="1700" b="1" kern="1200" dirty="0">
              <a:solidFill>
                <a:schemeClr val="bg1"/>
              </a:solidFill>
            </a:rPr>
            <a:t>S</a:t>
          </a:r>
          <a:r>
            <a:rPr lang="en-AU" sz="1700" b="1" kern="1200" dirty="0" err="1">
              <a:solidFill>
                <a:schemeClr val="bg1"/>
              </a:solidFill>
            </a:rPr>
            <a:t>trong</a:t>
          </a:r>
          <a:r>
            <a:rPr lang="en-AU" sz="1700" b="1" kern="1200" dirty="0">
              <a:solidFill>
                <a:schemeClr val="bg1"/>
              </a:solidFill>
            </a:rPr>
            <a:t> negative relationship</a:t>
          </a:r>
          <a:r>
            <a:rPr lang="en-AU" sz="1700" kern="1200" dirty="0">
              <a:solidFill>
                <a:schemeClr val="bg1"/>
              </a:solidFill>
            </a:rPr>
            <a:t> between </a:t>
          </a:r>
          <a:r>
            <a:rPr lang="en-AU" sz="1700" b="1" kern="1200" dirty="0">
              <a:solidFill>
                <a:schemeClr val="bg1"/>
              </a:solidFill>
            </a:rPr>
            <a:t>driver experience</a:t>
          </a:r>
          <a:r>
            <a:rPr lang="en-AU" sz="1700" kern="1200" dirty="0">
              <a:solidFill>
                <a:schemeClr val="bg1"/>
              </a:solidFill>
            </a:rPr>
            <a:t> and </a:t>
          </a:r>
          <a:r>
            <a:rPr lang="en-AU" sz="1700" b="1" kern="1200" dirty="0">
              <a:solidFill>
                <a:schemeClr val="bg1"/>
              </a:solidFill>
            </a:rPr>
            <a:t>insurance premiums -</a:t>
          </a:r>
          <a:r>
            <a:rPr lang="en-US" sz="1700" kern="1200" dirty="0">
              <a:solidFill>
                <a:schemeClr val="bg1"/>
              </a:solidFill>
            </a:rPr>
            <a:t> driver experience increases, insurance premiums tend to decrease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AU" sz="1700" kern="1200" dirty="0">
              <a:solidFill>
                <a:schemeClr val="bg1"/>
              </a:solidFill>
            </a:rPr>
            <a:t> Our </a:t>
          </a:r>
          <a:r>
            <a:rPr lang="en-AU" sz="1700" b="1" kern="1200" dirty="0">
              <a:solidFill>
                <a:schemeClr val="bg1"/>
              </a:solidFill>
            </a:rPr>
            <a:t>linear regression model</a:t>
          </a:r>
          <a:r>
            <a:rPr lang="en-AU" sz="1700" kern="1200" dirty="0">
              <a:solidFill>
                <a:schemeClr val="bg1"/>
              </a:solidFill>
            </a:rPr>
            <a:t> </a:t>
          </a:r>
          <a:r>
            <a:rPr lang="en-US" sz="1700" kern="1200" dirty="0">
              <a:solidFill>
                <a:schemeClr val="bg1"/>
              </a:solidFill>
            </a:rPr>
            <a:t>provides a </a:t>
          </a:r>
          <a:r>
            <a:rPr lang="en-AU" sz="1700" kern="1200" dirty="0">
              <a:solidFill>
                <a:schemeClr val="bg1"/>
              </a:solidFill>
            </a:rPr>
            <a:t>solid baseline </a:t>
          </a:r>
          <a:r>
            <a:rPr lang="en-US" sz="1700" kern="1200" dirty="0">
              <a:solidFill>
                <a:schemeClr val="bg1"/>
              </a:solidFill>
            </a:rPr>
            <a:t>point for predicting insurance premiums based on driver experience.</a:t>
          </a:r>
        </a:p>
      </dsp:txBody>
      <dsp:txXfrm>
        <a:off x="10506" y="2066290"/>
        <a:ext cx="3818936" cy="2529925"/>
      </dsp:txXfrm>
    </dsp:sp>
    <dsp:sp modelId="{E6794274-9805-467F-8B50-3A32EA129F8B}">
      <dsp:nvSpPr>
        <dsp:cNvPr id="0" name=""/>
        <dsp:cNvSpPr/>
      </dsp:nvSpPr>
      <dsp:spPr>
        <a:xfrm>
          <a:off x="4497756" y="0"/>
          <a:ext cx="1336627" cy="1256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747-5797-4BA7-AB49-6E3AC7A75417}">
      <dsp:nvSpPr>
        <dsp:cNvPr id="0" name=""/>
        <dsp:cNvSpPr/>
      </dsp:nvSpPr>
      <dsp:spPr>
        <a:xfrm>
          <a:off x="4497756" y="1441656"/>
          <a:ext cx="3818936" cy="538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</a:rPr>
            <a:t>Business Impact: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97756" y="1441656"/>
        <a:ext cx="3818936" cy="538331"/>
      </dsp:txXfrm>
    </dsp:sp>
    <dsp:sp modelId="{115F4F0D-ECB5-4CBD-B3B3-C36EE94E616E}">
      <dsp:nvSpPr>
        <dsp:cNvPr id="0" name=""/>
        <dsp:cNvSpPr/>
      </dsp:nvSpPr>
      <dsp:spPr>
        <a:xfrm>
          <a:off x="4497756" y="2066290"/>
          <a:ext cx="3818936" cy="252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>
              <a:solidFill>
                <a:schemeClr val="bg1"/>
              </a:solidFill>
            </a:rPr>
            <a:t> </a:t>
          </a:r>
          <a:r>
            <a:rPr lang="en-AU" sz="1700" kern="1200" dirty="0">
              <a:solidFill>
                <a:schemeClr val="bg1"/>
              </a:solidFill>
            </a:rPr>
            <a:t>This model can support </a:t>
          </a:r>
          <a:r>
            <a:rPr lang="en-AU" sz="1700" b="1" kern="1200" dirty="0">
              <a:solidFill>
                <a:schemeClr val="bg1"/>
              </a:solidFill>
            </a:rPr>
            <a:t>insurance companies</a:t>
          </a:r>
          <a:r>
            <a:rPr lang="en-AU" sz="1700" kern="1200" dirty="0">
              <a:solidFill>
                <a:schemeClr val="bg1"/>
              </a:solidFill>
            </a:rPr>
            <a:t> in setting </a:t>
          </a:r>
          <a:r>
            <a:rPr lang="en-AU" sz="1700" b="1" kern="1200" dirty="0">
              <a:solidFill>
                <a:schemeClr val="bg1"/>
              </a:solidFill>
            </a:rPr>
            <a:t>more accurate and fair premiums</a:t>
          </a:r>
          <a:r>
            <a:rPr lang="en-AU" sz="1700" kern="1200" dirty="0">
              <a:solidFill>
                <a:schemeClr val="bg1"/>
              </a:solidFill>
            </a:rPr>
            <a:t>, especially for experienced drivers.</a:t>
          </a:r>
          <a:endParaRPr lang="en-US" sz="1700" kern="1200" dirty="0">
            <a:solidFill>
              <a:schemeClr val="bg1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>
              <a:solidFill>
                <a:schemeClr val="bg1"/>
              </a:solidFill>
            </a:rPr>
            <a:t>By integrating this model into pricing strategies, companies can: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AU" sz="1700" b="1" kern="1200" dirty="0">
              <a:solidFill>
                <a:schemeClr val="bg1"/>
              </a:solidFill>
            </a:rPr>
            <a:t>Improve customer satisfaction</a:t>
          </a:r>
          <a:r>
            <a:rPr lang="en-AU" sz="1700" kern="1200" dirty="0">
              <a:solidFill>
                <a:schemeClr val="bg1"/>
              </a:solidFill>
            </a:rPr>
            <a:t> by offering premiums that reflect actual risk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AU" sz="1700" kern="1200" dirty="0">
              <a:solidFill>
                <a:schemeClr val="bg1"/>
              </a:solidFill>
            </a:rPr>
            <a:t>Stay </a:t>
          </a:r>
          <a:r>
            <a:rPr lang="en-AU" sz="1700" b="1" kern="1200" dirty="0">
              <a:solidFill>
                <a:schemeClr val="bg1"/>
              </a:solidFill>
            </a:rPr>
            <a:t>competitive</a:t>
          </a:r>
          <a:r>
            <a:rPr lang="en-AU" sz="1700" kern="1200" dirty="0">
              <a:solidFill>
                <a:schemeClr val="bg1"/>
              </a:solidFill>
            </a:rPr>
            <a:t> in the market through data-driven, personalized pricing</a:t>
          </a:r>
        </a:p>
      </dsp:txBody>
      <dsp:txXfrm>
        <a:off x="4497756" y="2066290"/>
        <a:ext cx="3818936" cy="2529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B0852-C74E-4CE2-B8F1-FE939C4EC68F}">
      <dsp:nvSpPr>
        <dsp:cNvPr id="0" name=""/>
        <dsp:cNvSpPr/>
      </dsp:nvSpPr>
      <dsp:spPr>
        <a:xfrm>
          <a:off x="2086" y="740045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8905C-4E00-4D62-B92E-D6B4C420806E}">
      <dsp:nvSpPr>
        <dsp:cNvPr id="0" name=""/>
        <dsp:cNvSpPr/>
      </dsp:nvSpPr>
      <dsp:spPr>
        <a:xfrm>
          <a:off x="2086" y="1955827"/>
          <a:ext cx="3037500" cy="45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Conclusion: </a:t>
          </a:r>
          <a:endParaRPr lang="en-US" sz="3400" kern="1200"/>
        </a:p>
      </dsp:txBody>
      <dsp:txXfrm>
        <a:off x="2086" y="1955827"/>
        <a:ext cx="3037500" cy="455625"/>
      </dsp:txXfrm>
    </dsp:sp>
    <dsp:sp modelId="{E23BDB94-4243-4EB2-8DFB-6F4CC9149900}">
      <dsp:nvSpPr>
        <dsp:cNvPr id="0" name=""/>
        <dsp:cNvSpPr/>
      </dsp:nvSpPr>
      <dsp:spPr>
        <a:xfrm>
          <a:off x="2086" y="2482455"/>
          <a:ext cx="3037500" cy="1807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    The linear regression model predicts car insurance premiums based on driver experience, with R² of 0.64.  It is not perfect. There’s still significant room for improvement in capturing the relationship between Driver Experience and Premium.</a:t>
          </a:r>
        </a:p>
      </dsp:txBody>
      <dsp:txXfrm>
        <a:off x="2086" y="2482455"/>
        <a:ext cx="3037500" cy="1807745"/>
      </dsp:txXfrm>
    </dsp:sp>
    <dsp:sp modelId="{018F4459-138C-43F6-8387-22F34FBBA6CF}">
      <dsp:nvSpPr>
        <dsp:cNvPr id="0" name=""/>
        <dsp:cNvSpPr/>
      </dsp:nvSpPr>
      <dsp:spPr>
        <a:xfrm>
          <a:off x="3571148" y="74004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D346-A91E-419C-BB67-55ADA744F99A}">
      <dsp:nvSpPr>
        <dsp:cNvPr id="0" name=""/>
        <dsp:cNvSpPr/>
      </dsp:nvSpPr>
      <dsp:spPr>
        <a:xfrm>
          <a:off x="3571148" y="1955827"/>
          <a:ext cx="3037500" cy="45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Next Steps:</a:t>
          </a:r>
          <a:endParaRPr lang="en-US" sz="3400" kern="1200"/>
        </a:p>
      </dsp:txBody>
      <dsp:txXfrm>
        <a:off x="3571148" y="1955827"/>
        <a:ext cx="3037500" cy="455625"/>
      </dsp:txXfrm>
    </dsp:sp>
    <dsp:sp modelId="{84D951B1-71FC-4033-8431-4B231FC70A05}">
      <dsp:nvSpPr>
        <dsp:cNvPr id="0" name=""/>
        <dsp:cNvSpPr/>
      </dsp:nvSpPr>
      <dsp:spPr>
        <a:xfrm>
          <a:off x="3571148" y="2482455"/>
          <a:ext cx="3037500" cy="1807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    Try other machine learning models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    Incorporate additional features like age or car type for improved accuracy.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Test the model on new data to ensure generalizability.</a:t>
          </a:r>
        </a:p>
      </dsp:txBody>
      <dsp:txXfrm>
        <a:off x="3571148" y="2482455"/>
        <a:ext cx="3037500" cy="1807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7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7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7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1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94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5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5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26247A-7472-427A-A495-D3E06B3E3453}" type="datetimeFigureOut">
              <a:rPr lang="en-AU" smtClean="0"/>
              <a:t>26/04/2025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2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EA2A82-D632-BD67-CEC0-994A69D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7234" y="5258235"/>
            <a:ext cx="2243327" cy="1239894"/>
          </a:xfrm>
        </p:spPr>
        <p:txBody>
          <a:bodyPr>
            <a:normAutofit/>
          </a:bodyPr>
          <a:lstStyle/>
          <a:p>
            <a:pPr algn="r"/>
            <a:r>
              <a:rPr lang="en-AU" sz="2800" dirty="0">
                <a:solidFill>
                  <a:schemeClr val="bg1"/>
                </a:solidFill>
              </a:rPr>
              <a:t>Yan Zhang</a:t>
            </a:r>
          </a:p>
          <a:p>
            <a:pPr algn="r"/>
            <a:r>
              <a:rPr lang="en-AU" sz="2800" dirty="0">
                <a:solidFill>
                  <a:schemeClr val="bg1"/>
                </a:solidFill>
              </a:rPr>
              <a:t>26 April 2025</a:t>
            </a:r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C2921817-ABC2-BF2C-9FA6-E7393C63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01" r="31498" b="-1"/>
          <a:stretch/>
        </p:blipFill>
        <p:spPr>
          <a:xfrm>
            <a:off x="0" y="3751044"/>
            <a:ext cx="2045756" cy="3014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343DB-2569-2D4F-6C45-A9033C0C9AC5}"/>
              </a:ext>
            </a:extLst>
          </p:cNvPr>
          <p:cNvSpPr txBox="1"/>
          <p:nvPr/>
        </p:nvSpPr>
        <p:spPr>
          <a:xfrm>
            <a:off x="1328979" y="1588158"/>
            <a:ext cx="9540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How Data can Drive Fairer Car Insurance Pricing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8AD0-E893-1FD2-600A-14F726F873E0}"/>
              </a:ext>
            </a:extLst>
          </p:cNvPr>
          <p:cNvSpPr txBox="1"/>
          <p:nvPr/>
        </p:nvSpPr>
        <p:spPr>
          <a:xfrm>
            <a:off x="8907370" y="239463"/>
            <a:ext cx="288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i="1" dirty="0">
                <a:solidFill>
                  <a:schemeClr val="bg1"/>
                </a:solidFill>
              </a:rPr>
              <a:t>Data Science and AI </a:t>
            </a:r>
          </a:p>
          <a:p>
            <a:pPr algn="r"/>
            <a:r>
              <a:rPr lang="en-AU" sz="2000" i="1" dirty="0">
                <a:solidFill>
                  <a:schemeClr val="bg1"/>
                </a:solidFill>
              </a:rPr>
              <a:t>Mini Project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E0015-249C-B05A-48AA-881927EFF533}"/>
              </a:ext>
            </a:extLst>
          </p:cNvPr>
          <p:cNvSpPr txBox="1"/>
          <p:nvPr/>
        </p:nvSpPr>
        <p:spPr>
          <a:xfrm>
            <a:off x="2512025" y="2746665"/>
            <a:ext cx="8460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--  A Data Science Approach to Predicting Insurance Premiums</a:t>
            </a:r>
            <a:endParaRPr lang="en-A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4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C17A-4F87-2488-285D-25FFA50E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21" y="254358"/>
            <a:ext cx="11375756" cy="1160640"/>
          </a:xfrm>
          <a:solidFill>
            <a:schemeClr val="accent2"/>
          </a:solidFill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AU" sz="32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Evaluation – How Well Does It Work?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F1D1-8CC1-08FB-4DF5-9654251F58C4}"/>
              </a:ext>
            </a:extLst>
          </p:cNvPr>
          <p:cNvSpPr txBox="1"/>
          <p:nvPr/>
        </p:nvSpPr>
        <p:spPr>
          <a:xfrm>
            <a:off x="622020" y="1512207"/>
            <a:ext cx="3629320" cy="8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kern="1200" dirty="0">
                <a:latin typeface="+mn-lt"/>
                <a:ea typeface="+mn-ea"/>
                <a:cs typeface="+mn-cs"/>
              </a:rPr>
              <a:t>5-fold cros</a:t>
            </a:r>
            <a:r>
              <a:rPr lang="en-US" sz="2800" i="1" kern="1200" dirty="0">
                <a:latin typeface="+mn-lt"/>
                <a:ea typeface="+mn-ea"/>
                <a:cs typeface="+mn-cs"/>
              </a:rPr>
              <a:t>s 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validation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B3A35E-C6C2-53FB-F804-7A22094F4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40880"/>
              </p:ext>
            </p:extLst>
          </p:nvPr>
        </p:nvGraphicFramePr>
        <p:xfrm>
          <a:off x="207184" y="2190411"/>
          <a:ext cx="5250187" cy="41973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79">
                  <a:extLst>
                    <a:ext uri="{9D8B030D-6E8A-4147-A177-3AD203B41FA5}">
                      <a16:colId xmlns:a16="http://schemas.microsoft.com/office/drawing/2014/main" val="1518915440"/>
                    </a:ext>
                  </a:extLst>
                </a:gridCol>
                <a:gridCol w="1220998">
                  <a:extLst>
                    <a:ext uri="{9D8B030D-6E8A-4147-A177-3AD203B41FA5}">
                      <a16:colId xmlns:a16="http://schemas.microsoft.com/office/drawing/2014/main" val="1635585639"/>
                    </a:ext>
                  </a:extLst>
                </a:gridCol>
                <a:gridCol w="1191116">
                  <a:extLst>
                    <a:ext uri="{9D8B030D-6E8A-4147-A177-3AD203B41FA5}">
                      <a16:colId xmlns:a16="http://schemas.microsoft.com/office/drawing/2014/main" val="3065102209"/>
                    </a:ext>
                  </a:extLst>
                </a:gridCol>
                <a:gridCol w="1220996">
                  <a:extLst>
                    <a:ext uri="{9D8B030D-6E8A-4147-A177-3AD203B41FA5}">
                      <a16:colId xmlns:a16="http://schemas.microsoft.com/office/drawing/2014/main" val="537216998"/>
                    </a:ext>
                  </a:extLst>
                </a:gridCol>
                <a:gridCol w="1146798">
                  <a:extLst>
                    <a:ext uri="{9D8B030D-6E8A-4147-A177-3AD203B41FA5}">
                      <a16:colId xmlns:a16="http://schemas.microsoft.com/office/drawing/2014/main" val="2421630107"/>
                    </a:ext>
                  </a:extLst>
                </a:gridCol>
              </a:tblGrid>
              <a:tr h="958300">
                <a:tc>
                  <a:txBody>
                    <a:bodyPr/>
                    <a:lstStyle/>
                    <a:p>
                      <a:pPr algn="r" fontAlgn="ctr"/>
                      <a:endParaRPr lang="en-AU" sz="20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Training R2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 dirty="0">
                          <a:solidFill>
                            <a:schemeClr val="bg1"/>
                          </a:solidFill>
                          <a:effectLst/>
                        </a:rPr>
                        <a:t>Test R2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Training RMSE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Test RMSE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21810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0.655881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0.601505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3.465519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3.719343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9549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0.649873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0.624903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3.512102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3.540192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11336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0.634097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0.683574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3.541980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3.424669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18669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0.636770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0.676312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3.543693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3.415562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82925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0.649701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0.626167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3.522816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3.497520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69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B02986-8CC4-A2EE-B812-DED11767622A}"/>
              </a:ext>
            </a:extLst>
          </p:cNvPr>
          <p:cNvSpPr txBox="1"/>
          <p:nvPr/>
        </p:nvSpPr>
        <p:spPr>
          <a:xfrm>
            <a:off x="5664554" y="1773464"/>
            <a:ext cx="6320262" cy="414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AU" sz="2800" b="1" u="sng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Overall Performance</a:t>
            </a:r>
            <a:r>
              <a:rPr lang="en-AU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AU" sz="2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model performs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fairly consistently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across all folds, with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relatively stable R² and RMSE values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average test RMSE is around 3.52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indicating the model maintains a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reliable level of accuracy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across different subsets of the data.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376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90DF-06D4-DDC1-58F8-48055BC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444" y="376378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b="1" dirty="0"/>
              <a:t>Insights &amp; Business Impact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8649FEF-918C-44A0-67EE-29FE3036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8" y="1871475"/>
            <a:ext cx="3454167" cy="27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490FC6F4-592D-2134-7306-ACB956006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178425"/>
              </p:ext>
            </p:extLst>
          </p:nvPr>
        </p:nvGraphicFramePr>
        <p:xfrm>
          <a:off x="541029" y="2022298"/>
          <a:ext cx="8327200" cy="459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1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20665-D3A7-607C-4814-1280D487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4F99-B64F-A0F8-1A21-FF0BD1D7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18" y="2681103"/>
            <a:ext cx="4147793" cy="1495794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r>
              <a:rPr lang="en-AU" sz="3600" b="1" dirty="0">
                <a:solidFill>
                  <a:schemeClr val="tx1"/>
                </a:solidFill>
              </a:rP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64EBF-D108-B492-2FBB-F7B159A37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294988"/>
              </p:ext>
            </p:extLst>
          </p:nvPr>
        </p:nvGraphicFramePr>
        <p:xfrm>
          <a:off x="556181" y="965200"/>
          <a:ext cx="6610735" cy="5030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1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935-1C24-E94F-6571-4A7DEDE5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945" y="1783080"/>
            <a:ext cx="5925310" cy="1645920"/>
          </a:xfr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A2D7-8E5F-9719-1411-2FC655B6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4436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CFF3-1768-4D47-AF59-47911390E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4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5EA52-9370-4EC0-A437-A17F4A88C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6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DDAED62-EEFC-106D-C537-6EADF75B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123901" y="1122807"/>
            <a:ext cx="3044952" cy="4297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E985D-3D17-B36C-6162-CA7D3B9353A8}"/>
              </a:ext>
            </a:extLst>
          </p:cNvPr>
          <p:cNvSpPr txBox="1"/>
          <p:nvPr/>
        </p:nvSpPr>
        <p:spPr>
          <a:xfrm>
            <a:off x="1440893" y="6082421"/>
            <a:ext cx="1033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Your feedback is welcome — it helps make the next iteration even better!</a:t>
            </a:r>
            <a:endParaRPr lang="en-A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457FC-BEE5-142B-D543-91DD95C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6FD29E3-C7F8-8884-9C48-50A005B7D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146657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6D40-CB2D-CD37-C266-8A421D95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978776"/>
            <a:ext cx="4730496" cy="11749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AU" sz="2400" b="1" dirty="0"/>
              <a:t>Introduction &amp; 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ADD0-A1B2-CA56-50EE-6A141EA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Business Problem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Insurance companies need to predict car insurance premiums accurately to optimize pricing strategies based on factors such driver and vehicle characteristics.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AU" sz="1600" dirty="0"/>
          </a:p>
        </p:txBody>
      </p:sp>
      <p:pic>
        <p:nvPicPr>
          <p:cNvPr id="59" name="Picture 58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76A495E6-1680-B4E9-0419-606A203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52" r="3052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6C73-A85D-CEE9-A6B4-92A8543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769" y="806357"/>
            <a:ext cx="5291327" cy="1188720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600" b="1" dirty="0"/>
              <a:t>Data Overview&amp; Data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CBAB5-283A-8D24-962F-8DA51AAF5949}"/>
              </a:ext>
            </a:extLst>
          </p:cNvPr>
          <p:cNvSpPr txBox="1"/>
          <p:nvPr/>
        </p:nvSpPr>
        <p:spPr>
          <a:xfrm>
            <a:off x="804671" y="2362488"/>
            <a:ext cx="5300425" cy="337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The dataset is from www.kaggle.com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Columns: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Driver Age, Driver Experience, Previous Accidents, Annual Mileage(x1000 km), Car Manufacturing Year, Car Age, Insurance Premium($)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bg1"/>
                </a:solidFill>
              </a:rPr>
              <a:t>Data Problem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A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build a </a:t>
            </a:r>
            <a:r>
              <a:rPr lang="en-AU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predictive model</a:t>
            </a:r>
            <a:r>
              <a:rPr lang="en-A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that can estimate car insurance premiums based on these features.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FF5CB76B-CAB4-A720-209A-AEDF668B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2620470"/>
            <a:ext cx="3355848" cy="13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E170-D60A-637E-3866-CC37302DD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76" y="359981"/>
            <a:ext cx="8863553" cy="1239894"/>
          </a:xfrm>
          <a:solidFill>
            <a:schemeClr val="accent2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b="1" dirty="0"/>
              <a:t>Data Wrangling &amp;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30572-198A-CDB3-52CD-6F8F26C24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799B6-A91D-200A-7600-06BF2B03D72A}"/>
              </a:ext>
            </a:extLst>
          </p:cNvPr>
          <p:cNvSpPr txBox="1"/>
          <p:nvPr/>
        </p:nvSpPr>
        <p:spPr>
          <a:xfrm>
            <a:off x="1345676" y="2084439"/>
            <a:ext cx="26586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 NULL value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No duplicated rows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No outlier data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50315D-F72C-7D0B-42C5-3734322C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47" y="3336012"/>
            <a:ext cx="6227565" cy="29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A802D-A89D-C393-CB8F-54AA9558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29550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dirty="0"/>
              <a:t>Exploratory Data Analysis (EDA)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90CF6-A226-0FC1-EE88-A81A3F8311F9}"/>
              </a:ext>
            </a:extLst>
          </p:cNvPr>
          <p:cNvSpPr txBox="1"/>
          <p:nvPr/>
        </p:nvSpPr>
        <p:spPr>
          <a:xfrm>
            <a:off x="507077" y="1630957"/>
            <a:ext cx="6122323" cy="2930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Correlation   (each feature vs Insurance Premium) :</a:t>
            </a: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Driver Experience           	-0.803323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Driver Age                  		-0.776848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 Manufacturing Year     		 -0.171829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Annual Mileage (x1000 km)    	0.022131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 Age                      		0.171829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 Accidents           		0.410786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Insurance Premium ($)        	1.000000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52138B-03D6-F164-2C43-A2840A6B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57" r="1609" b="-1"/>
          <a:stretch/>
        </p:blipFill>
        <p:spPr>
          <a:xfrm>
            <a:off x="7251899" y="369332"/>
            <a:ext cx="3695499" cy="23841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D295A5-3191-1E98-431E-FA0FF0AE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49" y="342899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3FB94-A1E8-BFFB-13ED-E0C5D47EAB2E}"/>
              </a:ext>
            </a:extLst>
          </p:cNvPr>
          <p:cNvSpPr txBox="1"/>
          <p:nvPr/>
        </p:nvSpPr>
        <p:spPr>
          <a:xfrm>
            <a:off x="7105750" y="0"/>
            <a:ext cx="42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Corraltion</a:t>
            </a:r>
            <a:r>
              <a:rPr lang="en-AU" dirty="0"/>
              <a:t>: Driver Age vs Driver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98CB0-9175-80F0-27CA-EBC27D9D74EC}"/>
              </a:ext>
            </a:extLst>
          </p:cNvPr>
          <p:cNvSpPr txBox="1"/>
          <p:nvPr/>
        </p:nvSpPr>
        <p:spPr>
          <a:xfrm>
            <a:off x="7385149" y="3059666"/>
            <a:ext cx="21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pairwise plot matrix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2968C-21C9-41DC-9FE9-E52A1AB47E91}"/>
              </a:ext>
            </a:extLst>
          </p:cNvPr>
          <p:cNvSpPr txBox="1"/>
          <p:nvPr/>
        </p:nvSpPr>
        <p:spPr>
          <a:xfrm>
            <a:off x="375824" y="4716096"/>
            <a:ext cx="612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chemeClr val="bg1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AU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river experience and driver age are the most strongly correlated with insurance premiums, both negatively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800" b="1" dirty="0">
              <a:solidFill>
                <a:schemeClr val="bg1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Driver age and driver experience are positively correlated with each other</a:t>
            </a:r>
            <a:endParaRPr lang="en-AU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9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2BE-3DE3-0D11-7A82-07E95ABE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14" y="237432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dirty="0"/>
              <a:t> </a:t>
            </a:r>
            <a:r>
              <a:rPr lang="en-AU" b="1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A146-3602-E594-6307-C145B151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656" y="5068981"/>
            <a:ext cx="8910687" cy="123989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Test Method</a:t>
            </a:r>
            <a:r>
              <a:rPr lang="en-US" dirty="0">
                <a:solidFill>
                  <a:schemeClr val="bg1"/>
                </a:solidFill>
              </a:rPr>
              <a:t>:  </a:t>
            </a:r>
          </a:p>
          <a:p>
            <a:pPr marL="895350" indent="-895350" algn="l"/>
            <a:r>
              <a:rPr lang="en-US" dirty="0">
                <a:solidFill>
                  <a:schemeClr val="bg1"/>
                </a:solidFill>
              </a:rPr>
              <a:t>	A t-test was performed to check the significance of the relationship between Driver Experience and Premium.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E8CA408-C698-5E27-7675-D3006043C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782268"/>
              </p:ext>
            </p:extLst>
          </p:nvPr>
        </p:nvGraphicFramePr>
        <p:xfrm>
          <a:off x="1675614" y="2419314"/>
          <a:ext cx="9174638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48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4685CA-4B8D-8CF0-0DDC-D7BC6B63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1" y="4910068"/>
            <a:ext cx="4231849" cy="16459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alpha = 0.05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t = -18.778445334825797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p = 8.541512483416088e-57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We reject our null hypothesis.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400549-D6FB-9C3C-1B95-C96C103A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61" y="1464490"/>
            <a:ext cx="6227542" cy="34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2D3CA42-2070-E685-0D10-CD96126B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64" y="1464490"/>
            <a:ext cx="3327605" cy="33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11F80A-6DF5-5F87-4EBC-00FA3BB7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85" y="60291"/>
            <a:ext cx="8905301" cy="1404199"/>
          </a:xfrm>
          <a:solidFill>
            <a:schemeClr val="accent2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dirty="0"/>
              <a:t> </a:t>
            </a:r>
            <a:r>
              <a:rPr lang="en-AU" b="1" dirty="0"/>
              <a:t>Hypothesis Testing – RESULTS &amp;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E74AF-D0FC-49E4-ADDC-F212B2B0F816}"/>
              </a:ext>
            </a:extLst>
          </p:cNvPr>
          <p:cNvSpPr txBox="1"/>
          <p:nvPr/>
        </p:nvSpPr>
        <p:spPr>
          <a:xfrm>
            <a:off x="4884990" y="4804732"/>
            <a:ext cx="7829521" cy="264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AU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</a:t>
            </a:r>
            <a:endParaRPr lang="en-AU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AU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</a:t>
            </a:r>
            <a:r>
              <a:rPr lang="en-AU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strong statistical evidence</a:t>
            </a:r>
            <a:r>
              <a:rPr lang="en-AU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that </a:t>
            </a:r>
            <a:r>
              <a:rPr lang="en-AU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driver experience significantly affects car insurance premiums</a:t>
            </a:r>
            <a:r>
              <a:rPr lang="en-AU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34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4F35-298F-3CE9-1FA6-D54C9DDA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870" y="107937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b="1" dirty="0"/>
              <a:t>Modelling</a:t>
            </a:r>
            <a:br>
              <a:rPr lang="en-AU" b="1" dirty="0"/>
            </a:br>
            <a:r>
              <a:rPr lang="en-AU" b="1" dirty="0"/>
              <a:t>(Linear Regression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2A6C-C101-1F96-484D-2AD255FF10CC}"/>
              </a:ext>
            </a:extLst>
          </p:cNvPr>
          <p:cNvSpPr txBox="1"/>
          <p:nvPr/>
        </p:nvSpPr>
        <p:spPr>
          <a:xfrm>
            <a:off x="688685" y="1987135"/>
            <a:ext cx="1103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Model: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Linear Regression was used to predict Insurance Premium based on Driver Experience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7FE-5A8D-2FB4-958F-8A76494088FA}"/>
              </a:ext>
            </a:extLst>
          </p:cNvPr>
          <p:cNvSpPr txBox="1"/>
          <p:nvPr/>
        </p:nvSpPr>
        <p:spPr>
          <a:xfrm>
            <a:off x="688685" y="2994955"/>
            <a:ext cx="5123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Model Results:</a:t>
            </a:r>
          </a:p>
          <a:p>
            <a:r>
              <a:rPr lang="en-AU" dirty="0">
                <a:solidFill>
                  <a:schemeClr val="bg1"/>
                </a:solidFill>
              </a:rPr>
              <a:t>	Intercept: 	500.22</a:t>
            </a:r>
          </a:p>
          <a:p>
            <a:r>
              <a:rPr lang="en-AU" dirty="0">
                <a:solidFill>
                  <a:schemeClr val="bg1"/>
                </a:solidFill>
              </a:rPr>
              <a:t>	Coefficient: 	-0.44366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(</a:t>
            </a:r>
            <a:r>
              <a:rPr lang="en-AU" sz="1800" b="1" i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each extra year of experience, the premium drops by about 44 cents</a:t>
            </a:r>
            <a:r>
              <a:rPr lang="en-AU" sz="1800" i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.)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C4B84EB-26C6-3CFE-AC0C-EA41D885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02145"/>
            <a:ext cx="4636172" cy="36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117353-48B4-3C9E-D531-DAFB763BBEE6}"/>
              </a:ext>
            </a:extLst>
          </p:cNvPr>
          <p:cNvSpPr txBox="1"/>
          <p:nvPr/>
        </p:nvSpPr>
        <p:spPr>
          <a:xfrm>
            <a:off x="798286" y="4926104"/>
            <a:ext cx="4847771" cy="155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2800" b="1" kern="100" dirty="0">
                <a:solidFill>
                  <a:schemeClr val="bg1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AU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ore experienced drivers tend to pay lower insurance premiums.</a:t>
            </a:r>
          </a:p>
        </p:txBody>
      </p:sp>
    </p:spTree>
    <p:extLst>
      <p:ext uri="{BB962C8B-B14F-4D97-AF65-F5344CB8AC3E}">
        <p14:creationId xmlns:p14="http://schemas.microsoft.com/office/powerpoint/2010/main" val="33137521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1352</TotalTime>
  <Words>708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Gill Sans MT</vt:lpstr>
      <vt:lpstr>Wingdings</vt:lpstr>
      <vt:lpstr>Parcel</vt:lpstr>
      <vt:lpstr>PowerPoint Presentation</vt:lpstr>
      <vt:lpstr>Agenda</vt:lpstr>
      <vt:lpstr>Introduction &amp; Business Context</vt:lpstr>
      <vt:lpstr>Data Overview&amp; Data Problem</vt:lpstr>
      <vt:lpstr>Data Wrangling &amp; Cleaning</vt:lpstr>
      <vt:lpstr>Exploratory Data Analysis (EDA)</vt:lpstr>
      <vt:lpstr> Hypothesis Testing</vt:lpstr>
      <vt:lpstr> Hypothesis Testing – RESULTS &amp; VISUALIZATION</vt:lpstr>
      <vt:lpstr>Modelling (Linear Regression Model)</vt:lpstr>
      <vt:lpstr>Model Evaluation – How Well Does It Work?</vt:lpstr>
      <vt:lpstr>Insights &amp; Business Impact</vt:lpstr>
      <vt:lpstr>Conclusion &amp;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Yiming Qu</dc:creator>
  <cp:lastModifiedBy>Yiming Qu</cp:lastModifiedBy>
  <cp:revision>119</cp:revision>
  <dcterms:created xsi:type="dcterms:W3CDTF">2025-04-06T07:06:26Z</dcterms:created>
  <dcterms:modified xsi:type="dcterms:W3CDTF">2025-04-26T07:15:45Z</dcterms:modified>
</cp:coreProperties>
</file>