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0" r:id="rId4"/>
    <p:sldId id="279" r:id="rId5"/>
    <p:sldId id="278" r:id="rId6"/>
    <p:sldId id="277" r:id="rId7"/>
    <p:sldId id="276" r:id="rId8"/>
    <p:sldId id="270" r:id="rId9"/>
    <p:sldId id="282" r:id="rId10"/>
    <p:sldId id="275" r:id="rId11"/>
    <p:sldId id="274" r:id="rId12"/>
    <p:sldId id="273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20" autoAdjust="0"/>
  </p:normalViewPr>
  <p:slideViewPr>
    <p:cSldViewPr snapToGrid="0" snapToObjects="1">
      <p:cViewPr varScale="1">
        <p:scale>
          <a:sx n="100" d="100"/>
          <a:sy n="100" d="100"/>
        </p:scale>
        <p:origin x="18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601AE-DF10-45D9-90E0-710E8513444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77507B5-5229-406E-9D46-B9605FCA0F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35859F08-6ADC-42E2-BF58-3867085471D8}" type="parTrans" cxnId="{02FF0419-5936-4999-AB7E-C4C8BFBBF3B7}">
      <dgm:prSet/>
      <dgm:spPr/>
      <dgm:t>
        <a:bodyPr/>
        <a:lstStyle/>
        <a:p>
          <a:endParaRPr lang="en-US"/>
        </a:p>
      </dgm:t>
    </dgm:pt>
    <dgm:pt modelId="{6DAB56D7-F6EB-439E-8DFB-B113FC4862B6}" type="sibTrans" cxnId="{02FF0419-5936-4999-AB7E-C4C8BFBBF3B7}">
      <dgm:prSet/>
      <dgm:spPr/>
      <dgm:t>
        <a:bodyPr/>
        <a:lstStyle/>
        <a:p>
          <a:endParaRPr lang="en-US"/>
        </a:p>
      </dgm:t>
    </dgm:pt>
    <dgm:pt modelId="{CC700E25-2FBD-4F56-9E85-E626B7D363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D8131A3F-CAFC-43B0-BD8A-06723E6C6F22}" type="parTrans" cxnId="{E910BF0A-7EE9-46AD-B320-B6B414E8DD9A}">
      <dgm:prSet/>
      <dgm:spPr/>
      <dgm:t>
        <a:bodyPr/>
        <a:lstStyle/>
        <a:p>
          <a:endParaRPr lang="en-US"/>
        </a:p>
      </dgm:t>
    </dgm:pt>
    <dgm:pt modelId="{44FB16A8-BD82-4CF6-ADEA-2A2443060BB6}" type="sibTrans" cxnId="{E910BF0A-7EE9-46AD-B320-B6B414E8DD9A}">
      <dgm:prSet/>
      <dgm:spPr/>
      <dgm:t>
        <a:bodyPr/>
        <a:lstStyle/>
        <a:p>
          <a:endParaRPr lang="en-US"/>
        </a:p>
      </dgm:t>
    </dgm:pt>
    <dgm:pt modelId="{BF244AA6-A7CE-4651-BE0A-DEEAD860D1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276C1892-6C17-4FFC-8744-D7A5320649BD}" type="sibTrans" cxnId="{3E251FD0-ADC5-4FD6-A8E7-383DB0D09E9C}">
      <dgm:prSet/>
      <dgm:spPr/>
      <dgm:t>
        <a:bodyPr/>
        <a:lstStyle/>
        <a:p>
          <a:endParaRPr lang="en-US"/>
        </a:p>
      </dgm:t>
    </dgm:pt>
    <dgm:pt modelId="{D9A5D08C-C349-444E-B444-53F9FC6EE90B}" type="parTrans" cxnId="{3E251FD0-ADC5-4FD6-A8E7-383DB0D09E9C}">
      <dgm:prSet/>
      <dgm:spPr/>
      <dgm:t>
        <a:bodyPr/>
        <a:lstStyle/>
        <a:p>
          <a:endParaRPr lang="en-US"/>
        </a:p>
      </dgm:t>
    </dgm:pt>
    <dgm:pt modelId="{CBB77529-0A93-43D7-9602-8F4CCE8FCBAA}" type="pres">
      <dgm:prSet presAssocID="{935601AE-DF10-45D9-90E0-710E85134448}" presName="root" presStyleCnt="0">
        <dgm:presLayoutVars>
          <dgm:dir/>
          <dgm:resizeHandles val="exact"/>
        </dgm:presLayoutVars>
      </dgm:prSet>
      <dgm:spPr/>
    </dgm:pt>
    <dgm:pt modelId="{D1226601-D8A4-4BC5-82C6-7CE34355F4D8}" type="pres">
      <dgm:prSet presAssocID="{BF244AA6-A7CE-4651-BE0A-DEEAD860D1FC}" presName="compNode" presStyleCnt="0"/>
      <dgm:spPr/>
    </dgm:pt>
    <dgm:pt modelId="{F290FC94-1808-4305-BF35-ABBBD93FB272}" type="pres">
      <dgm:prSet presAssocID="{BF244AA6-A7CE-4651-BE0A-DEEAD860D1FC}" presName="iconBgRect" presStyleLbl="bgShp" presStyleIdx="0" presStyleCnt="3"/>
      <dgm:spPr/>
    </dgm:pt>
    <dgm:pt modelId="{09E87749-4F97-4BED-A945-F3A0738DD6BE}" type="pres">
      <dgm:prSet presAssocID="{BF244AA6-A7CE-4651-BE0A-DEEAD860D1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EABA659-1BDD-487D-B443-06EC1E71E2F6}" type="pres">
      <dgm:prSet presAssocID="{BF244AA6-A7CE-4651-BE0A-DEEAD860D1FC}" presName="spaceRect" presStyleCnt="0"/>
      <dgm:spPr/>
    </dgm:pt>
    <dgm:pt modelId="{20246DDA-D514-4512-8E20-B76F82BAE16F}" type="pres">
      <dgm:prSet presAssocID="{BF244AA6-A7CE-4651-BE0A-DEEAD860D1FC}" presName="textRect" presStyleLbl="revTx" presStyleIdx="0" presStyleCnt="3">
        <dgm:presLayoutVars>
          <dgm:chMax val="1"/>
          <dgm:chPref val="1"/>
        </dgm:presLayoutVars>
      </dgm:prSet>
      <dgm:spPr/>
    </dgm:pt>
    <dgm:pt modelId="{7BE37FCC-3316-4467-9228-C79DEC9120E3}" type="pres">
      <dgm:prSet presAssocID="{276C1892-6C17-4FFC-8744-D7A5320649BD}" presName="sibTrans" presStyleCnt="0"/>
      <dgm:spPr/>
    </dgm:pt>
    <dgm:pt modelId="{394C9D93-40A9-479E-8E3A-66769B9B2F02}" type="pres">
      <dgm:prSet presAssocID="{E77507B5-5229-406E-9D46-B9605FCA0FA9}" presName="compNode" presStyleCnt="0"/>
      <dgm:spPr/>
    </dgm:pt>
    <dgm:pt modelId="{66CEE323-0EEA-4BFD-A374-828B467EFC13}" type="pres">
      <dgm:prSet presAssocID="{E77507B5-5229-406E-9D46-B9605FCA0FA9}" presName="iconBgRect" presStyleLbl="bgShp" presStyleIdx="1" presStyleCnt="3"/>
      <dgm:spPr/>
    </dgm:pt>
    <dgm:pt modelId="{39A3E13A-9EB5-4D0B-B095-E6D9154236DF}" type="pres">
      <dgm:prSet presAssocID="{E77507B5-5229-406E-9D46-B9605FCA0F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85EC51D5-E48C-4CD9-9B52-738F02A06DC4}" type="pres">
      <dgm:prSet presAssocID="{E77507B5-5229-406E-9D46-B9605FCA0FA9}" presName="spaceRect" presStyleCnt="0"/>
      <dgm:spPr/>
    </dgm:pt>
    <dgm:pt modelId="{B5445320-8F72-4F5B-A1C3-CE33A79020E9}" type="pres">
      <dgm:prSet presAssocID="{E77507B5-5229-406E-9D46-B9605FCA0FA9}" presName="textRect" presStyleLbl="revTx" presStyleIdx="1" presStyleCnt="3">
        <dgm:presLayoutVars>
          <dgm:chMax val="1"/>
          <dgm:chPref val="1"/>
        </dgm:presLayoutVars>
      </dgm:prSet>
      <dgm:spPr/>
    </dgm:pt>
    <dgm:pt modelId="{385D378C-F88A-4F80-ACB3-4A5F0DFD480A}" type="pres">
      <dgm:prSet presAssocID="{6DAB56D7-F6EB-439E-8DFB-B113FC4862B6}" presName="sibTrans" presStyleCnt="0"/>
      <dgm:spPr/>
    </dgm:pt>
    <dgm:pt modelId="{26EF9FBF-41E2-4926-9595-9084B7AAC362}" type="pres">
      <dgm:prSet presAssocID="{CC700E25-2FBD-4F56-9E85-E626B7D36399}" presName="compNode" presStyleCnt="0"/>
      <dgm:spPr/>
    </dgm:pt>
    <dgm:pt modelId="{6AAA5495-A485-4557-B881-F0482B669AFD}" type="pres">
      <dgm:prSet presAssocID="{CC700E25-2FBD-4F56-9E85-E626B7D36399}" presName="iconBgRect" presStyleLbl="bgShp" presStyleIdx="2" presStyleCnt="3"/>
      <dgm:spPr/>
    </dgm:pt>
    <dgm:pt modelId="{9717A949-D580-4977-BECD-01D4F03F24B7}" type="pres">
      <dgm:prSet presAssocID="{CC700E25-2FBD-4F56-9E85-E626B7D363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3428E93-3CA4-4FCC-8D6F-E3A2E1A81F76}" type="pres">
      <dgm:prSet presAssocID="{CC700E25-2FBD-4F56-9E85-E626B7D36399}" presName="spaceRect" presStyleCnt="0"/>
      <dgm:spPr/>
    </dgm:pt>
    <dgm:pt modelId="{D53CC225-710F-4F14-B6B2-5C9CCED4CD71}" type="pres">
      <dgm:prSet presAssocID="{CC700E25-2FBD-4F56-9E85-E626B7D363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910BF0A-7EE9-46AD-B320-B6B414E8DD9A}" srcId="{935601AE-DF10-45D9-90E0-710E85134448}" destId="{CC700E25-2FBD-4F56-9E85-E626B7D36399}" srcOrd="2" destOrd="0" parTransId="{D8131A3F-CAFC-43B0-BD8A-06723E6C6F22}" sibTransId="{44FB16A8-BD82-4CF6-ADEA-2A2443060BB6}"/>
    <dgm:cxn modelId="{02FF0419-5936-4999-AB7E-C4C8BFBBF3B7}" srcId="{935601AE-DF10-45D9-90E0-710E85134448}" destId="{E77507B5-5229-406E-9D46-B9605FCA0FA9}" srcOrd="1" destOrd="0" parTransId="{35859F08-6ADC-42E2-BF58-3867085471D8}" sibTransId="{6DAB56D7-F6EB-439E-8DFB-B113FC4862B6}"/>
    <dgm:cxn modelId="{63F84A5D-6111-4AD3-B6FE-044C593E2046}" type="presOf" srcId="{BF244AA6-A7CE-4651-BE0A-DEEAD860D1FC}" destId="{20246DDA-D514-4512-8E20-B76F82BAE16F}" srcOrd="0" destOrd="0" presId="urn:microsoft.com/office/officeart/2018/5/layout/IconCircleLabelList"/>
    <dgm:cxn modelId="{C2318263-8A14-4256-AC95-DA2451FDD1AE}" type="presOf" srcId="{935601AE-DF10-45D9-90E0-710E85134448}" destId="{CBB77529-0A93-43D7-9602-8F4CCE8FCBAA}" srcOrd="0" destOrd="0" presId="urn:microsoft.com/office/officeart/2018/5/layout/IconCircleLabelList"/>
    <dgm:cxn modelId="{96FA22C9-061D-4602-860B-EB2D6CFC2B60}" type="presOf" srcId="{E77507B5-5229-406E-9D46-B9605FCA0FA9}" destId="{B5445320-8F72-4F5B-A1C3-CE33A79020E9}" srcOrd="0" destOrd="0" presId="urn:microsoft.com/office/officeart/2018/5/layout/IconCircleLabelList"/>
    <dgm:cxn modelId="{3E251FD0-ADC5-4FD6-A8E7-383DB0D09E9C}" srcId="{935601AE-DF10-45D9-90E0-710E85134448}" destId="{BF244AA6-A7CE-4651-BE0A-DEEAD860D1FC}" srcOrd="0" destOrd="0" parTransId="{D9A5D08C-C349-444E-B444-53F9FC6EE90B}" sibTransId="{276C1892-6C17-4FFC-8744-D7A5320649BD}"/>
    <dgm:cxn modelId="{2919EBEF-D300-4A42-83EB-F4547D51D7B8}" type="presOf" srcId="{CC700E25-2FBD-4F56-9E85-E626B7D36399}" destId="{D53CC225-710F-4F14-B6B2-5C9CCED4CD71}" srcOrd="0" destOrd="0" presId="urn:microsoft.com/office/officeart/2018/5/layout/IconCircleLabelList"/>
    <dgm:cxn modelId="{E6B995DD-E220-4602-93EB-78800CE95442}" type="presParOf" srcId="{CBB77529-0A93-43D7-9602-8F4CCE8FCBAA}" destId="{D1226601-D8A4-4BC5-82C6-7CE34355F4D8}" srcOrd="0" destOrd="0" presId="urn:microsoft.com/office/officeart/2018/5/layout/IconCircleLabelList"/>
    <dgm:cxn modelId="{B38CF251-5DDA-454C-8F2B-C80240EFE5D3}" type="presParOf" srcId="{D1226601-D8A4-4BC5-82C6-7CE34355F4D8}" destId="{F290FC94-1808-4305-BF35-ABBBD93FB272}" srcOrd="0" destOrd="0" presId="urn:microsoft.com/office/officeart/2018/5/layout/IconCircleLabelList"/>
    <dgm:cxn modelId="{E16F9DB5-3E1E-4FB6-9EB5-75DA93FF7098}" type="presParOf" srcId="{D1226601-D8A4-4BC5-82C6-7CE34355F4D8}" destId="{09E87749-4F97-4BED-A945-F3A0738DD6BE}" srcOrd="1" destOrd="0" presId="urn:microsoft.com/office/officeart/2018/5/layout/IconCircleLabelList"/>
    <dgm:cxn modelId="{212ED6BE-C70A-4AF6-A0A3-58DFB2A3E172}" type="presParOf" srcId="{D1226601-D8A4-4BC5-82C6-7CE34355F4D8}" destId="{7EABA659-1BDD-487D-B443-06EC1E71E2F6}" srcOrd="2" destOrd="0" presId="urn:microsoft.com/office/officeart/2018/5/layout/IconCircleLabelList"/>
    <dgm:cxn modelId="{0A0CF317-694E-4C73-8DE3-EF0B13FBDD3F}" type="presParOf" srcId="{D1226601-D8A4-4BC5-82C6-7CE34355F4D8}" destId="{20246DDA-D514-4512-8E20-B76F82BAE16F}" srcOrd="3" destOrd="0" presId="urn:microsoft.com/office/officeart/2018/5/layout/IconCircleLabelList"/>
    <dgm:cxn modelId="{438B242F-8241-4996-8692-77D76AC4FCB8}" type="presParOf" srcId="{CBB77529-0A93-43D7-9602-8F4CCE8FCBAA}" destId="{7BE37FCC-3316-4467-9228-C79DEC9120E3}" srcOrd="1" destOrd="0" presId="urn:microsoft.com/office/officeart/2018/5/layout/IconCircleLabelList"/>
    <dgm:cxn modelId="{9B98240C-E423-44F4-BA22-1EC0543E4140}" type="presParOf" srcId="{CBB77529-0A93-43D7-9602-8F4CCE8FCBAA}" destId="{394C9D93-40A9-479E-8E3A-66769B9B2F02}" srcOrd="2" destOrd="0" presId="urn:microsoft.com/office/officeart/2018/5/layout/IconCircleLabelList"/>
    <dgm:cxn modelId="{BDDF2665-32A5-4A93-BFB4-34FBBA8143B2}" type="presParOf" srcId="{394C9D93-40A9-479E-8E3A-66769B9B2F02}" destId="{66CEE323-0EEA-4BFD-A374-828B467EFC13}" srcOrd="0" destOrd="0" presId="urn:microsoft.com/office/officeart/2018/5/layout/IconCircleLabelList"/>
    <dgm:cxn modelId="{0E9A69AE-08A4-408F-9E80-32D4BD34DB0E}" type="presParOf" srcId="{394C9D93-40A9-479E-8E3A-66769B9B2F02}" destId="{39A3E13A-9EB5-4D0B-B095-E6D9154236DF}" srcOrd="1" destOrd="0" presId="urn:microsoft.com/office/officeart/2018/5/layout/IconCircleLabelList"/>
    <dgm:cxn modelId="{02DB9849-51B9-4A67-9AB4-4522BCA3D5C7}" type="presParOf" srcId="{394C9D93-40A9-479E-8E3A-66769B9B2F02}" destId="{85EC51D5-E48C-4CD9-9B52-738F02A06DC4}" srcOrd="2" destOrd="0" presId="urn:microsoft.com/office/officeart/2018/5/layout/IconCircleLabelList"/>
    <dgm:cxn modelId="{41C929F8-A0E0-4E62-A1A7-3BB7F31BDD98}" type="presParOf" srcId="{394C9D93-40A9-479E-8E3A-66769B9B2F02}" destId="{B5445320-8F72-4F5B-A1C3-CE33A79020E9}" srcOrd="3" destOrd="0" presId="urn:microsoft.com/office/officeart/2018/5/layout/IconCircleLabelList"/>
    <dgm:cxn modelId="{E02FE1E4-D41B-482C-8658-ECBF7809DD97}" type="presParOf" srcId="{CBB77529-0A93-43D7-9602-8F4CCE8FCBAA}" destId="{385D378C-F88A-4F80-ACB3-4A5F0DFD480A}" srcOrd="3" destOrd="0" presId="urn:microsoft.com/office/officeart/2018/5/layout/IconCircleLabelList"/>
    <dgm:cxn modelId="{78D4EC8A-F979-42DE-AFB2-E00C4C500340}" type="presParOf" srcId="{CBB77529-0A93-43D7-9602-8F4CCE8FCBAA}" destId="{26EF9FBF-41E2-4926-9595-9084B7AAC362}" srcOrd="4" destOrd="0" presId="urn:microsoft.com/office/officeart/2018/5/layout/IconCircleLabelList"/>
    <dgm:cxn modelId="{76E20BAE-4F28-485D-B4EE-2A4AB8820DFE}" type="presParOf" srcId="{26EF9FBF-41E2-4926-9595-9084B7AAC362}" destId="{6AAA5495-A485-4557-B881-F0482B669AFD}" srcOrd="0" destOrd="0" presId="urn:microsoft.com/office/officeart/2018/5/layout/IconCircleLabelList"/>
    <dgm:cxn modelId="{44F358D7-CFC0-4744-A95A-75A0677A553E}" type="presParOf" srcId="{26EF9FBF-41E2-4926-9595-9084B7AAC362}" destId="{9717A949-D580-4977-BECD-01D4F03F24B7}" srcOrd="1" destOrd="0" presId="urn:microsoft.com/office/officeart/2018/5/layout/IconCircleLabelList"/>
    <dgm:cxn modelId="{3F4D0361-4B5B-4110-BACD-0916EEB2ECB6}" type="presParOf" srcId="{26EF9FBF-41E2-4926-9595-9084B7AAC362}" destId="{33428E93-3CA4-4FCC-8D6F-E3A2E1A81F76}" srcOrd="2" destOrd="0" presId="urn:microsoft.com/office/officeart/2018/5/layout/IconCircleLabelList"/>
    <dgm:cxn modelId="{7078E3FA-B396-4AF2-934E-2F672D9EE6CD}" type="presParOf" srcId="{26EF9FBF-41E2-4926-9595-9084B7AAC362}" destId="{D53CC225-710F-4F14-B6B2-5C9CCED4CD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9EE5A-62B8-4572-9C1F-59B2536465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2B11FE1-B410-4A3C-B8FD-E7FCD869A2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.</a:t>
          </a:r>
        </a:p>
      </dgm:t>
    </dgm:pt>
    <dgm:pt modelId="{619A4A20-7551-4DFF-9958-32EF118F20F0}" type="parTrans" cxnId="{B63FA81B-FFCE-4811-B4C3-1F8D531EFDD1}">
      <dgm:prSet/>
      <dgm:spPr/>
      <dgm:t>
        <a:bodyPr/>
        <a:lstStyle/>
        <a:p>
          <a:endParaRPr lang="en-US"/>
        </a:p>
      </dgm:t>
    </dgm:pt>
    <dgm:pt modelId="{2FB422C0-EACB-4698-A68F-0BFDF4154BCF}" type="sibTrans" cxnId="{B63FA81B-FFCE-4811-B4C3-1F8D531EFDD1}">
      <dgm:prSet/>
      <dgm:spPr/>
      <dgm:t>
        <a:bodyPr/>
        <a:lstStyle/>
        <a:p>
          <a:endParaRPr lang="en-US"/>
        </a:p>
      </dgm:t>
    </dgm:pt>
    <dgm:pt modelId="{AF3700DA-9EB7-4096-A8D6-B2A5A1218E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B72BF5-61DF-4D71-8E8A-087AD6F2185C}" type="parTrans" cxnId="{476D4C41-08F0-4C15-8E55-1F74D0F8216D}">
      <dgm:prSet/>
      <dgm:spPr/>
      <dgm:t>
        <a:bodyPr/>
        <a:lstStyle/>
        <a:p>
          <a:endParaRPr lang="en-US"/>
        </a:p>
      </dgm:t>
    </dgm:pt>
    <dgm:pt modelId="{8DB3642C-E5D9-4261-8FE4-57D1634894B1}" type="sibTrans" cxnId="{476D4C41-08F0-4C15-8E55-1F74D0F8216D}">
      <dgm:prSet/>
      <dgm:spPr/>
      <dgm:t>
        <a:bodyPr/>
        <a:lstStyle/>
        <a:p>
          <a:endParaRPr lang="en-US"/>
        </a:p>
      </dgm:t>
    </dgm:pt>
    <dgm:pt modelId="{DB968355-98B3-4977-98F0-FC504DF7B4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BC5B4AF4-12E0-4402-87D3-D4C991C1C066}" type="sibTrans" cxnId="{617E92E6-D6E3-4392-B9F6-E82708374058}">
      <dgm:prSet/>
      <dgm:spPr/>
      <dgm:t>
        <a:bodyPr/>
        <a:lstStyle/>
        <a:p>
          <a:endParaRPr lang="en-US"/>
        </a:p>
      </dgm:t>
    </dgm:pt>
    <dgm:pt modelId="{EB163CC3-B5B8-4BF2-AF53-CD59543E8D8C}" type="parTrans" cxnId="{617E92E6-D6E3-4392-B9F6-E82708374058}">
      <dgm:prSet/>
      <dgm:spPr/>
      <dgm:t>
        <a:bodyPr/>
        <a:lstStyle/>
        <a:p>
          <a:endParaRPr lang="en-US"/>
        </a:p>
      </dgm:t>
    </dgm:pt>
    <dgm:pt modelId="{C462FC78-94D9-4BCC-A49F-40481A57FF97}" type="pres">
      <dgm:prSet presAssocID="{F7B9EE5A-62B8-4572-9C1F-59B25364650D}" presName="root" presStyleCnt="0">
        <dgm:presLayoutVars>
          <dgm:dir/>
          <dgm:resizeHandles val="exact"/>
        </dgm:presLayoutVars>
      </dgm:prSet>
      <dgm:spPr/>
    </dgm:pt>
    <dgm:pt modelId="{F4633078-71A5-4AF9-B5A2-34584CFDEF43}" type="pres">
      <dgm:prSet presAssocID="{DB968355-98B3-4977-98F0-FC504DF7B4D0}" presName="compNode" presStyleCnt="0"/>
      <dgm:spPr/>
    </dgm:pt>
    <dgm:pt modelId="{6862DF7F-816F-46DC-9365-265CDAAF470F}" type="pres">
      <dgm:prSet presAssocID="{DB968355-98B3-4977-98F0-FC504DF7B4D0}" presName="iconBgRect" presStyleLbl="bgShp" presStyleIdx="0" presStyleCnt="3"/>
      <dgm:spPr/>
    </dgm:pt>
    <dgm:pt modelId="{88D47677-1B8E-40D5-AE77-8E650C1CCE8A}" type="pres">
      <dgm:prSet presAssocID="{DB968355-98B3-4977-98F0-FC504DF7B4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2120A8A-7BC8-4C72-A816-FF85E6A13958}" type="pres">
      <dgm:prSet presAssocID="{DB968355-98B3-4977-98F0-FC504DF7B4D0}" presName="spaceRect" presStyleCnt="0"/>
      <dgm:spPr/>
    </dgm:pt>
    <dgm:pt modelId="{AD458801-5276-4DD6-843F-1531E8DB6A97}" type="pres">
      <dgm:prSet presAssocID="{DB968355-98B3-4977-98F0-FC504DF7B4D0}" presName="textRect" presStyleLbl="revTx" presStyleIdx="0" presStyleCnt="3">
        <dgm:presLayoutVars>
          <dgm:chMax val="1"/>
          <dgm:chPref val="1"/>
        </dgm:presLayoutVars>
      </dgm:prSet>
      <dgm:spPr/>
    </dgm:pt>
    <dgm:pt modelId="{0D2037CF-9E82-440F-904E-939DAB878E8F}" type="pres">
      <dgm:prSet presAssocID="{BC5B4AF4-12E0-4402-87D3-D4C991C1C066}" presName="sibTrans" presStyleCnt="0"/>
      <dgm:spPr/>
    </dgm:pt>
    <dgm:pt modelId="{48A5F797-4C83-4B7F-A9E2-12938E83F1D5}" type="pres">
      <dgm:prSet presAssocID="{B2B11FE1-B410-4A3C-B8FD-E7FCD869A2A7}" presName="compNode" presStyleCnt="0"/>
      <dgm:spPr/>
    </dgm:pt>
    <dgm:pt modelId="{E35A5315-0291-4B54-B8EC-1BB9F80746CE}" type="pres">
      <dgm:prSet presAssocID="{B2B11FE1-B410-4A3C-B8FD-E7FCD869A2A7}" presName="iconBgRect" presStyleLbl="bgShp" presStyleIdx="1" presStyleCnt="3"/>
      <dgm:spPr/>
    </dgm:pt>
    <dgm:pt modelId="{95EE4E34-3C07-4B7F-8FC8-2D897FCAB0A4}" type="pres">
      <dgm:prSet presAssocID="{B2B11FE1-B410-4A3C-B8FD-E7FCD869A2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C12513-9073-487A-A864-ABCEFA15FF70}" type="pres">
      <dgm:prSet presAssocID="{B2B11FE1-B410-4A3C-B8FD-E7FCD869A2A7}" presName="spaceRect" presStyleCnt="0"/>
      <dgm:spPr/>
    </dgm:pt>
    <dgm:pt modelId="{8C3A30B8-730D-45E5-BE69-833F45E0672C}" type="pres">
      <dgm:prSet presAssocID="{B2B11FE1-B410-4A3C-B8FD-E7FCD869A2A7}" presName="textRect" presStyleLbl="revTx" presStyleIdx="1" presStyleCnt="3">
        <dgm:presLayoutVars>
          <dgm:chMax val="1"/>
          <dgm:chPref val="1"/>
        </dgm:presLayoutVars>
      </dgm:prSet>
      <dgm:spPr/>
    </dgm:pt>
    <dgm:pt modelId="{B2F2946F-5B7E-4FE6-BB73-0A5A1A1B240A}" type="pres">
      <dgm:prSet presAssocID="{2FB422C0-EACB-4698-A68F-0BFDF4154BCF}" presName="sibTrans" presStyleCnt="0"/>
      <dgm:spPr/>
    </dgm:pt>
    <dgm:pt modelId="{F3F95EB1-D103-4229-BBC1-9B0F22C25810}" type="pres">
      <dgm:prSet presAssocID="{AF3700DA-9EB7-4096-A8D6-B2A5A1218E39}" presName="compNode" presStyleCnt="0"/>
      <dgm:spPr/>
    </dgm:pt>
    <dgm:pt modelId="{E2294F3B-DFBD-4218-A239-9B042A3FC44C}" type="pres">
      <dgm:prSet presAssocID="{AF3700DA-9EB7-4096-A8D6-B2A5A1218E39}" presName="iconBgRect" presStyleLbl="bgShp" presStyleIdx="2" presStyleCnt="3"/>
      <dgm:spPr/>
    </dgm:pt>
    <dgm:pt modelId="{6D52B261-4AF7-4F51-A764-EE7A6112658A}" type="pres">
      <dgm:prSet presAssocID="{AF3700DA-9EB7-4096-A8D6-B2A5A1218E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E92DE9B-728B-45AE-BD54-469718966AD7}" type="pres">
      <dgm:prSet presAssocID="{AF3700DA-9EB7-4096-A8D6-B2A5A1218E39}" presName="spaceRect" presStyleCnt="0"/>
      <dgm:spPr/>
    </dgm:pt>
    <dgm:pt modelId="{7B771211-E451-4C9C-AF48-2277CDFC018C}" type="pres">
      <dgm:prSet presAssocID="{AF3700DA-9EB7-4096-A8D6-B2A5A1218E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3FA81B-FFCE-4811-B4C3-1F8D531EFDD1}" srcId="{F7B9EE5A-62B8-4572-9C1F-59B25364650D}" destId="{B2B11FE1-B410-4A3C-B8FD-E7FCD869A2A7}" srcOrd="1" destOrd="0" parTransId="{619A4A20-7551-4DFF-9958-32EF118F20F0}" sibTransId="{2FB422C0-EACB-4698-A68F-0BFDF4154BCF}"/>
    <dgm:cxn modelId="{7C44B85C-C6AC-42FC-AA8F-4FA13E9B917A}" type="presOf" srcId="{B2B11FE1-B410-4A3C-B8FD-E7FCD869A2A7}" destId="{8C3A30B8-730D-45E5-BE69-833F45E0672C}" srcOrd="0" destOrd="0" presId="urn:microsoft.com/office/officeart/2018/5/layout/IconCircleLabelList"/>
    <dgm:cxn modelId="{476D4C41-08F0-4C15-8E55-1F74D0F8216D}" srcId="{F7B9EE5A-62B8-4572-9C1F-59B25364650D}" destId="{AF3700DA-9EB7-4096-A8D6-B2A5A1218E39}" srcOrd="2" destOrd="0" parTransId="{A7B72BF5-61DF-4D71-8E8A-087AD6F2185C}" sibTransId="{8DB3642C-E5D9-4261-8FE4-57D1634894B1}"/>
    <dgm:cxn modelId="{14B5264F-2130-4D67-A57C-C2107C21D414}" type="presOf" srcId="{DB968355-98B3-4977-98F0-FC504DF7B4D0}" destId="{AD458801-5276-4DD6-843F-1531E8DB6A97}" srcOrd="0" destOrd="0" presId="urn:microsoft.com/office/officeart/2018/5/layout/IconCircleLabelList"/>
    <dgm:cxn modelId="{271ACD59-40BE-4064-BB8E-FE82F63D9FC2}" type="presOf" srcId="{F7B9EE5A-62B8-4572-9C1F-59B25364650D}" destId="{C462FC78-94D9-4BCC-A49F-40481A57FF97}" srcOrd="0" destOrd="0" presId="urn:microsoft.com/office/officeart/2018/5/layout/IconCircleLabelList"/>
    <dgm:cxn modelId="{BC04EAE2-12CD-4A3B-B02E-9BEB201CACD3}" type="presOf" srcId="{AF3700DA-9EB7-4096-A8D6-B2A5A1218E39}" destId="{7B771211-E451-4C9C-AF48-2277CDFC018C}" srcOrd="0" destOrd="0" presId="urn:microsoft.com/office/officeart/2018/5/layout/IconCircleLabelList"/>
    <dgm:cxn modelId="{617E92E6-D6E3-4392-B9F6-E82708374058}" srcId="{F7B9EE5A-62B8-4572-9C1F-59B25364650D}" destId="{DB968355-98B3-4977-98F0-FC504DF7B4D0}" srcOrd="0" destOrd="0" parTransId="{EB163CC3-B5B8-4BF2-AF53-CD59543E8D8C}" sibTransId="{BC5B4AF4-12E0-4402-87D3-D4C991C1C066}"/>
    <dgm:cxn modelId="{2BBEEA1B-39E4-4EBD-8DB1-442F65AB2E4B}" type="presParOf" srcId="{C462FC78-94D9-4BCC-A49F-40481A57FF97}" destId="{F4633078-71A5-4AF9-B5A2-34584CFDEF43}" srcOrd="0" destOrd="0" presId="urn:microsoft.com/office/officeart/2018/5/layout/IconCircleLabelList"/>
    <dgm:cxn modelId="{39361EB4-0103-4390-B606-57AD4259447B}" type="presParOf" srcId="{F4633078-71A5-4AF9-B5A2-34584CFDEF43}" destId="{6862DF7F-816F-46DC-9365-265CDAAF470F}" srcOrd="0" destOrd="0" presId="urn:microsoft.com/office/officeart/2018/5/layout/IconCircleLabelList"/>
    <dgm:cxn modelId="{8E3A02CD-5CDD-404A-99AE-32C263A1E7F3}" type="presParOf" srcId="{F4633078-71A5-4AF9-B5A2-34584CFDEF43}" destId="{88D47677-1B8E-40D5-AE77-8E650C1CCE8A}" srcOrd="1" destOrd="0" presId="urn:microsoft.com/office/officeart/2018/5/layout/IconCircleLabelList"/>
    <dgm:cxn modelId="{F21E8F5A-217C-4A5F-8FD5-CD2F63CB0F52}" type="presParOf" srcId="{F4633078-71A5-4AF9-B5A2-34584CFDEF43}" destId="{62120A8A-7BC8-4C72-A816-FF85E6A13958}" srcOrd="2" destOrd="0" presId="urn:microsoft.com/office/officeart/2018/5/layout/IconCircleLabelList"/>
    <dgm:cxn modelId="{4A39B83A-E50D-4C74-8B2D-FC8596E121FA}" type="presParOf" srcId="{F4633078-71A5-4AF9-B5A2-34584CFDEF43}" destId="{AD458801-5276-4DD6-843F-1531E8DB6A97}" srcOrd="3" destOrd="0" presId="urn:microsoft.com/office/officeart/2018/5/layout/IconCircleLabelList"/>
    <dgm:cxn modelId="{397EA8DB-FCA8-4A2E-ACA6-FEEA120898DC}" type="presParOf" srcId="{C462FC78-94D9-4BCC-A49F-40481A57FF97}" destId="{0D2037CF-9E82-440F-904E-939DAB878E8F}" srcOrd="1" destOrd="0" presId="urn:microsoft.com/office/officeart/2018/5/layout/IconCircleLabelList"/>
    <dgm:cxn modelId="{AB06A0A3-8500-434E-93AB-159F0D10BBE4}" type="presParOf" srcId="{C462FC78-94D9-4BCC-A49F-40481A57FF97}" destId="{48A5F797-4C83-4B7F-A9E2-12938E83F1D5}" srcOrd="2" destOrd="0" presId="urn:microsoft.com/office/officeart/2018/5/layout/IconCircleLabelList"/>
    <dgm:cxn modelId="{A66F41AC-9B85-44EC-A164-26481C89B769}" type="presParOf" srcId="{48A5F797-4C83-4B7F-A9E2-12938E83F1D5}" destId="{E35A5315-0291-4B54-B8EC-1BB9F80746CE}" srcOrd="0" destOrd="0" presId="urn:microsoft.com/office/officeart/2018/5/layout/IconCircleLabelList"/>
    <dgm:cxn modelId="{788DC312-5FA7-4D71-8ABE-EEBD51478948}" type="presParOf" srcId="{48A5F797-4C83-4B7F-A9E2-12938E83F1D5}" destId="{95EE4E34-3C07-4B7F-8FC8-2D897FCAB0A4}" srcOrd="1" destOrd="0" presId="urn:microsoft.com/office/officeart/2018/5/layout/IconCircleLabelList"/>
    <dgm:cxn modelId="{F3465B17-39FC-4896-A441-9587CD1ECE5F}" type="presParOf" srcId="{48A5F797-4C83-4B7F-A9E2-12938E83F1D5}" destId="{7DC12513-9073-487A-A864-ABCEFA15FF70}" srcOrd="2" destOrd="0" presId="urn:microsoft.com/office/officeart/2018/5/layout/IconCircleLabelList"/>
    <dgm:cxn modelId="{308959BD-FABE-413D-8492-2EC8F6785551}" type="presParOf" srcId="{48A5F797-4C83-4B7F-A9E2-12938E83F1D5}" destId="{8C3A30B8-730D-45E5-BE69-833F45E0672C}" srcOrd="3" destOrd="0" presId="urn:microsoft.com/office/officeart/2018/5/layout/IconCircleLabelList"/>
    <dgm:cxn modelId="{49D1F05D-9B35-4FB5-A39D-79531740E776}" type="presParOf" srcId="{C462FC78-94D9-4BCC-A49F-40481A57FF97}" destId="{B2F2946F-5B7E-4FE6-BB73-0A5A1A1B240A}" srcOrd="3" destOrd="0" presId="urn:microsoft.com/office/officeart/2018/5/layout/IconCircleLabelList"/>
    <dgm:cxn modelId="{EF788521-47F8-4C95-8B02-3C15B907CAE6}" type="presParOf" srcId="{C462FC78-94D9-4BCC-A49F-40481A57FF97}" destId="{F3F95EB1-D103-4229-BBC1-9B0F22C25810}" srcOrd="4" destOrd="0" presId="urn:microsoft.com/office/officeart/2018/5/layout/IconCircleLabelList"/>
    <dgm:cxn modelId="{84D139F5-FF47-464B-BF37-A35F6F5565C0}" type="presParOf" srcId="{F3F95EB1-D103-4229-BBC1-9B0F22C25810}" destId="{E2294F3B-DFBD-4218-A239-9B042A3FC44C}" srcOrd="0" destOrd="0" presId="urn:microsoft.com/office/officeart/2018/5/layout/IconCircleLabelList"/>
    <dgm:cxn modelId="{0351FE49-0960-4649-BF2F-AC8D8AFB105A}" type="presParOf" srcId="{F3F95EB1-D103-4229-BBC1-9B0F22C25810}" destId="{6D52B261-4AF7-4F51-A764-EE7A6112658A}" srcOrd="1" destOrd="0" presId="urn:microsoft.com/office/officeart/2018/5/layout/IconCircleLabelList"/>
    <dgm:cxn modelId="{A67A5B5A-75B7-43B8-9D54-59FFF6AAFEA1}" type="presParOf" srcId="{F3F95EB1-D103-4229-BBC1-9B0F22C25810}" destId="{EE92DE9B-728B-45AE-BD54-469718966AD7}" srcOrd="2" destOrd="0" presId="urn:microsoft.com/office/officeart/2018/5/layout/IconCircleLabelList"/>
    <dgm:cxn modelId="{4BA0DC2D-D450-4D4E-B0C9-E293169BCC87}" type="presParOf" srcId="{F3F95EB1-D103-4229-BBC1-9B0F22C25810}" destId="{7B771211-E451-4C9C-AF48-2277CDFC01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276890-D60A-4EC0-B55B-770765BA50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48A5E05-CD90-44F3-B299-8DAF86B25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Vehicle insurance claim dataset with over 15,000 entries.</a:t>
          </a:r>
        </a:p>
      </dgm:t>
    </dgm:pt>
    <dgm:pt modelId="{AE24AC6A-5CD0-4326-AA88-983E8DA55E12}" type="parTrans" cxnId="{347159F2-0422-449B-B958-F63C3F2FC0B1}">
      <dgm:prSet/>
      <dgm:spPr/>
      <dgm:t>
        <a:bodyPr/>
        <a:lstStyle/>
        <a:p>
          <a:endParaRPr lang="en-US"/>
        </a:p>
      </dgm:t>
    </dgm:pt>
    <dgm:pt modelId="{F1134E61-4FFB-48C0-889D-4829B24F55E8}" type="sibTrans" cxnId="{347159F2-0422-449B-B958-F63C3F2FC0B1}">
      <dgm:prSet/>
      <dgm:spPr/>
      <dgm:t>
        <a:bodyPr/>
        <a:lstStyle/>
        <a:p>
          <a:endParaRPr lang="en-US"/>
        </a:p>
      </dgm:t>
    </dgm:pt>
    <dgm:pt modelId="{7C1D0173-943E-401B-B7B5-4392EEE464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Includes 32 features like vehicle age, accident details, policy type, etc.</a:t>
          </a:r>
        </a:p>
      </dgm:t>
    </dgm:pt>
    <dgm:pt modelId="{59269651-6238-4817-9CA7-6F4F099848CB}" type="parTrans" cxnId="{E0B8D46B-395D-4569-879D-CBDC6BE8BDF2}">
      <dgm:prSet/>
      <dgm:spPr/>
      <dgm:t>
        <a:bodyPr/>
        <a:lstStyle/>
        <a:p>
          <a:endParaRPr lang="en-US"/>
        </a:p>
      </dgm:t>
    </dgm:pt>
    <dgm:pt modelId="{52207F56-2B98-43E9-B175-66745103CDA7}" type="sibTrans" cxnId="{E0B8D46B-395D-4569-879D-CBDC6BE8BDF2}">
      <dgm:prSet/>
      <dgm:spPr/>
      <dgm:t>
        <a:bodyPr/>
        <a:lstStyle/>
        <a:p>
          <a:endParaRPr lang="en-US"/>
        </a:p>
      </dgm:t>
    </dgm:pt>
    <dgm:pt modelId="{2099D739-0CB1-4966-83E9-AEE2A1A41C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Target variable: </a:t>
          </a:r>
          <a:r>
            <a:rPr lang="en-US" dirty="0" err="1">
              <a:solidFill>
                <a:schemeClr val="bg1"/>
              </a:solidFill>
            </a:rPr>
            <a:t>FraudFound_P</a:t>
          </a:r>
          <a:endParaRPr lang="en-US" dirty="0">
            <a:solidFill>
              <a:schemeClr val="bg1"/>
            </a:solidFill>
          </a:endParaRPr>
        </a:p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 (1 - fraud , 0 – non fraud).</a:t>
          </a:r>
        </a:p>
      </dgm:t>
    </dgm:pt>
    <dgm:pt modelId="{4840E819-4603-4717-9CAC-4BE509D2397B}" type="parTrans" cxnId="{651BC6CD-0BD1-4252-9AFD-BE099D474767}">
      <dgm:prSet/>
      <dgm:spPr/>
      <dgm:t>
        <a:bodyPr/>
        <a:lstStyle/>
        <a:p>
          <a:endParaRPr lang="en-US"/>
        </a:p>
      </dgm:t>
    </dgm:pt>
    <dgm:pt modelId="{0152328E-28E5-4B00-BF99-1D4DF0C431AA}" type="sibTrans" cxnId="{651BC6CD-0BD1-4252-9AFD-BE099D474767}">
      <dgm:prSet/>
      <dgm:spPr/>
      <dgm:t>
        <a:bodyPr/>
        <a:lstStyle/>
        <a:p>
          <a:endParaRPr lang="en-US"/>
        </a:p>
      </dgm:t>
    </dgm:pt>
    <dgm:pt modelId="{5B6E9F81-1E5F-43F8-BAA9-A5E14C06D289}" type="pres">
      <dgm:prSet presAssocID="{9F276890-D60A-4EC0-B55B-770765BA50E2}" presName="root" presStyleCnt="0">
        <dgm:presLayoutVars>
          <dgm:dir/>
          <dgm:resizeHandles val="exact"/>
        </dgm:presLayoutVars>
      </dgm:prSet>
      <dgm:spPr/>
    </dgm:pt>
    <dgm:pt modelId="{3EC23E8C-CA44-483F-BE69-C8CF0A625E97}" type="pres">
      <dgm:prSet presAssocID="{248A5E05-CD90-44F3-B299-8DAF86B2560C}" presName="compNode" presStyleCnt="0"/>
      <dgm:spPr/>
    </dgm:pt>
    <dgm:pt modelId="{B6CD36C7-EC8E-4FE4-8A2F-A057ABEE177F}" type="pres">
      <dgm:prSet presAssocID="{248A5E05-CD90-44F3-B299-8DAF86B2560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F8DC3FE-596A-4368-981B-A946EF082C6F}" type="pres">
      <dgm:prSet presAssocID="{248A5E05-CD90-44F3-B299-8DAF86B2560C}" presName="spaceRect" presStyleCnt="0"/>
      <dgm:spPr/>
    </dgm:pt>
    <dgm:pt modelId="{CECB8E7C-DD37-410D-B2B9-A0C37FE77AFA}" type="pres">
      <dgm:prSet presAssocID="{248A5E05-CD90-44F3-B299-8DAF86B2560C}" presName="textRect" presStyleLbl="revTx" presStyleIdx="0" presStyleCnt="3" custScaleX="116975">
        <dgm:presLayoutVars>
          <dgm:chMax val="1"/>
          <dgm:chPref val="1"/>
        </dgm:presLayoutVars>
      </dgm:prSet>
      <dgm:spPr/>
    </dgm:pt>
    <dgm:pt modelId="{020CDFBB-CAFF-429B-B2D2-E9E1AB7A067F}" type="pres">
      <dgm:prSet presAssocID="{F1134E61-4FFB-48C0-889D-4829B24F55E8}" presName="sibTrans" presStyleCnt="0"/>
      <dgm:spPr/>
    </dgm:pt>
    <dgm:pt modelId="{1A05BB20-6807-4565-8BEE-5D37721BCAEA}" type="pres">
      <dgm:prSet presAssocID="{7C1D0173-943E-401B-B7B5-4392EEE464FE}" presName="compNode" presStyleCnt="0"/>
      <dgm:spPr/>
    </dgm:pt>
    <dgm:pt modelId="{9B7882D7-9787-451D-A909-CEC498E70660}" type="pres">
      <dgm:prSet presAssocID="{7C1D0173-943E-401B-B7B5-4392EEE464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281865F5-2969-4A32-8204-37A1F082BCA2}" type="pres">
      <dgm:prSet presAssocID="{7C1D0173-943E-401B-B7B5-4392EEE464FE}" presName="spaceRect" presStyleCnt="0"/>
      <dgm:spPr/>
    </dgm:pt>
    <dgm:pt modelId="{636D8890-7DFE-4622-994C-DA52451C88FC}" type="pres">
      <dgm:prSet presAssocID="{7C1D0173-943E-401B-B7B5-4392EEE464FE}" presName="textRect" presStyleLbl="revTx" presStyleIdx="1" presStyleCnt="3">
        <dgm:presLayoutVars>
          <dgm:chMax val="1"/>
          <dgm:chPref val="1"/>
        </dgm:presLayoutVars>
      </dgm:prSet>
      <dgm:spPr/>
    </dgm:pt>
    <dgm:pt modelId="{2E18B58A-2CCA-4A8B-B44B-1C756AC0DDDD}" type="pres">
      <dgm:prSet presAssocID="{52207F56-2B98-43E9-B175-66745103CDA7}" presName="sibTrans" presStyleCnt="0"/>
      <dgm:spPr/>
    </dgm:pt>
    <dgm:pt modelId="{90A4DE0E-6282-4292-8327-F4EBC6D636C7}" type="pres">
      <dgm:prSet presAssocID="{2099D739-0CB1-4966-83E9-AEE2A1A41C7C}" presName="compNode" presStyleCnt="0"/>
      <dgm:spPr/>
    </dgm:pt>
    <dgm:pt modelId="{820787A3-722B-45C7-B027-18822D81DC00}" type="pres">
      <dgm:prSet presAssocID="{2099D739-0CB1-4966-83E9-AEE2A1A41C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B5EA2DC6-650D-4828-B266-42A6F55D2165}" type="pres">
      <dgm:prSet presAssocID="{2099D739-0CB1-4966-83E9-AEE2A1A41C7C}" presName="spaceRect" presStyleCnt="0"/>
      <dgm:spPr/>
    </dgm:pt>
    <dgm:pt modelId="{87087754-EF55-4964-976B-A3E73DEC5F7A}" type="pres">
      <dgm:prSet presAssocID="{2099D739-0CB1-4966-83E9-AEE2A1A41C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0C7F1E-511F-4660-A584-A7A97CF9CEA2}" type="presOf" srcId="{7C1D0173-943E-401B-B7B5-4392EEE464FE}" destId="{636D8890-7DFE-4622-994C-DA52451C88FC}" srcOrd="0" destOrd="0" presId="urn:microsoft.com/office/officeart/2018/2/layout/IconLabelList"/>
    <dgm:cxn modelId="{DE398E2F-F7D1-4C5A-9D63-D0F21A2B4FF2}" type="presOf" srcId="{2099D739-0CB1-4966-83E9-AEE2A1A41C7C}" destId="{87087754-EF55-4964-976B-A3E73DEC5F7A}" srcOrd="0" destOrd="0" presId="urn:microsoft.com/office/officeart/2018/2/layout/IconLabelList"/>
    <dgm:cxn modelId="{9F6E0C64-7523-4953-B07A-FED2E590429E}" type="presOf" srcId="{9F276890-D60A-4EC0-B55B-770765BA50E2}" destId="{5B6E9F81-1E5F-43F8-BAA9-A5E14C06D289}" srcOrd="0" destOrd="0" presId="urn:microsoft.com/office/officeart/2018/2/layout/IconLabelList"/>
    <dgm:cxn modelId="{E0B8D46B-395D-4569-879D-CBDC6BE8BDF2}" srcId="{9F276890-D60A-4EC0-B55B-770765BA50E2}" destId="{7C1D0173-943E-401B-B7B5-4392EEE464FE}" srcOrd="1" destOrd="0" parTransId="{59269651-6238-4817-9CA7-6F4F099848CB}" sibTransId="{52207F56-2B98-43E9-B175-66745103CDA7}"/>
    <dgm:cxn modelId="{651BC6CD-0BD1-4252-9AFD-BE099D474767}" srcId="{9F276890-D60A-4EC0-B55B-770765BA50E2}" destId="{2099D739-0CB1-4966-83E9-AEE2A1A41C7C}" srcOrd="2" destOrd="0" parTransId="{4840E819-4603-4717-9CAC-4BE509D2397B}" sibTransId="{0152328E-28E5-4B00-BF99-1D4DF0C431AA}"/>
    <dgm:cxn modelId="{347159F2-0422-449B-B958-F63C3F2FC0B1}" srcId="{9F276890-D60A-4EC0-B55B-770765BA50E2}" destId="{248A5E05-CD90-44F3-B299-8DAF86B2560C}" srcOrd="0" destOrd="0" parTransId="{AE24AC6A-5CD0-4326-AA88-983E8DA55E12}" sibTransId="{F1134E61-4FFB-48C0-889D-4829B24F55E8}"/>
    <dgm:cxn modelId="{9559F1F3-B7F7-4ECE-80E7-895905DC286F}" type="presOf" srcId="{248A5E05-CD90-44F3-B299-8DAF86B2560C}" destId="{CECB8E7C-DD37-410D-B2B9-A0C37FE77AFA}" srcOrd="0" destOrd="0" presId="urn:microsoft.com/office/officeart/2018/2/layout/IconLabelList"/>
    <dgm:cxn modelId="{F64F0E43-93F9-45DE-B429-78C1E6528385}" type="presParOf" srcId="{5B6E9F81-1E5F-43F8-BAA9-A5E14C06D289}" destId="{3EC23E8C-CA44-483F-BE69-C8CF0A625E97}" srcOrd="0" destOrd="0" presId="urn:microsoft.com/office/officeart/2018/2/layout/IconLabelList"/>
    <dgm:cxn modelId="{0FD12FD6-019C-45E0-BF10-FC7C3E9F3B8A}" type="presParOf" srcId="{3EC23E8C-CA44-483F-BE69-C8CF0A625E97}" destId="{B6CD36C7-EC8E-4FE4-8A2F-A057ABEE177F}" srcOrd="0" destOrd="0" presId="urn:microsoft.com/office/officeart/2018/2/layout/IconLabelList"/>
    <dgm:cxn modelId="{C0D91E83-5162-44B1-B766-B98C2B131179}" type="presParOf" srcId="{3EC23E8C-CA44-483F-BE69-C8CF0A625E97}" destId="{FF8DC3FE-596A-4368-981B-A946EF082C6F}" srcOrd="1" destOrd="0" presId="urn:microsoft.com/office/officeart/2018/2/layout/IconLabelList"/>
    <dgm:cxn modelId="{540AC8CD-8A66-47C1-8083-D9E3A7FDDF3A}" type="presParOf" srcId="{3EC23E8C-CA44-483F-BE69-C8CF0A625E97}" destId="{CECB8E7C-DD37-410D-B2B9-A0C37FE77AFA}" srcOrd="2" destOrd="0" presId="urn:microsoft.com/office/officeart/2018/2/layout/IconLabelList"/>
    <dgm:cxn modelId="{0E9B6B85-32C4-4256-BE98-B865D4ADCF60}" type="presParOf" srcId="{5B6E9F81-1E5F-43F8-BAA9-A5E14C06D289}" destId="{020CDFBB-CAFF-429B-B2D2-E9E1AB7A067F}" srcOrd="1" destOrd="0" presId="urn:microsoft.com/office/officeart/2018/2/layout/IconLabelList"/>
    <dgm:cxn modelId="{42ECB619-C3C4-4508-8A9D-F238563EE9A4}" type="presParOf" srcId="{5B6E9F81-1E5F-43F8-BAA9-A5E14C06D289}" destId="{1A05BB20-6807-4565-8BEE-5D37721BCAEA}" srcOrd="2" destOrd="0" presId="urn:microsoft.com/office/officeart/2018/2/layout/IconLabelList"/>
    <dgm:cxn modelId="{8D92B792-81B3-4647-B0BF-6E27AB935FDA}" type="presParOf" srcId="{1A05BB20-6807-4565-8BEE-5D37721BCAEA}" destId="{9B7882D7-9787-451D-A909-CEC498E70660}" srcOrd="0" destOrd="0" presId="urn:microsoft.com/office/officeart/2018/2/layout/IconLabelList"/>
    <dgm:cxn modelId="{47C21706-0C05-4391-A763-352A116C4244}" type="presParOf" srcId="{1A05BB20-6807-4565-8BEE-5D37721BCAEA}" destId="{281865F5-2969-4A32-8204-37A1F082BCA2}" srcOrd="1" destOrd="0" presId="urn:microsoft.com/office/officeart/2018/2/layout/IconLabelList"/>
    <dgm:cxn modelId="{2AFC3B17-FF80-4B97-8C5B-8B5221FDA43B}" type="presParOf" srcId="{1A05BB20-6807-4565-8BEE-5D37721BCAEA}" destId="{636D8890-7DFE-4622-994C-DA52451C88FC}" srcOrd="2" destOrd="0" presId="urn:microsoft.com/office/officeart/2018/2/layout/IconLabelList"/>
    <dgm:cxn modelId="{BEF9F2F2-0A00-445E-B564-3BED6F71F27D}" type="presParOf" srcId="{5B6E9F81-1E5F-43F8-BAA9-A5E14C06D289}" destId="{2E18B58A-2CCA-4A8B-B44B-1C756AC0DDDD}" srcOrd="3" destOrd="0" presId="urn:microsoft.com/office/officeart/2018/2/layout/IconLabelList"/>
    <dgm:cxn modelId="{360E538C-AFB2-42D5-B025-F725116153F8}" type="presParOf" srcId="{5B6E9F81-1E5F-43F8-BAA9-A5E14C06D289}" destId="{90A4DE0E-6282-4292-8327-F4EBC6D636C7}" srcOrd="4" destOrd="0" presId="urn:microsoft.com/office/officeart/2018/2/layout/IconLabelList"/>
    <dgm:cxn modelId="{35172A1A-FDDC-4EF1-B946-CE89804437E7}" type="presParOf" srcId="{90A4DE0E-6282-4292-8327-F4EBC6D636C7}" destId="{820787A3-722B-45C7-B027-18822D81DC00}" srcOrd="0" destOrd="0" presId="urn:microsoft.com/office/officeart/2018/2/layout/IconLabelList"/>
    <dgm:cxn modelId="{916945A6-9A66-4E70-85B1-00D042E48901}" type="presParOf" srcId="{90A4DE0E-6282-4292-8327-F4EBC6D636C7}" destId="{B5EA2DC6-650D-4828-B266-42A6F55D2165}" srcOrd="1" destOrd="0" presId="urn:microsoft.com/office/officeart/2018/2/layout/IconLabelList"/>
    <dgm:cxn modelId="{4B591C35-8A3C-4F60-9B3F-9F71D1940344}" type="presParOf" srcId="{90A4DE0E-6282-4292-8327-F4EBC6D636C7}" destId="{87087754-EF55-4964-976B-A3E73DEC5F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04AC90-A013-4262-A392-AFCDB89B9E6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88510B1-1839-4356-9090-96CE70C11BA2}">
      <dgm:prSet custT="1"/>
      <dgm:spPr>
        <a:ln>
          <a:solidFill>
            <a:schemeClr val="tx2"/>
          </a:solidFill>
        </a:ln>
      </dgm:spPr>
      <dgm:t>
        <a:bodyPr/>
        <a:lstStyle/>
        <a:p>
          <a:pPr algn="l"/>
          <a:r>
            <a:rPr lang="en-AU" sz="1500" dirty="0"/>
            <a:t>Drop useless columns</a:t>
          </a:r>
          <a:endParaRPr lang="en-US" sz="1500" dirty="0"/>
        </a:p>
      </dgm:t>
    </dgm:pt>
    <dgm:pt modelId="{1694BE21-296F-4635-B001-E85102938958}" type="parTrans" cxnId="{4CEEF7C7-6607-475E-A9D7-D713DFB108EF}">
      <dgm:prSet/>
      <dgm:spPr/>
      <dgm:t>
        <a:bodyPr/>
        <a:lstStyle/>
        <a:p>
          <a:endParaRPr lang="en-US"/>
        </a:p>
      </dgm:t>
    </dgm:pt>
    <dgm:pt modelId="{D7FDE4C2-7203-40BE-8CEA-249BDAF9D7AB}" type="sibTrans" cxnId="{4CEEF7C7-6607-475E-A9D7-D713DFB108EF}">
      <dgm:prSet/>
      <dgm:spPr/>
      <dgm:t>
        <a:bodyPr/>
        <a:lstStyle/>
        <a:p>
          <a:endParaRPr lang="en-US"/>
        </a:p>
      </dgm:t>
    </dgm:pt>
    <dgm:pt modelId="{91E486F5-718E-4E24-8FAF-3B583882E855}">
      <dgm:prSet/>
      <dgm:spPr>
        <a:ln>
          <a:solidFill>
            <a:schemeClr val="tx2"/>
          </a:solidFill>
        </a:ln>
      </dgm:spPr>
      <dgm:t>
        <a:bodyPr/>
        <a:lstStyle/>
        <a:p>
          <a:pPr algn="l"/>
          <a:r>
            <a:rPr lang="en-US" dirty="0"/>
            <a:t>Created dummy variables</a:t>
          </a:r>
        </a:p>
      </dgm:t>
    </dgm:pt>
    <dgm:pt modelId="{C8158A51-8E03-4332-95C7-EBC11D425153}" type="parTrans" cxnId="{C43BA01A-8B9A-45BE-80AF-F66973E20D02}">
      <dgm:prSet/>
      <dgm:spPr/>
      <dgm:t>
        <a:bodyPr/>
        <a:lstStyle/>
        <a:p>
          <a:endParaRPr lang="en-US"/>
        </a:p>
      </dgm:t>
    </dgm:pt>
    <dgm:pt modelId="{B8ADD11E-CBD8-4AF1-9E54-E9BC9F7115A2}" type="sibTrans" cxnId="{C43BA01A-8B9A-45BE-80AF-F66973E20D02}">
      <dgm:prSet/>
      <dgm:spPr/>
      <dgm:t>
        <a:bodyPr/>
        <a:lstStyle/>
        <a:p>
          <a:endParaRPr lang="en-US"/>
        </a:p>
      </dgm:t>
    </dgm:pt>
    <dgm:pt modelId="{1C365FB0-402B-4511-8AA2-60556D549107}">
      <dgm:prSet/>
      <dgm:spPr>
        <a:ln>
          <a:solidFill>
            <a:schemeClr val="tx2"/>
          </a:solidFill>
        </a:ln>
      </dgm:spPr>
      <dgm:t>
        <a:bodyPr/>
        <a:lstStyle/>
        <a:p>
          <a:pPr algn="l"/>
          <a:r>
            <a:rPr lang="en-US" dirty="0"/>
            <a:t>Use Random Forest model to get top 10 features </a:t>
          </a:r>
        </a:p>
      </dgm:t>
    </dgm:pt>
    <dgm:pt modelId="{A36AE617-1A19-4559-8CC8-655E28F34F19}" type="parTrans" cxnId="{5D6E4DA1-1319-46B0-9DBE-956F50A1B686}">
      <dgm:prSet/>
      <dgm:spPr/>
      <dgm:t>
        <a:bodyPr/>
        <a:lstStyle/>
        <a:p>
          <a:endParaRPr lang="en-US"/>
        </a:p>
      </dgm:t>
    </dgm:pt>
    <dgm:pt modelId="{0DA3AD2D-6F17-432F-B32B-FA0D05063ABF}" type="sibTrans" cxnId="{5D6E4DA1-1319-46B0-9DBE-956F50A1B686}">
      <dgm:prSet/>
      <dgm:spPr/>
      <dgm:t>
        <a:bodyPr/>
        <a:lstStyle/>
        <a:p>
          <a:endParaRPr lang="en-US"/>
        </a:p>
      </dgm:t>
    </dgm:pt>
    <dgm:pt modelId="{38714FF3-584B-44EF-B9E9-F52879724DAF}">
      <dgm:prSet/>
      <dgm:spPr>
        <a:ln>
          <a:solidFill>
            <a:schemeClr val="tx2"/>
          </a:solidFill>
        </a:ln>
      </dgm:spPr>
      <dgm:t>
        <a:bodyPr/>
        <a:lstStyle/>
        <a:p>
          <a:pPr algn="l"/>
          <a:r>
            <a:rPr lang="en-US" dirty="0"/>
            <a:t>Categorized and </a:t>
          </a:r>
          <a:r>
            <a:rPr lang="en-AU" dirty="0"/>
            <a:t> Encoding Binary Variable</a:t>
          </a:r>
          <a:endParaRPr lang="en-US" dirty="0"/>
        </a:p>
      </dgm:t>
    </dgm:pt>
    <dgm:pt modelId="{F6BE173C-60BC-41B5-8065-6B8884527FE3}" type="parTrans" cxnId="{809A75CD-0C49-41F6-AC36-06517D10A3BB}">
      <dgm:prSet/>
      <dgm:spPr/>
      <dgm:t>
        <a:bodyPr/>
        <a:lstStyle/>
        <a:p>
          <a:endParaRPr lang="en-AU"/>
        </a:p>
      </dgm:t>
    </dgm:pt>
    <dgm:pt modelId="{49C02FAE-8E91-48B7-8006-7C1481E518DC}" type="sibTrans" cxnId="{809A75CD-0C49-41F6-AC36-06517D10A3BB}">
      <dgm:prSet/>
      <dgm:spPr/>
      <dgm:t>
        <a:bodyPr/>
        <a:lstStyle/>
        <a:p>
          <a:endParaRPr lang="en-AU"/>
        </a:p>
      </dgm:t>
    </dgm:pt>
    <dgm:pt modelId="{FA66EB68-ECB1-4F24-9247-68B737F62C31}" type="pres">
      <dgm:prSet presAssocID="{7E04AC90-A013-4262-A392-AFCDB89B9E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CDAF58-3B50-4654-8ED9-1E8C39DF7B18}" type="pres">
      <dgm:prSet presAssocID="{288510B1-1839-4356-9090-96CE70C11BA2}" presName="hierRoot1" presStyleCnt="0"/>
      <dgm:spPr/>
    </dgm:pt>
    <dgm:pt modelId="{0251EAFD-DED4-401E-99F6-BBC77240F487}" type="pres">
      <dgm:prSet presAssocID="{288510B1-1839-4356-9090-96CE70C11BA2}" presName="composite" presStyleCnt="0"/>
      <dgm:spPr/>
    </dgm:pt>
    <dgm:pt modelId="{EBAE4CAC-886B-49D8-99AF-5FD7B7D10FA9}" type="pres">
      <dgm:prSet presAssocID="{288510B1-1839-4356-9090-96CE70C11BA2}" presName="background" presStyleLbl="node0" presStyleIdx="0" presStyleCnt="4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B4AFB4FE-C492-4953-8FFC-63B4F9CBD851}" type="pres">
      <dgm:prSet presAssocID="{288510B1-1839-4356-9090-96CE70C11BA2}" presName="text" presStyleLbl="fgAcc0" presStyleIdx="0" presStyleCnt="4" custLinFactNeighborX="-140" custLinFactNeighborY="-92101">
        <dgm:presLayoutVars>
          <dgm:chPref val="3"/>
        </dgm:presLayoutVars>
      </dgm:prSet>
      <dgm:spPr/>
    </dgm:pt>
    <dgm:pt modelId="{EA64CB2B-BD90-495C-9B80-88A8BF5F761C}" type="pres">
      <dgm:prSet presAssocID="{288510B1-1839-4356-9090-96CE70C11BA2}" presName="hierChild2" presStyleCnt="0"/>
      <dgm:spPr/>
    </dgm:pt>
    <dgm:pt modelId="{9108578A-66EE-4DB2-A853-1833A2F71358}" type="pres">
      <dgm:prSet presAssocID="{91E486F5-718E-4E24-8FAF-3B583882E855}" presName="hierRoot1" presStyleCnt="0"/>
      <dgm:spPr/>
    </dgm:pt>
    <dgm:pt modelId="{B08B4786-12C5-49D5-80A1-37191E33DE1F}" type="pres">
      <dgm:prSet presAssocID="{91E486F5-718E-4E24-8FAF-3B583882E855}" presName="composite" presStyleCnt="0"/>
      <dgm:spPr/>
    </dgm:pt>
    <dgm:pt modelId="{B5CB6516-98C1-4ECD-8D9F-63E4A6949096}" type="pres">
      <dgm:prSet presAssocID="{91E486F5-718E-4E24-8FAF-3B583882E855}" presName="background" presStyleLbl="node0" presStyleIdx="1" presStyleCnt="4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D64C00B6-ABDE-4DD4-BD28-18531AEA2BD5}" type="pres">
      <dgm:prSet presAssocID="{91E486F5-718E-4E24-8FAF-3B583882E855}" presName="text" presStyleLbl="fgAcc0" presStyleIdx="1" presStyleCnt="4" custLinFactX="27820" custLinFactNeighborX="100000" custLinFactNeighborY="-80239">
        <dgm:presLayoutVars>
          <dgm:chPref val="3"/>
        </dgm:presLayoutVars>
      </dgm:prSet>
      <dgm:spPr/>
    </dgm:pt>
    <dgm:pt modelId="{BD891481-214B-417B-9A98-F348969CC107}" type="pres">
      <dgm:prSet presAssocID="{91E486F5-718E-4E24-8FAF-3B583882E855}" presName="hierChild2" presStyleCnt="0"/>
      <dgm:spPr/>
    </dgm:pt>
    <dgm:pt modelId="{E4072CCB-472D-465B-92AB-7330D84ECABC}" type="pres">
      <dgm:prSet presAssocID="{1C365FB0-402B-4511-8AA2-60556D549107}" presName="hierRoot1" presStyleCnt="0"/>
      <dgm:spPr/>
    </dgm:pt>
    <dgm:pt modelId="{F509FB4D-F16B-44FB-8086-F79352DC898F}" type="pres">
      <dgm:prSet presAssocID="{1C365FB0-402B-4511-8AA2-60556D549107}" presName="composite" presStyleCnt="0"/>
      <dgm:spPr/>
    </dgm:pt>
    <dgm:pt modelId="{7C07B3AB-A857-4E53-8499-74E7A80AF8AD}" type="pres">
      <dgm:prSet presAssocID="{1C365FB0-402B-4511-8AA2-60556D549107}" presName="background" presStyleLbl="node0" presStyleIdx="2" presStyleCnt="4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1679E331-FFD9-482A-B9C7-95D2954E1613}" type="pres">
      <dgm:prSet presAssocID="{1C365FB0-402B-4511-8AA2-60556D549107}" presName="text" presStyleLbl="fgAcc0" presStyleIdx="2" presStyleCnt="4" custLinFactX="20458" custLinFactNeighborX="100000" custLinFactNeighborY="-79231">
        <dgm:presLayoutVars>
          <dgm:chPref val="3"/>
        </dgm:presLayoutVars>
      </dgm:prSet>
      <dgm:spPr/>
    </dgm:pt>
    <dgm:pt modelId="{7D7982ED-B43B-4576-A455-4CFB8E81224E}" type="pres">
      <dgm:prSet presAssocID="{1C365FB0-402B-4511-8AA2-60556D549107}" presName="hierChild2" presStyleCnt="0"/>
      <dgm:spPr/>
    </dgm:pt>
    <dgm:pt modelId="{205761F9-B60F-4D4B-9A58-A23505B3B4B8}" type="pres">
      <dgm:prSet presAssocID="{38714FF3-584B-44EF-B9E9-F52879724DAF}" presName="hierRoot1" presStyleCnt="0"/>
      <dgm:spPr/>
    </dgm:pt>
    <dgm:pt modelId="{014459E8-8E3E-4684-8C30-52980664DF95}" type="pres">
      <dgm:prSet presAssocID="{38714FF3-584B-44EF-B9E9-F52879724DAF}" presName="composite" presStyleCnt="0"/>
      <dgm:spPr/>
    </dgm:pt>
    <dgm:pt modelId="{A62606B2-67A8-4C32-924C-BF493109A979}" type="pres">
      <dgm:prSet presAssocID="{38714FF3-584B-44EF-B9E9-F52879724DAF}" presName="background" presStyleLbl="node0" presStyleIdx="3" presStyleCnt="4"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2F990504-CF09-496A-BC22-DB2930E297EE}" type="pres">
      <dgm:prSet presAssocID="{38714FF3-584B-44EF-B9E9-F52879724DAF}" presName="text" presStyleLbl="fgAcc0" presStyleIdx="3" presStyleCnt="4" custLinFactX="-100000" custLinFactNeighborX="-137432" custLinFactNeighborY="-86456">
        <dgm:presLayoutVars>
          <dgm:chPref val="3"/>
        </dgm:presLayoutVars>
      </dgm:prSet>
      <dgm:spPr/>
    </dgm:pt>
    <dgm:pt modelId="{756CD93B-4C46-431C-8CB3-7120D5F106C5}" type="pres">
      <dgm:prSet presAssocID="{38714FF3-584B-44EF-B9E9-F52879724DAF}" presName="hierChild2" presStyleCnt="0"/>
      <dgm:spPr/>
    </dgm:pt>
  </dgm:ptLst>
  <dgm:cxnLst>
    <dgm:cxn modelId="{8CDD9400-C206-4131-97E5-598C43AF359E}" type="presOf" srcId="{288510B1-1839-4356-9090-96CE70C11BA2}" destId="{B4AFB4FE-C492-4953-8FFC-63B4F9CBD851}" srcOrd="0" destOrd="0" presId="urn:microsoft.com/office/officeart/2005/8/layout/hierarchy1"/>
    <dgm:cxn modelId="{2C8B100E-C355-4DBB-8590-05A76C800D8C}" type="presOf" srcId="{1C365FB0-402B-4511-8AA2-60556D549107}" destId="{1679E331-FFD9-482A-B9C7-95D2954E1613}" srcOrd="0" destOrd="0" presId="urn:microsoft.com/office/officeart/2005/8/layout/hierarchy1"/>
    <dgm:cxn modelId="{C43BA01A-8B9A-45BE-80AF-F66973E20D02}" srcId="{7E04AC90-A013-4262-A392-AFCDB89B9E6B}" destId="{91E486F5-718E-4E24-8FAF-3B583882E855}" srcOrd="1" destOrd="0" parTransId="{C8158A51-8E03-4332-95C7-EBC11D425153}" sibTransId="{B8ADD11E-CBD8-4AF1-9E54-E9BC9F7115A2}"/>
    <dgm:cxn modelId="{BB388980-2C55-4E5A-BDCB-A22C4256F546}" type="presOf" srcId="{91E486F5-718E-4E24-8FAF-3B583882E855}" destId="{D64C00B6-ABDE-4DD4-BD28-18531AEA2BD5}" srcOrd="0" destOrd="0" presId="urn:microsoft.com/office/officeart/2005/8/layout/hierarchy1"/>
    <dgm:cxn modelId="{5D6E4DA1-1319-46B0-9DBE-956F50A1B686}" srcId="{7E04AC90-A013-4262-A392-AFCDB89B9E6B}" destId="{1C365FB0-402B-4511-8AA2-60556D549107}" srcOrd="2" destOrd="0" parTransId="{A36AE617-1A19-4559-8CC8-655E28F34F19}" sibTransId="{0DA3AD2D-6F17-432F-B32B-FA0D05063ABF}"/>
    <dgm:cxn modelId="{95F4AABB-8571-4E85-95B9-4637A2839C66}" type="presOf" srcId="{38714FF3-584B-44EF-B9E9-F52879724DAF}" destId="{2F990504-CF09-496A-BC22-DB2930E297EE}" srcOrd="0" destOrd="0" presId="urn:microsoft.com/office/officeart/2005/8/layout/hierarchy1"/>
    <dgm:cxn modelId="{4CEEF7C7-6607-475E-A9D7-D713DFB108EF}" srcId="{7E04AC90-A013-4262-A392-AFCDB89B9E6B}" destId="{288510B1-1839-4356-9090-96CE70C11BA2}" srcOrd="0" destOrd="0" parTransId="{1694BE21-296F-4635-B001-E85102938958}" sibTransId="{D7FDE4C2-7203-40BE-8CEA-249BDAF9D7AB}"/>
    <dgm:cxn modelId="{809A75CD-0C49-41F6-AC36-06517D10A3BB}" srcId="{7E04AC90-A013-4262-A392-AFCDB89B9E6B}" destId="{38714FF3-584B-44EF-B9E9-F52879724DAF}" srcOrd="3" destOrd="0" parTransId="{F6BE173C-60BC-41B5-8065-6B8884527FE3}" sibTransId="{49C02FAE-8E91-48B7-8006-7C1481E518DC}"/>
    <dgm:cxn modelId="{AC46A1E5-5D1B-4693-A257-524CDA2C9027}" type="presOf" srcId="{7E04AC90-A013-4262-A392-AFCDB89B9E6B}" destId="{FA66EB68-ECB1-4F24-9247-68B737F62C31}" srcOrd="0" destOrd="0" presId="urn:microsoft.com/office/officeart/2005/8/layout/hierarchy1"/>
    <dgm:cxn modelId="{027E96A5-6A67-4185-AB39-40DA05C9D9F5}" type="presParOf" srcId="{FA66EB68-ECB1-4F24-9247-68B737F62C31}" destId="{BBCDAF58-3B50-4654-8ED9-1E8C39DF7B18}" srcOrd="0" destOrd="0" presId="urn:microsoft.com/office/officeart/2005/8/layout/hierarchy1"/>
    <dgm:cxn modelId="{776C8F07-CCE3-4F86-A259-F9537EB90B18}" type="presParOf" srcId="{BBCDAF58-3B50-4654-8ED9-1E8C39DF7B18}" destId="{0251EAFD-DED4-401E-99F6-BBC77240F487}" srcOrd="0" destOrd="0" presId="urn:microsoft.com/office/officeart/2005/8/layout/hierarchy1"/>
    <dgm:cxn modelId="{85DF8E4C-963D-4423-B700-987F9E0F79AA}" type="presParOf" srcId="{0251EAFD-DED4-401E-99F6-BBC77240F487}" destId="{EBAE4CAC-886B-49D8-99AF-5FD7B7D10FA9}" srcOrd="0" destOrd="0" presId="urn:microsoft.com/office/officeart/2005/8/layout/hierarchy1"/>
    <dgm:cxn modelId="{1F981962-D766-410A-827B-852636E6FB25}" type="presParOf" srcId="{0251EAFD-DED4-401E-99F6-BBC77240F487}" destId="{B4AFB4FE-C492-4953-8FFC-63B4F9CBD851}" srcOrd="1" destOrd="0" presId="urn:microsoft.com/office/officeart/2005/8/layout/hierarchy1"/>
    <dgm:cxn modelId="{C7FB596C-DA1D-4673-8668-87FCEE79B832}" type="presParOf" srcId="{BBCDAF58-3B50-4654-8ED9-1E8C39DF7B18}" destId="{EA64CB2B-BD90-495C-9B80-88A8BF5F761C}" srcOrd="1" destOrd="0" presId="urn:microsoft.com/office/officeart/2005/8/layout/hierarchy1"/>
    <dgm:cxn modelId="{847745F9-DA79-4617-97B8-0AA5BB4ED7F1}" type="presParOf" srcId="{FA66EB68-ECB1-4F24-9247-68B737F62C31}" destId="{9108578A-66EE-4DB2-A853-1833A2F71358}" srcOrd="1" destOrd="0" presId="urn:microsoft.com/office/officeart/2005/8/layout/hierarchy1"/>
    <dgm:cxn modelId="{100D9325-73D8-4412-BFB8-A89CD2F6D0FE}" type="presParOf" srcId="{9108578A-66EE-4DB2-A853-1833A2F71358}" destId="{B08B4786-12C5-49D5-80A1-37191E33DE1F}" srcOrd="0" destOrd="0" presId="urn:microsoft.com/office/officeart/2005/8/layout/hierarchy1"/>
    <dgm:cxn modelId="{B6B2562B-284A-4E05-875C-19C0BB6FD2FD}" type="presParOf" srcId="{B08B4786-12C5-49D5-80A1-37191E33DE1F}" destId="{B5CB6516-98C1-4ECD-8D9F-63E4A6949096}" srcOrd="0" destOrd="0" presId="urn:microsoft.com/office/officeart/2005/8/layout/hierarchy1"/>
    <dgm:cxn modelId="{9E510A2A-6ED5-466D-B379-6DE412CD6316}" type="presParOf" srcId="{B08B4786-12C5-49D5-80A1-37191E33DE1F}" destId="{D64C00B6-ABDE-4DD4-BD28-18531AEA2BD5}" srcOrd="1" destOrd="0" presId="urn:microsoft.com/office/officeart/2005/8/layout/hierarchy1"/>
    <dgm:cxn modelId="{92440140-60C8-4242-B574-241EF255EB2E}" type="presParOf" srcId="{9108578A-66EE-4DB2-A853-1833A2F71358}" destId="{BD891481-214B-417B-9A98-F348969CC107}" srcOrd="1" destOrd="0" presId="urn:microsoft.com/office/officeart/2005/8/layout/hierarchy1"/>
    <dgm:cxn modelId="{E877F406-8B58-4EB0-AD51-91DAEBFB100F}" type="presParOf" srcId="{FA66EB68-ECB1-4F24-9247-68B737F62C31}" destId="{E4072CCB-472D-465B-92AB-7330D84ECABC}" srcOrd="2" destOrd="0" presId="urn:microsoft.com/office/officeart/2005/8/layout/hierarchy1"/>
    <dgm:cxn modelId="{E002DCA2-C421-4377-9545-B93F495B7AB2}" type="presParOf" srcId="{E4072CCB-472D-465B-92AB-7330D84ECABC}" destId="{F509FB4D-F16B-44FB-8086-F79352DC898F}" srcOrd="0" destOrd="0" presId="urn:microsoft.com/office/officeart/2005/8/layout/hierarchy1"/>
    <dgm:cxn modelId="{A9B0AB59-8B28-487E-8DAE-FAEC7FEF3D5F}" type="presParOf" srcId="{F509FB4D-F16B-44FB-8086-F79352DC898F}" destId="{7C07B3AB-A857-4E53-8499-74E7A80AF8AD}" srcOrd="0" destOrd="0" presId="urn:microsoft.com/office/officeart/2005/8/layout/hierarchy1"/>
    <dgm:cxn modelId="{8FB256C4-214C-4B3B-92A6-1C907EC5D790}" type="presParOf" srcId="{F509FB4D-F16B-44FB-8086-F79352DC898F}" destId="{1679E331-FFD9-482A-B9C7-95D2954E1613}" srcOrd="1" destOrd="0" presId="urn:microsoft.com/office/officeart/2005/8/layout/hierarchy1"/>
    <dgm:cxn modelId="{9215A272-A017-40A9-A1E3-9F2C82271BF8}" type="presParOf" srcId="{E4072CCB-472D-465B-92AB-7330D84ECABC}" destId="{7D7982ED-B43B-4576-A455-4CFB8E81224E}" srcOrd="1" destOrd="0" presId="urn:microsoft.com/office/officeart/2005/8/layout/hierarchy1"/>
    <dgm:cxn modelId="{7689FCD4-D3EC-4CF6-9F35-7D9547838AB1}" type="presParOf" srcId="{FA66EB68-ECB1-4F24-9247-68B737F62C31}" destId="{205761F9-B60F-4D4B-9A58-A23505B3B4B8}" srcOrd="3" destOrd="0" presId="urn:microsoft.com/office/officeart/2005/8/layout/hierarchy1"/>
    <dgm:cxn modelId="{1385E898-9CA5-4D6D-9EBC-87DB618E2A0A}" type="presParOf" srcId="{205761F9-B60F-4D4B-9A58-A23505B3B4B8}" destId="{014459E8-8E3E-4684-8C30-52980664DF95}" srcOrd="0" destOrd="0" presId="urn:microsoft.com/office/officeart/2005/8/layout/hierarchy1"/>
    <dgm:cxn modelId="{3A72EDF0-0F81-4FE6-A367-67322552963E}" type="presParOf" srcId="{014459E8-8E3E-4684-8C30-52980664DF95}" destId="{A62606B2-67A8-4C32-924C-BF493109A979}" srcOrd="0" destOrd="0" presId="urn:microsoft.com/office/officeart/2005/8/layout/hierarchy1"/>
    <dgm:cxn modelId="{59DDD2F7-213B-4E55-B94E-0DB9E10BADF0}" type="presParOf" srcId="{014459E8-8E3E-4684-8C30-52980664DF95}" destId="{2F990504-CF09-496A-BC22-DB2930E297EE}" srcOrd="1" destOrd="0" presId="urn:microsoft.com/office/officeart/2005/8/layout/hierarchy1"/>
    <dgm:cxn modelId="{E48718B0-88E2-490D-BD84-F07E364E76F2}" type="presParOf" srcId="{205761F9-B60F-4D4B-9A58-A23505B3B4B8}" destId="{756CD93B-4C46-431C-8CB3-7120D5F106C5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BAF82F-9858-4DDB-BEA9-C9DACF10E3B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143714-4EDE-490A-94FC-438F2D9D8E95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52F1771A-D8BD-4AB6-922B-50959E9AAC31}" type="parTrans" cxnId="{5FDB5385-B1CA-4346-AC44-413CBB58F1F6}">
      <dgm:prSet/>
      <dgm:spPr/>
      <dgm:t>
        <a:bodyPr/>
        <a:lstStyle/>
        <a:p>
          <a:endParaRPr lang="en-US"/>
        </a:p>
      </dgm:t>
    </dgm:pt>
    <dgm:pt modelId="{3B767301-AED9-4D10-A1B9-8444A0C3D796}" type="sibTrans" cxnId="{5FDB5385-B1CA-4346-AC44-413CBB58F1F6}">
      <dgm:prSet/>
      <dgm:spPr/>
      <dgm:t>
        <a:bodyPr/>
        <a:lstStyle/>
        <a:p>
          <a:endParaRPr lang="en-US"/>
        </a:p>
      </dgm:t>
    </dgm:pt>
    <dgm:pt modelId="{F451A191-5908-4538-AC0D-2CCA45D38641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EA1B3A74-7DCE-4F04-A07F-5037C6B6E608}" type="parTrans" cxnId="{0A3852CE-160E-48CB-B9A5-2B32F299E72A}">
      <dgm:prSet/>
      <dgm:spPr/>
      <dgm:t>
        <a:bodyPr/>
        <a:lstStyle/>
        <a:p>
          <a:endParaRPr lang="en-US"/>
        </a:p>
      </dgm:t>
    </dgm:pt>
    <dgm:pt modelId="{ADB29426-DE9B-4D53-AA4B-F724AEFED367}" type="sibTrans" cxnId="{0A3852CE-160E-48CB-B9A5-2B32F299E72A}">
      <dgm:prSet/>
      <dgm:spPr/>
      <dgm:t>
        <a:bodyPr/>
        <a:lstStyle/>
        <a:p>
          <a:endParaRPr lang="en-US"/>
        </a:p>
      </dgm:t>
    </dgm:pt>
    <dgm:pt modelId="{4A031D08-7AF0-4B72-8F7E-9D671B88022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EC8B6D2A-AE80-4ECE-AFC7-4274FB48DC5B}" type="parTrans" cxnId="{6C260F66-7FD0-4BD6-87F9-86ACD88B1E63}">
      <dgm:prSet/>
      <dgm:spPr/>
      <dgm:t>
        <a:bodyPr/>
        <a:lstStyle/>
        <a:p>
          <a:endParaRPr lang="en-US"/>
        </a:p>
      </dgm:t>
    </dgm:pt>
    <dgm:pt modelId="{9CD5E72A-342B-452C-8AE9-8CD3D4C6B002}" type="sibTrans" cxnId="{6C260F66-7FD0-4BD6-87F9-86ACD88B1E63}">
      <dgm:prSet/>
      <dgm:spPr/>
      <dgm:t>
        <a:bodyPr/>
        <a:lstStyle/>
        <a:p>
          <a:endParaRPr lang="en-US"/>
        </a:p>
      </dgm:t>
    </dgm:pt>
    <dgm:pt modelId="{86BADFFC-D992-4631-A80E-CDF6068A011D}" type="pres">
      <dgm:prSet presAssocID="{01BAF82F-9858-4DDB-BEA9-C9DACF10E3B3}" presName="root" presStyleCnt="0">
        <dgm:presLayoutVars>
          <dgm:dir/>
          <dgm:resizeHandles val="exact"/>
        </dgm:presLayoutVars>
      </dgm:prSet>
      <dgm:spPr/>
    </dgm:pt>
    <dgm:pt modelId="{9ADC67E6-E658-4072-AA25-FE22B852B6AD}" type="pres">
      <dgm:prSet presAssocID="{70143714-4EDE-490A-94FC-438F2D9D8E95}" presName="compNode" presStyleCnt="0"/>
      <dgm:spPr/>
    </dgm:pt>
    <dgm:pt modelId="{1559F1ED-086C-4299-8888-836E448E3F83}" type="pres">
      <dgm:prSet presAssocID="{70143714-4EDE-490A-94FC-438F2D9D8E95}" presName="iconBgRect" presStyleLbl="bgShp" presStyleIdx="0" presStyleCnt="3"/>
      <dgm:spPr/>
    </dgm:pt>
    <dgm:pt modelId="{51BF7AC0-6B29-44A8-9DBA-3C7B3176D0AE}" type="pres">
      <dgm:prSet presAssocID="{70143714-4EDE-490A-94FC-438F2D9D8E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CD9DD770-B6F8-4771-AD9C-385346E75E1B}" type="pres">
      <dgm:prSet presAssocID="{70143714-4EDE-490A-94FC-438F2D9D8E95}" presName="spaceRect" presStyleCnt="0"/>
      <dgm:spPr/>
    </dgm:pt>
    <dgm:pt modelId="{297269DB-0FF5-43A3-82DD-D3A89FDBCB16}" type="pres">
      <dgm:prSet presAssocID="{70143714-4EDE-490A-94FC-438F2D9D8E95}" presName="textRect" presStyleLbl="revTx" presStyleIdx="0" presStyleCnt="3">
        <dgm:presLayoutVars>
          <dgm:chMax val="1"/>
          <dgm:chPref val="1"/>
        </dgm:presLayoutVars>
      </dgm:prSet>
      <dgm:spPr/>
    </dgm:pt>
    <dgm:pt modelId="{73FE39BF-16C7-4F69-8F31-C42D798C3DC5}" type="pres">
      <dgm:prSet presAssocID="{3B767301-AED9-4D10-A1B9-8444A0C3D796}" presName="sibTrans" presStyleCnt="0"/>
      <dgm:spPr/>
    </dgm:pt>
    <dgm:pt modelId="{4DF8CDB1-A884-44B0-B8E3-B1F7891CCC44}" type="pres">
      <dgm:prSet presAssocID="{F451A191-5908-4538-AC0D-2CCA45D38641}" presName="compNode" presStyleCnt="0"/>
      <dgm:spPr/>
    </dgm:pt>
    <dgm:pt modelId="{0BB1A09E-A81F-4A9E-9A28-E637333B5547}" type="pres">
      <dgm:prSet presAssocID="{F451A191-5908-4538-AC0D-2CCA45D38641}" presName="iconBgRect" presStyleLbl="bgShp" presStyleIdx="1" presStyleCnt="3"/>
      <dgm:spPr/>
    </dgm:pt>
    <dgm:pt modelId="{4F8255F5-004B-42A5-8F02-599C27FA7746}" type="pres">
      <dgm:prSet presAssocID="{F451A191-5908-4538-AC0D-2CCA45D386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3B5B93E-A077-4E16-BD2E-73B33BEFA295}" type="pres">
      <dgm:prSet presAssocID="{F451A191-5908-4538-AC0D-2CCA45D38641}" presName="spaceRect" presStyleCnt="0"/>
      <dgm:spPr/>
    </dgm:pt>
    <dgm:pt modelId="{9940BE5A-AC52-4164-A42A-11645556CA4B}" type="pres">
      <dgm:prSet presAssocID="{F451A191-5908-4538-AC0D-2CCA45D38641}" presName="textRect" presStyleLbl="revTx" presStyleIdx="1" presStyleCnt="3">
        <dgm:presLayoutVars>
          <dgm:chMax val="1"/>
          <dgm:chPref val="1"/>
        </dgm:presLayoutVars>
      </dgm:prSet>
      <dgm:spPr/>
    </dgm:pt>
    <dgm:pt modelId="{085EF85A-CEAA-498C-99E7-B2422FEFE7BF}" type="pres">
      <dgm:prSet presAssocID="{ADB29426-DE9B-4D53-AA4B-F724AEFED367}" presName="sibTrans" presStyleCnt="0"/>
      <dgm:spPr/>
    </dgm:pt>
    <dgm:pt modelId="{09D6FEC0-8DD7-4B41-A3B4-FAE1B1A96DFA}" type="pres">
      <dgm:prSet presAssocID="{4A031D08-7AF0-4B72-8F7E-9D671B880223}" presName="compNode" presStyleCnt="0"/>
      <dgm:spPr/>
    </dgm:pt>
    <dgm:pt modelId="{9AEA4E85-8344-4837-84A1-BA33DC19B7EB}" type="pres">
      <dgm:prSet presAssocID="{4A031D08-7AF0-4B72-8F7E-9D671B880223}" presName="iconBgRect" presStyleLbl="bgShp" presStyleIdx="2" presStyleCnt="3"/>
      <dgm:spPr/>
    </dgm:pt>
    <dgm:pt modelId="{0295A63C-FB85-401C-8685-7F5903015134}" type="pres">
      <dgm:prSet presAssocID="{4A031D08-7AF0-4B72-8F7E-9D671B8802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E40D166-FDA3-4ECD-9782-7F717E34C26E}" type="pres">
      <dgm:prSet presAssocID="{4A031D08-7AF0-4B72-8F7E-9D671B880223}" presName="spaceRect" presStyleCnt="0"/>
      <dgm:spPr/>
    </dgm:pt>
    <dgm:pt modelId="{60EE84E3-65DF-47D4-B2BC-98466D07D5FE}" type="pres">
      <dgm:prSet presAssocID="{4A031D08-7AF0-4B72-8F7E-9D671B88022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76B45D-3702-4D4D-B4F3-B080D25E42B7}" type="presOf" srcId="{70143714-4EDE-490A-94FC-438F2D9D8E95}" destId="{297269DB-0FF5-43A3-82DD-D3A89FDBCB16}" srcOrd="0" destOrd="0" presId="urn:microsoft.com/office/officeart/2018/5/layout/IconCircleLabelList"/>
    <dgm:cxn modelId="{6C260F66-7FD0-4BD6-87F9-86ACD88B1E63}" srcId="{01BAF82F-9858-4DDB-BEA9-C9DACF10E3B3}" destId="{4A031D08-7AF0-4B72-8F7E-9D671B880223}" srcOrd="2" destOrd="0" parTransId="{EC8B6D2A-AE80-4ECE-AFC7-4274FB48DC5B}" sibTransId="{9CD5E72A-342B-452C-8AE9-8CD3D4C6B002}"/>
    <dgm:cxn modelId="{E0BA6D4B-9964-4DBA-9B1C-3E13DAEFA065}" type="presOf" srcId="{4A031D08-7AF0-4B72-8F7E-9D671B880223}" destId="{60EE84E3-65DF-47D4-B2BC-98466D07D5FE}" srcOrd="0" destOrd="0" presId="urn:microsoft.com/office/officeart/2018/5/layout/IconCircleLabelList"/>
    <dgm:cxn modelId="{1DEC1B50-6B65-46F3-9F85-4ECA5AB91259}" type="presOf" srcId="{01BAF82F-9858-4DDB-BEA9-C9DACF10E3B3}" destId="{86BADFFC-D992-4631-A80E-CDF6068A011D}" srcOrd="0" destOrd="0" presId="urn:microsoft.com/office/officeart/2018/5/layout/IconCircleLabelList"/>
    <dgm:cxn modelId="{5FDB5385-B1CA-4346-AC44-413CBB58F1F6}" srcId="{01BAF82F-9858-4DDB-BEA9-C9DACF10E3B3}" destId="{70143714-4EDE-490A-94FC-438F2D9D8E95}" srcOrd="0" destOrd="0" parTransId="{52F1771A-D8BD-4AB6-922B-50959E9AAC31}" sibTransId="{3B767301-AED9-4D10-A1B9-8444A0C3D796}"/>
    <dgm:cxn modelId="{905012BC-53AB-4963-BA46-92B3B38FE6FE}" type="presOf" srcId="{F451A191-5908-4538-AC0D-2CCA45D38641}" destId="{9940BE5A-AC52-4164-A42A-11645556CA4B}" srcOrd="0" destOrd="0" presId="urn:microsoft.com/office/officeart/2018/5/layout/IconCircleLabelList"/>
    <dgm:cxn modelId="{0A3852CE-160E-48CB-B9A5-2B32F299E72A}" srcId="{01BAF82F-9858-4DDB-BEA9-C9DACF10E3B3}" destId="{F451A191-5908-4538-AC0D-2CCA45D38641}" srcOrd="1" destOrd="0" parTransId="{EA1B3A74-7DCE-4F04-A07F-5037C6B6E608}" sibTransId="{ADB29426-DE9B-4D53-AA4B-F724AEFED367}"/>
    <dgm:cxn modelId="{08E7A645-AE6F-4728-9D19-F03702C02142}" type="presParOf" srcId="{86BADFFC-D992-4631-A80E-CDF6068A011D}" destId="{9ADC67E6-E658-4072-AA25-FE22B852B6AD}" srcOrd="0" destOrd="0" presId="urn:microsoft.com/office/officeart/2018/5/layout/IconCircleLabelList"/>
    <dgm:cxn modelId="{28EEF1B8-FFDC-4D3D-8692-A39161FD504E}" type="presParOf" srcId="{9ADC67E6-E658-4072-AA25-FE22B852B6AD}" destId="{1559F1ED-086C-4299-8888-836E448E3F83}" srcOrd="0" destOrd="0" presId="urn:microsoft.com/office/officeart/2018/5/layout/IconCircleLabelList"/>
    <dgm:cxn modelId="{74F4766E-C007-478F-A676-24B5F1EE84D3}" type="presParOf" srcId="{9ADC67E6-E658-4072-AA25-FE22B852B6AD}" destId="{51BF7AC0-6B29-44A8-9DBA-3C7B3176D0AE}" srcOrd="1" destOrd="0" presId="urn:microsoft.com/office/officeart/2018/5/layout/IconCircleLabelList"/>
    <dgm:cxn modelId="{C683E485-111E-433B-9215-3C968DA844D7}" type="presParOf" srcId="{9ADC67E6-E658-4072-AA25-FE22B852B6AD}" destId="{CD9DD770-B6F8-4771-AD9C-385346E75E1B}" srcOrd="2" destOrd="0" presId="urn:microsoft.com/office/officeart/2018/5/layout/IconCircleLabelList"/>
    <dgm:cxn modelId="{9BC3656B-2F45-464C-89DE-27524B9675DC}" type="presParOf" srcId="{9ADC67E6-E658-4072-AA25-FE22B852B6AD}" destId="{297269DB-0FF5-43A3-82DD-D3A89FDBCB16}" srcOrd="3" destOrd="0" presId="urn:microsoft.com/office/officeart/2018/5/layout/IconCircleLabelList"/>
    <dgm:cxn modelId="{3BA0176F-2590-4C91-AEF4-307497FDDC82}" type="presParOf" srcId="{86BADFFC-D992-4631-A80E-CDF6068A011D}" destId="{73FE39BF-16C7-4F69-8F31-C42D798C3DC5}" srcOrd="1" destOrd="0" presId="urn:microsoft.com/office/officeart/2018/5/layout/IconCircleLabelList"/>
    <dgm:cxn modelId="{D073418B-8AD2-428E-88D9-1858FEFB73C5}" type="presParOf" srcId="{86BADFFC-D992-4631-A80E-CDF6068A011D}" destId="{4DF8CDB1-A884-44B0-B8E3-B1F7891CCC44}" srcOrd="2" destOrd="0" presId="urn:microsoft.com/office/officeart/2018/5/layout/IconCircleLabelList"/>
    <dgm:cxn modelId="{B7C4D896-77A2-4079-B8CB-9EF475778F8D}" type="presParOf" srcId="{4DF8CDB1-A884-44B0-B8E3-B1F7891CCC44}" destId="{0BB1A09E-A81F-4A9E-9A28-E637333B5547}" srcOrd="0" destOrd="0" presId="urn:microsoft.com/office/officeart/2018/5/layout/IconCircleLabelList"/>
    <dgm:cxn modelId="{C3610E77-6C3F-4D40-B4F7-DA1E1BA354ED}" type="presParOf" srcId="{4DF8CDB1-A884-44B0-B8E3-B1F7891CCC44}" destId="{4F8255F5-004B-42A5-8F02-599C27FA7746}" srcOrd="1" destOrd="0" presId="urn:microsoft.com/office/officeart/2018/5/layout/IconCircleLabelList"/>
    <dgm:cxn modelId="{FE7B3717-3379-48B7-B338-C6354856CE9D}" type="presParOf" srcId="{4DF8CDB1-A884-44B0-B8E3-B1F7891CCC44}" destId="{D3B5B93E-A077-4E16-BD2E-73B33BEFA295}" srcOrd="2" destOrd="0" presId="urn:microsoft.com/office/officeart/2018/5/layout/IconCircleLabelList"/>
    <dgm:cxn modelId="{DF8FC4E9-5448-401C-9FCF-D251326A61FD}" type="presParOf" srcId="{4DF8CDB1-A884-44B0-B8E3-B1F7891CCC44}" destId="{9940BE5A-AC52-4164-A42A-11645556CA4B}" srcOrd="3" destOrd="0" presId="urn:microsoft.com/office/officeart/2018/5/layout/IconCircleLabelList"/>
    <dgm:cxn modelId="{8BEE7E0C-AEA1-43E1-83CC-B2465A10A916}" type="presParOf" srcId="{86BADFFC-D992-4631-A80E-CDF6068A011D}" destId="{085EF85A-CEAA-498C-99E7-B2422FEFE7BF}" srcOrd="3" destOrd="0" presId="urn:microsoft.com/office/officeart/2018/5/layout/IconCircleLabelList"/>
    <dgm:cxn modelId="{CEEDC873-8931-49BF-B59A-C2102350F9DF}" type="presParOf" srcId="{86BADFFC-D992-4631-A80E-CDF6068A011D}" destId="{09D6FEC0-8DD7-4B41-A3B4-FAE1B1A96DFA}" srcOrd="4" destOrd="0" presId="urn:microsoft.com/office/officeart/2018/5/layout/IconCircleLabelList"/>
    <dgm:cxn modelId="{178975D9-1D5A-46CA-90BE-9912DCA5F9B6}" type="presParOf" srcId="{09D6FEC0-8DD7-4B41-A3B4-FAE1B1A96DFA}" destId="{9AEA4E85-8344-4837-84A1-BA33DC19B7EB}" srcOrd="0" destOrd="0" presId="urn:microsoft.com/office/officeart/2018/5/layout/IconCircleLabelList"/>
    <dgm:cxn modelId="{7017EA55-1618-4E38-B6C9-D164B0151A5E}" type="presParOf" srcId="{09D6FEC0-8DD7-4B41-A3B4-FAE1B1A96DFA}" destId="{0295A63C-FB85-401C-8685-7F5903015134}" srcOrd="1" destOrd="0" presId="urn:microsoft.com/office/officeart/2018/5/layout/IconCircleLabelList"/>
    <dgm:cxn modelId="{5D819DEA-D948-478B-945A-3D22D001D630}" type="presParOf" srcId="{09D6FEC0-8DD7-4B41-A3B4-FAE1B1A96DFA}" destId="{4E40D166-FDA3-4ECD-9782-7F717E34C26E}" srcOrd="2" destOrd="0" presId="urn:microsoft.com/office/officeart/2018/5/layout/IconCircleLabelList"/>
    <dgm:cxn modelId="{1EFA1C6D-FB05-4A79-84BF-A32EC54482E7}" type="presParOf" srcId="{09D6FEC0-8DD7-4B41-A3B4-FAE1B1A96DFA}" destId="{60EE84E3-65DF-47D4-B2BC-98466D07D5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0FC94-1808-4305-BF35-ABBBD93FB272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87749-4F97-4BED-A945-F3A0738DD6BE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46DDA-D514-4512-8E20-B76F82BAE16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46529" y="2703902"/>
        <a:ext cx="2418750" cy="720000"/>
      </dsp:txXfrm>
    </dsp:sp>
    <dsp:sp modelId="{66CEE323-0EEA-4BFD-A374-828B467EFC1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3E13A-9EB5-4D0B-B095-E6D9154236DF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45320-8F72-4F5B-A1C3-CE33A79020E9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2888560" y="2703902"/>
        <a:ext cx="2418750" cy="720000"/>
      </dsp:txXfrm>
    </dsp:sp>
    <dsp:sp modelId="{6AAA5495-A485-4557-B881-F0482B669AFD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7A949-D580-4977-BECD-01D4F03F24B7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CC225-710F-4F14-B6B2-5C9CCED4CD7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2DF7F-816F-46DC-9365-265CDAAF470F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47677-1B8E-40D5-AE77-8E650C1CCE8A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58801-5276-4DD6-843F-1531E8DB6A97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46529" y="2703902"/>
        <a:ext cx="2418750" cy="720000"/>
      </dsp:txXfrm>
    </dsp:sp>
    <dsp:sp modelId="{E35A5315-0291-4B54-B8EC-1BB9F80746CE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E4E34-3C07-4B7F-8FC8-2D897FCAB0A4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A30B8-730D-45E5-BE69-833F45E0672C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.</a:t>
          </a:r>
        </a:p>
      </dsp:txBody>
      <dsp:txXfrm>
        <a:off x="2888560" y="2703902"/>
        <a:ext cx="2418750" cy="720000"/>
      </dsp:txXfrm>
    </dsp:sp>
    <dsp:sp modelId="{E2294F3B-DFBD-4218-A239-9B042A3FC44C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2B261-4AF7-4F51-A764-EE7A6112658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71211-E451-4C9C-AF48-2277CDFC018C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D36C7-EC8E-4FE4-8A2F-A057ABEE177F}">
      <dsp:nvSpPr>
        <dsp:cNvPr id="0" name=""/>
        <dsp:cNvSpPr/>
      </dsp:nvSpPr>
      <dsp:spPr>
        <a:xfrm>
          <a:off x="1018296" y="1090495"/>
          <a:ext cx="989883" cy="98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8E7C-DD37-410D-B2B9-A0C37FE77AFA}">
      <dsp:nvSpPr>
        <dsp:cNvPr id="0" name=""/>
        <dsp:cNvSpPr/>
      </dsp:nvSpPr>
      <dsp:spPr>
        <a:xfrm>
          <a:off x="226664" y="2382309"/>
          <a:ext cx="25731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Vehicle insurance claim dataset with over 15,000 entries.</a:t>
          </a:r>
        </a:p>
      </dsp:txBody>
      <dsp:txXfrm>
        <a:off x="226664" y="2382309"/>
        <a:ext cx="2573148" cy="720000"/>
      </dsp:txXfrm>
    </dsp:sp>
    <dsp:sp modelId="{9B7882D7-9787-451D-A909-CEC498E70660}">
      <dsp:nvSpPr>
        <dsp:cNvPr id="0" name=""/>
        <dsp:cNvSpPr/>
      </dsp:nvSpPr>
      <dsp:spPr>
        <a:xfrm>
          <a:off x="3789696" y="1090495"/>
          <a:ext cx="989883" cy="98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D8890-7DFE-4622-994C-DA52451C88FC}">
      <dsp:nvSpPr>
        <dsp:cNvPr id="0" name=""/>
        <dsp:cNvSpPr/>
      </dsp:nvSpPr>
      <dsp:spPr>
        <a:xfrm>
          <a:off x="3184767" y="2382309"/>
          <a:ext cx="21997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Includes 32 features like vehicle age, accident details, policy type, etc.</a:t>
          </a:r>
        </a:p>
      </dsp:txBody>
      <dsp:txXfrm>
        <a:off x="3184767" y="2382309"/>
        <a:ext cx="2199741" cy="720000"/>
      </dsp:txXfrm>
    </dsp:sp>
    <dsp:sp modelId="{820787A3-722B-45C7-B027-18822D81DC00}">
      <dsp:nvSpPr>
        <dsp:cNvPr id="0" name=""/>
        <dsp:cNvSpPr/>
      </dsp:nvSpPr>
      <dsp:spPr>
        <a:xfrm>
          <a:off x="6374393" y="1090495"/>
          <a:ext cx="989883" cy="989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87754-EF55-4964-976B-A3E73DEC5F7A}">
      <dsp:nvSpPr>
        <dsp:cNvPr id="0" name=""/>
        <dsp:cNvSpPr/>
      </dsp:nvSpPr>
      <dsp:spPr>
        <a:xfrm>
          <a:off x="5769464" y="2382309"/>
          <a:ext cx="219974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Target variable: </a:t>
          </a:r>
          <a:r>
            <a:rPr lang="en-US" sz="1400" kern="1200" dirty="0" err="1">
              <a:solidFill>
                <a:schemeClr val="bg1"/>
              </a:solidFill>
            </a:rPr>
            <a:t>FraudFound_P</a:t>
          </a:r>
          <a:endParaRPr lang="en-US" sz="1400" kern="1200" dirty="0">
            <a:solidFill>
              <a:schemeClr val="bg1"/>
            </a:solidFill>
          </a:endParaRP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 (1 - fraud , 0 – non fraud).</a:t>
          </a:r>
        </a:p>
      </dsp:txBody>
      <dsp:txXfrm>
        <a:off x="5769464" y="2382309"/>
        <a:ext cx="2199741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E4CAC-886B-49D8-99AF-5FD7B7D10FA9}">
      <dsp:nvSpPr>
        <dsp:cNvPr id="0" name=""/>
        <dsp:cNvSpPr/>
      </dsp:nvSpPr>
      <dsp:spPr>
        <a:xfrm>
          <a:off x="0" y="207236"/>
          <a:ext cx="1714409" cy="108865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15000"/>
            </a:schemeClr>
          </a:solidFill>
          <a:prstDash val="solid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B4AFB4FE-C492-4953-8FFC-63B4F9CBD851}">
      <dsp:nvSpPr>
        <dsp:cNvPr id="0" name=""/>
        <dsp:cNvSpPr/>
      </dsp:nvSpPr>
      <dsp:spPr>
        <a:xfrm>
          <a:off x="190490" y="388202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kern="1200" dirty="0"/>
            <a:t>Drop useless columns</a:t>
          </a:r>
          <a:endParaRPr lang="en-US" sz="1500" kern="1200" dirty="0"/>
        </a:p>
      </dsp:txBody>
      <dsp:txXfrm>
        <a:off x="222375" y="420087"/>
        <a:ext cx="1650639" cy="1024880"/>
      </dsp:txXfrm>
    </dsp:sp>
    <dsp:sp modelId="{B5CB6516-98C1-4ECD-8D9F-63E4A6949096}">
      <dsp:nvSpPr>
        <dsp:cNvPr id="0" name=""/>
        <dsp:cNvSpPr/>
      </dsp:nvSpPr>
      <dsp:spPr>
        <a:xfrm>
          <a:off x="4289149" y="336372"/>
          <a:ext cx="1714409" cy="108865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15000"/>
            </a:schemeClr>
          </a:solidFill>
          <a:prstDash val="solid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D64C00B6-ABDE-4DD4-BD28-18531AEA2BD5}">
      <dsp:nvSpPr>
        <dsp:cNvPr id="0" name=""/>
        <dsp:cNvSpPr/>
      </dsp:nvSpPr>
      <dsp:spPr>
        <a:xfrm>
          <a:off x="4479639" y="517338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Created dummy variables</a:t>
          </a:r>
        </a:p>
      </dsp:txBody>
      <dsp:txXfrm>
        <a:off x="4511524" y="549223"/>
        <a:ext cx="1650639" cy="1024880"/>
      </dsp:txXfrm>
    </dsp:sp>
    <dsp:sp modelId="{7C07B3AB-A857-4E53-8499-74E7A80AF8AD}">
      <dsp:nvSpPr>
        <dsp:cNvPr id="0" name=""/>
        <dsp:cNvSpPr/>
      </dsp:nvSpPr>
      <dsp:spPr>
        <a:xfrm>
          <a:off x="6258324" y="347346"/>
          <a:ext cx="1714409" cy="108865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15000"/>
            </a:schemeClr>
          </a:solidFill>
          <a:prstDash val="solid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1679E331-FFD9-482A-B9C7-95D2954E1613}">
      <dsp:nvSpPr>
        <dsp:cNvPr id="0" name=""/>
        <dsp:cNvSpPr/>
      </dsp:nvSpPr>
      <dsp:spPr>
        <a:xfrm>
          <a:off x="6448814" y="528311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Random Forest model to get top 10 features </a:t>
          </a:r>
        </a:p>
      </dsp:txBody>
      <dsp:txXfrm>
        <a:off x="6480699" y="560196"/>
        <a:ext cx="1650639" cy="1024880"/>
      </dsp:txXfrm>
    </dsp:sp>
    <dsp:sp modelId="{A62606B2-67A8-4C32-924C-BF493109A979}">
      <dsp:nvSpPr>
        <dsp:cNvPr id="0" name=""/>
        <dsp:cNvSpPr/>
      </dsp:nvSpPr>
      <dsp:spPr>
        <a:xfrm>
          <a:off x="2218012" y="268691"/>
          <a:ext cx="1714409" cy="1088650"/>
        </a:xfrm>
        <a:prstGeom prst="roundRect">
          <a:avLst>
            <a:gd name="adj" fmla="val 10000"/>
          </a:avLst>
        </a:prstGeom>
        <a:solidFill>
          <a:schemeClr val="accent1"/>
        </a:solidFill>
        <a:ln w="25400" cap="flat" cmpd="sng" algn="ctr">
          <a:solidFill>
            <a:schemeClr val="accent1">
              <a:shade val="15000"/>
            </a:schemeClr>
          </a:solidFill>
          <a:prstDash val="solid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2F990504-CF09-496A-BC22-DB2930E297EE}">
      <dsp:nvSpPr>
        <dsp:cNvPr id="0" name=""/>
        <dsp:cNvSpPr/>
      </dsp:nvSpPr>
      <dsp:spPr>
        <a:xfrm>
          <a:off x="2408502" y="449656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Categorized and </a:t>
          </a:r>
          <a:r>
            <a:rPr lang="en-AU" sz="1600" kern="1200" dirty="0"/>
            <a:t> Encoding Binary Variable</a:t>
          </a:r>
          <a:endParaRPr lang="en-US" sz="1600" kern="1200" dirty="0"/>
        </a:p>
      </dsp:txBody>
      <dsp:txXfrm>
        <a:off x="2440387" y="481541"/>
        <a:ext cx="1650639" cy="1024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9F1ED-086C-4299-8888-836E448E3F8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F7AC0-6B29-44A8-9DBA-3C7B3176D0AE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269DB-0FF5-43A3-82DD-D3A89FDBCB16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46529" y="2703902"/>
        <a:ext cx="2418750" cy="720000"/>
      </dsp:txXfrm>
    </dsp:sp>
    <dsp:sp modelId="{0BB1A09E-A81F-4A9E-9A28-E637333B5547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255F5-004B-42A5-8F02-599C27FA774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0BE5A-AC52-4164-A42A-11645556CA4B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2888560" y="2703902"/>
        <a:ext cx="2418750" cy="720000"/>
      </dsp:txXfrm>
    </dsp:sp>
    <dsp:sp modelId="{9AEA4E85-8344-4837-84A1-BA33DC19B7EB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5A63C-FB85-401C-8685-7F5903015134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E84E3-65DF-47D4-B2BC-98466D07D5F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Vehicle Insurance Claim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798" y="4740783"/>
            <a:ext cx="6808971" cy="8606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Presented by: Yan Zhang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Date: 30 June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A1B20-48A3-3359-B9C7-93AEFFB395E1}"/>
              </a:ext>
            </a:extLst>
          </p:cNvPr>
          <p:cNvSpPr txBox="1"/>
          <p:nvPr/>
        </p:nvSpPr>
        <p:spPr>
          <a:xfrm>
            <a:off x="6544365" y="296936"/>
            <a:ext cx="21728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Data Science and AI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Mini Project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57FBBC-DCEB-9F45-76EF-0E889CD7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7" y="667526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 dirty="0" err="1">
                <a:solidFill>
                  <a:srgbClr val="FFFFFF"/>
                </a:solidFill>
              </a:rPr>
              <a:t>Modeling</a:t>
            </a:r>
            <a:r>
              <a:rPr lang="en-AU" sz="3500" dirty="0">
                <a:solidFill>
                  <a:srgbClr val="FFFFFF"/>
                </a:solidFill>
              </a:rPr>
              <a:t> &amp;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F33DF-C108-3D09-35AF-972D26E2B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136394"/>
              </p:ext>
            </p:extLst>
          </p:nvPr>
        </p:nvGraphicFramePr>
        <p:xfrm>
          <a:off x="512845" y="1973630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99370C-81F1-683A-465E-B57FF96A0D23}"/>
              </a:ext>
            </a:extLst>
          </p:cNvPr>
          <p:cNvSpPr txBox="1"/>
          <p:nvPr/>
        </p:nvSpPr>
        <p:spPr>
          <a:xfrm>
            <a:off x="725613" y="4371253"/>
            <a:ext cx="2318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Trained multiple models: Logistic Regression, SVM, Naive Bayes, K-NN, Random Forest,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, Stacking</a:t>
            </a:r>
          </a:p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37F13-0CA5-5C87-A3A7-B8D78B058166}"/>
              </a:ext>
            </a:extLst>
          </p:cNvPr>
          <p:cNvSpPr txBox="1"/>
          <p:nvPr/>
        </p:nvSpPr>
        <p:spPr>
          <a:xfrm>
            <a:off x="3307155" y="4389496"/>
            <a:ext cx="2700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Evaluated using Accuracy, Precision, Recall, F1-score, ROC_AUC</a:t>
            </a:r>
            <a:r>
              <a:rPr lang="en-US" dirty="0"/>
              <a:t>. 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72078-0880-E4C2-FC95-3E85F9153565}"/>
              </a:ext>
            </a:extLst>
          </p:cNvPr>
          <p:cNvSpPr txBox="1"/>
          <p:nvPr/>
        </p:nvSpPr>
        <p:spPr>
          <a:xfrm>
            <a:off x="6235874" y="4389496"/>
            <a:ext cx="2700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Handled imbalanced data using </a:t>
            </a:r>
            <a:r>
              <a:rPr lang="en-US" dirty="0" err="1">
                <a:solidFill>
                  <a:schemeClr val="bg1"/>
                </a:solidFill>
              </a:rPr>
              <a:t>class_weight</a:t>
            </a:r>
            <a:r>
              <a:rPr lang="en-US" dirty="0">
                <a:solidFill>
                  <a:schemeClr val="bg1"/>
                </a:solidFill>
              </a:rPr>
              <a:t> option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143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DC5B8C-AB97-FC58-DB6C-5BD767FE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Model Performance Comparison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3B78B7B-58A9-3EC6-F88F-5A7BEAF69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208" y="1865196"/>
            <a:ext cx="4721541" cy="145726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B9D48-54FC-1CD5-45DD-882666A7E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2" y="3535538"/>
            <a:ext cx="7861882" cy="31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5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B5165D-BE07-D6E1-BB02-7E4B982A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481" y="34464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Business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5D6F6-EE05-37BD-7A5F-F35F73EDF5EF}"/>
              </a:ext>
            </a:extLst>
          </p:cNvPr>
          <p:cNvSpPr txBox="1"/>
          <p:nvPr/>
        </p:nvSpPr>
        <p:spPr>
          <a:xfrm>
            <a:off x="454869" y="2425935"/>
            <a:ext cx="84541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83% of fraud detected</a:t>
            </a:r>
            <a:r>
              <a:rPr lang="en-US" sz="2400" dirty="0">
                <a:solidFill>
                  <a:schemeClr val="bg1"/>
                </a:solidFill>
              </a:rPr>
              <a:t> – major reduction in financial loss.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Accuracy isn’t enough</a:t>
            </a:r>
            <a:r>
              <a:rPr lang="en-US" sz="2400" dirty="0">
                <a:solidFill>
                  <a:schemeClr val="bg1"/>
                </a:solidFill>
              </a:rPr>
              <a:t> – focused on recall and fraud-specific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Balancing security and user experience</a:t>
            </a:r>
            <a:r>
              <a:rPr lang="en-US" sz="2400" dirty="0">
                <a:solidFill>
                  <a:schemeClr val="bg1"/>
                </a:solidFill>
              </a:rPr>
              <a:t> – fine-tuning to reduce false positives.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Cost savings</a:t>
            </a:r>
            <a:r>
              <a:rPr lang="en-US" sz="2400" dirty="0">
                <a:solidFill>
                  <a:schemeClr val="bg1"/>
                </a:solidFill>
              </a:rPr>
              <a:t> – fewer chargebacks and reduced manual review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Model improves over time</a:t>
            </a:r>
            <a:r>
              <a:rPr lang="en-US" sz="2400" dirty="0">
                <a:solidFill>
                  <a:schemeClr val="bg1"/>
                </a:solidFill>
              </a:rPr>
              <a:t> – learns from new data and becomes smarter.</a:t>
            </a:r>
          </a:p>
        </p:txBody>
      </p:sp>
    </p:spTree>
    <p:extLst>
      <p:ext uri="{BB962C8B-B14F-4D97-AF65-F5344CB8AC3E}">
        <p14:creationId xmlns:p14="http://schemas.microsoft.com/office/powerpoint/2010/main" val="168047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3C4543-C956-BB8F-2811-64E28A9B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633" y="233443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Conclusion &amp;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BA75F9-DA6A-9760-C4D6-56F68D8560B8}"/>
              </a:ext>
            </a:extLst>
          </p:cNvPr>
          <p:cNvSpPr txBox="1"/>
          <p:nvPr/>
        </p:nvSpPr>
        <p:spPr>
          <a:xfrm>
            <a:off x="402074" y="2043332"/>
            <a:ext cx="39707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</a:rPr>
              <a:t>Conclusion:</a:t>
            </a:r>
          </a:p>
          <a:p>
            <a:pPr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 Logistic Regression performed best with high fraud detection (83% recall)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 Accuracy alone is not reliable in fraud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 Recall, F1-score, and ROC-AUC are better performance metrics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  Simple models can be highly effective with the right tuning</a:t>
            </a: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6DD140-6612-55F9-9773-BAA1328C745E}"/>
              </a:ext>
            </a:extLst>
          </p:cNvPr>
          <p:cNvSpPr txBox="1"/>
          <p:nvPr/>
        </p:nvSpPr>
        <p:spPr>
          <a:xfrm>
            <a:off x="4771177" y="2043332"/>
            <a:ext cx="39707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AU" sz="2400" b="1" dirty="0">
                <a:solidFill>
                  <a:schemeClr val="bg1"/>
                </a:solidFill>
              </a:rPr>
              <a:t>Next Steps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Optimize decision threshold to reduce false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Apply resampling (e.g., SMOTE) to handle class imbalance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 model on real or live data for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Plan for deployment with monitoring and feedback loop</a:t>
            </a:r>
          </a:p>
        </p:txBody>
      </p:sp>
    </p:spTree>
    <p:extLst>
      <p:ext uri="{BB962C8B-B14F-4D97-AF65-F5344CB8AC3E}">
        <p14:creationId xmlns:p14="http://schemas.microsoft.com/office/powerpoint/2010/main" val="48091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10875D87-62E6-662A-2B08-372953AC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654268" y="653110"/>
            <a:ext cx="3044952" cy="42976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771FAB3-088D-C256-6DFC-52D60DA66FD3}"/>
              </a:ext>
            </a:extLst>
          </p:cNvPr>
          <p:cNvSpPr txBox="1">
            <a:spLocks/>
          </p:cNvSpPr>
          <p:nvPr/>
        </p:nvSpPr>
        <p:spPr>
          <a:xfrm>
            <a:off x="4020596" y="749960"/>
            <a:ext cx="4501649" cy="1645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9600" dirty="0">
                <a:solidFill>
                  <a:schemeClr val="bg1"/>
                </a:solidFill>
              </a:rPr>
              <a:t>Q&amp;A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9CA6E90-B729-336B-5D6C-F496A1FBAD3C}"/>
              </a:ext>
            </a:extLst>
          </p:cNvPr>
          <p:cNvSpPr txBox="1">
            <a:spLocks/>
          </p:cNvSpPr>
          <p:nvPr/>
        </p:nvSpPr>
        <p:spPr>
          <a:xfrm>
            <a:off x="5113419" y="3451576"/>
            <a:ext cx="2492120" cy="9026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6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8CE28-30C2-FA99-C13B-A8D58EF9DA75}"/>
              </a:ext>
            </a:extLst>
          </p:cNvPr>
          <p:cNvSpPr txBox="1"/>
          <p:nvPr/>
        </p:nvSpPr>
        <p:spPr>
          <a:xfrm>
            <a:off x="710826" y="5416262"/>
            <a:ext cx="7753023" cy="88982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i="1" dirty="0">
                <a:solidFill>
                  <a:schemeClr val="bg1"/>
                </a:solidFill>
              </a:rPr>
              <a:t>Your feedback is welcome — it helps make the next iteration even better!</a:t>
            </a:r>
          </a:p>
        </p:txBody>
      </p:sp>
    </p:spTree>
    <p:extLst>
      <p:ext uri="{BB962C8B-B14F-4D97-AF65-F5344CB8AC3E}">
        <p14:creationId xmlns:p14="http://schemas.microsoft.com/office/powerpoint/2010/main" val="7338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BAF237-9AE2-80DE-A1DD-EA9962C9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90EDF7-30C0-0719-0DED-5EFEA2DDE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527370"/>
              </p:ext>
            </p:extLst>
          </p:nvPr>
        </p:nvGraphicFramePr>
        <p:xfrm>
          <a:off x="546416" y="1417456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CA1C34-0299-9D50-0599-83E5F2991DE5}"/>
              </a:ext>
            </a:extLst>
          </p:cNvPr>
          <p:cNvSpPr txBox="1"/>
          <p:nvPr/>
        </p:nvSpPr>
        <p:spPr>
          <a:xfrm>
            <a:off x="740782" y="3928918"/>
            <a:ext cx="2356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Vehicle insurance fraud leads to significant financial losses.</a:t>
            </a:r>
          </a:p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38AC5-CCD6-B837-72AB-6B5DAB12BA28}"/>
              </a:ext>
            </a:extLst>
          </p:cNvPr>
          <p:cNvSpPr txBox="1"/>
          <p:nvPr/>
        </p:nvSpPr>
        <p:spPr>
          <a:xfrm>
            <a:off x="3456599" y="3928918"/>
            <a:ext cx="267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Includes staged accidents, false injury claims, and inflated reports.</a:t>
            </a:r>
          </a:p>
          <a:p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9CF6E-FCC0-6E26-4CB7-F39B1A3AFB53}"/>
              </a:ext>
            </a:extLst>
          </p:cNvPr>
          <p:cNvSpPr txBox="1"/>
          <p:nvPr/>
        </p:nvSpPr>
        <p:spPr>
          <a:xfrm>
            <a:off x="6379671" y="3919540"/>
            <a:ext cx="2619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Strains insurance systems, increases premiums, and damages trust.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105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9CAB89-0513-9642-0C12-45156EA2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Project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227BE9-1500-AE04-7E9E-964E0A47C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202340"/>
              </p:ext>
            </p:extLst>
          </p:nvPr>
        </p:nvGraphicFramePr>
        <p:xfrm>
          <a:off x="483042" y="1571410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2DF452-1A2F-DD40-1BBA-D14A52334BE7}"/>
              </a:ext>
            </a:extLst>
          </p:cNvPr>
          <p:cNvSpPr txBox="1"/>
          <p:nvPr/>
        </p:nvSpPr>
        <p:spPr>
          <a:xfrm>
            <a:off x="723274" y="4048323"/>
            <a:ext cx="2562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 a machine learning model to detect fraudulent claims.</a:t>
            </a:r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F8DBC-2584-5048-3E68-9C921DB54F77}"/>
              </a:ext>
            </a:extLst>
          </p:cNvPr>
          <p:cNvSpPr txBox="1"/>
          <p:nvPr/>
        </p:nvSpPr>
        <p:spPr>
          <a:xfrm>
            <a:off x="3509697" y="4067541"/>
            <a:ext cx="257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Analyze claim patterns to identify high-risk profiles</a:t>
            </a:r>
          </a:p>
          <a:p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42C18-7339-A4DF-E9F1-94E0DC5280E6}"/>
              </a:ext>
            </a:extLst>
          </p:cNvPr>
          <p:cNvSpPr txBox="1"/>
          <p:nvPr/>
        </p:nvSpPr>
        <p:spPr>
          <a:xfrm>
            <a:off x="6480006" y="4029155"/>
            <a:ext cx="2562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Enable early fraud detection for proactive decision-making.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819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F257EF-1CC2-6391-D9E3-831CCFEC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>
                <a:solidFill>
                  <a:srgbClr val="FFFFFF"/>
                </a:solidFill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0BAF29-7032-8C5F-067F-196B92114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820381"/>
              </p:ext>
            </p:extLst>
          </p:nvPr>
        </p:nvGraphicFramePr>
        <p:xfrm>
          <a:off x="483042" y="1718183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06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FF0A90-F01F-4785-27C1-960926DC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Data Cleaning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5E706E-73F3-82CD-5A4C-2528DE6B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Remove column: </a:t>
            </a:r>
            <a:r>
              <a:rPr lang="en-US" sz="2400" dirty="0" err="1">
                <a:solidFill>
                  <a:schemeClr val="bg1"/>
                </a:solidFill>
              </a:rPr>
              <a:t>PolicyNumber</a:t>
            </a:r>
            <a:r>
              <a:rPr lang="en-US" sz="2400" dirty="0">
                <a:solidFill>
                  <a:schemeClr val="bg1"/>
                </a:solidFill>
              </a:rPr>
              <a:t> which is just a sequence number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Drop </a:t>
            </a:r>
            <a:r>
              <a:rPr lang="en-US" sz="2400" dirty="0" err="1">
                <a:solidFill>
                  <a:schemeClr val="bg1"/>
                </a:solidFill>
              </a:rPr>
              <a:t>DayOfWeekClaimed</a:t>
            </a:r>
            <a:r>
              <a:rPr lang="en-US" sz="2400" dirty="0">
                <a:solidFill>
                  <a:schemeClr val="bg1"/>
                </a:solidFill>
              </a:rPr>
              <a:t> &amp; </a:t>
            </a:r>
            <a:r>
              <a:rPr lang="en-US" sz="2400" dirty="0" err="1">
                <a:solidFill>
                  <a:schemeClr val="bg1"/>
                </a:solidFill>
              </a:rPr>
              <a:t>MonthClaimed</a:t>
            </a:r>
            <a:r>
              <a:rPr lang="en-US" sz="2400" dirty="0">
                <a:solidFill>
                  <a:schemeClr val="bg1"/>
                </a:solidFill>
              </a:rPr>
              <a:t> == 0 (the 0 in the same row and only one row, so we can drop it)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Fixed nonsensical entries (e.g., Age = 0).</a:t>
            </a:r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541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9BCBE4-F928-E784-3C7D-3E93D079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90" y="446056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8BEEA8-C10C-7F14-0311-F2287802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US" sz="2400" dirty="0">
                <a:solidFill>
                  <a:schemeClr val="bg1"/>
                </a:solidFill>
              </a:rPr>
              <a:t>Analyzed fraud patterns by Age, Vehicle Age, Fault, etc.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Visualized using bar charts and pie chart.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Found patterns linking features with fraud likelihood.</a:t>
            </a: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042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0E218-23AA-9397-1F5F-07DD28DB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99" y="413547"/>
            <a:ext cx="3854571" cy="1910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6E8E5-191B-EB5A-A8FA-2B039B111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2057714"/>
            <a:ext cx="4927600" cy="233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701D0-30BA-5333-7E64-34F1C14FF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99" y="2713997"/>
            <a:ext cx="3334379" cy="167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A14B1-A3FB-5C50-807E-0CD672E7B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201" y="4391840"/>
            <a:ext cx="4572000" cy="2238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4EFBC-750D-4E0A-2803-855C3E324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29" y="4696297"/>
            <a:ext cx="3854572" cy="18858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AB83C-6352-D267-153B-54C0E23897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9571" y="227256"/>
            <a:ext cx="2084629" cy="178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6CAB25-136B-DBF7-3D12-9CF52DB6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45" y="263164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9B336-C0E4-E47A-C89B-2010A731B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47344"/>
              </p:ext>
            </p:extLst>
          </p:nvPr>
        </p:nvGraphicFramePr>
        <p:xfrm>
          <a:off x="581118" y="1727358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38DF29-51D8-C0D2-81CD-1037B06A8CA4}"/>
              </a:ext>
            </a:extLst>
          </p:cNvPr>
          <p:cNvSpPr txBox="1"/>
          <p:nvPr/>
        </p:nvSpPr>
        <p:spPr>
          <a:xfrm>
            <a:off x="581118" y="3483458"/>
            <a:ext cx="17078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solidFill>
                  <a:schemeClr val="bg1"/>
                </a:solidFill>
              </a:rPr>
              <a:t>Useless columns</a:t>
            </a:r>
            <a:r>
              <a:rPr lang="en-AU" sz="1000" dirty="0">
                <a:solidFill>
                  <a:schemeClr val="bg1"/>
                </a:solidFill>
              </a:rPr>
              <a:t>:</a:t>
            </a:r>
          </a:p>
          <a:p>
            <a:r>
              <a:rPr lang="en-AU" sz="1000" dirty="0">
                <a:solidFill>
                  <a:schemeClr val="bg1"/>
                </a:solidFill>
              </a:rPr>
              <a:t>Year</a:t>
            </a:r>
          </a:p>
          <a:p>
            <a:r>
              <a:rPr lang="en-AU" sz="1000" dirty="0">
                <a:solidFill>
                  <a:schemeClr val="bg1"/>
                </a:solidFill>
              </a:rPr>
              <a:t>Month</a:t>
            </a:r>
          </a:p>
          <a:p>
            <a:r>
              <a:rPr lang="en-AU" sz="1000" dirty="0" err="1">
                <a:solidFill>
                  <a:schemeClr val="bg1"/>
                </a:solidFill>
              </a:rPr>
              <a:t>WeekOfMonth</a:t>
            </a:r>
            <a:endParaRPr lang="en-AU" sz="1000" dirty="0">
              <a:solidFill>
                <a:schemeClr val="bg1"/>
              </a:solidFill>
            </a:endParaRPr>
          </a:p>
          <a:p>
            <a:r>
              <a:rPr lang="en-AU" sz="1000" dirty="0" err="1">
                <a:solidFill>
                  <a:schemeClr val="bg1"/>
                </a:solidFill>
              </a:rPr>
              <a:t>DayOfWeek</a:t>
            </a:r>
            <a:r>
              <a:rPr lang="en-AU" sz="1000" dirty="0">
                <a:solidFill>
                  <a:schemeClr val="bg1"/>
                </a:solidFill>
              </a:rPr>
              <a:t> </a:t>
            </a:r>
          </a:p>
          <a:p>
            <a:r>
              <a:rPr lang="en-AU" sz="1000" dirty="0" err="1">
                <a:solidFill>
                  <a:schemeClr val="bg1"/>
                </a:solidFill>
              </a:rPr>
              <a:t>DayOfWeekClaimed</a:t>
            </a:r>
            <a:r>
              <a:rPr lang="en-AU" sz="1000" dirty="0">
                <a:solidFill>
                  <a:schemeClr val="bg1"/>
                </a:solidFill>
              </a:rPr>
              <a:t> </a:t>
            </a:r>
            <a:r>
              <a:rPr lang="en-AU" sz="1000" dirty="0" err="1">
                <a:solidFill>
                  <a:schemeClr val="bg1"/>
                </a:solidFill>
              </a:rPr>
              <a:t>WeekOfMonthClaimed</a:t>
            </a:r>
            <a:r>
              <a:rPr lang="en-AU" sz="1000" dirty="0">
                <a:solidFill>
                  <a:schemeClr val="bg1"/>
                </a:solidFill>
              </a:rPr>
              <a:t> </a:t>
            </a:r>
          </a:p>
          <a:p>
            <a:r>
              <a:rPr lang="en-AU" sz="1000" dirty="0" err="1">
                <a:solidFill>
                  <a:schemeClr val="bg1"/>
                </a:solidFill>
              </a:rPr>
              <a:t>RepNumber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420A7-9D57-27D9-A43D-0479046ECFC9}"/>
              </a:ext>
            </a:extLst>
          </p:cNvPr>
          <p:cNvSpPr txBox="1"/>
          <p:nvPr/>
        </p:nvSpPr>
        <p:spPr>
          <a:xfrm>
            <a:off x="2556608" y="3483458"/>
            <a:ext cx="205197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Categorized features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r>
              <a:rPr lang="en-AU" sz="10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VehiclePrice</a:t>
            </a:r>
            <a:r>
              <a:rPr lang="en-AU" sz="10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AgeOfVehicle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BasePolicy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Binary Variables:</a:t>
            </a:r>
          </a:p>
          <a:p>
            <a:r>
              <a:rPr lang="en-US" sz="1000" dirty="0" err="1">
                <a:solidFill>
                  <a:schemeClr val="bg1"/>
                </a:solidFill>
              </a:rPr>
              <a:t>AccidentArea</a:t>
            </a:r>
            <a:r>
              <a:rPr lang="en-US" sz="1000" dirty="0">
                <a:solidFill>
                  <a:schemeClr val="bg1"/>
                </a:solidFill>
              </a:rPr>
              <a:t>, Sex, Fault, </a:t>
            </a:r>
            <a:r>
              <a:rPr lang="en-US" sz="1000" dirty="0" err="1">
                <a:solidFill>
                  <a:schemeClr val="bg1"/>
                </a:solidFill>
              </a:rPr>
              <a:t>PoliceReportFiled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WitnessPresent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AgentType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VehiclePrice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endParaRPr lang="en-A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70C02-F278-356E-3D69-129649B0AB83}"/>
              </a:ext>
            </a:extLst>
          </p:cNvPr>
          <p:cNvSpPr txBox="1"/>
          <p:nvPr/>
        </p:nvSpPr>
        <p:spPr>
          <a:xfrm>
            <a:off x="4876227" y="3464779"/>
            <a:ext cx="20519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Dummy_columns</a:t>
            </a:r>
            <a:r>
              <a:rPr lang="en-US" sz="1000" dirty="0">
                <a:solidFill>
                  <a:schemeClr val="bg1"/>
                </a:solidFill>
              </a:rPr>
              <a:t>:</a:t>
            </a:r>
          </a:p>
          <a:p>
            <a:r>
              <a:rPr lang="en-US" sz="1000" dirty="0">
                <a:solidFill>
                  <a:schemeClr val="bg1"/>
                </a:solidFill>
              </a:rPr>
              <a:t>Make, </a:t>
            </a:r>
            <a:r>
              <a:rPr lang="en-US" sz="1000" dirty="0" err="1">
                <a:solidFill>
                  <a:schemeClr val="bg1"/>
                </a:solidFill>
              </a:rPr>
              <a:t>MonthClaimed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MaritalStatus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PolicyType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VehicleCategory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Days_Policy_Accident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Days_Policy_Claim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PastNumberOfClaims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AgeOfPolicyHolder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NumberOfSuppliments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AddressChange_Clai</a:t>
            </a:r>
            <a:r>
              <a:rPr lang="en-US" sz="1000" dirty="0">
                <a:solidFill>
                  <a:schemeClr val="bg1"/>
                </a:solidFill>
              </a:rPr>
              <a:t>', </a:t>
            </a:r>
            <a:r>
              <a:rPr lang="en-US" sz="1000" dirty="0" err="1">
                <a:solidFill>
                  <a:schemeClr val="bg1"/>
                </a:solidFill>
              </a:rPr>
              <a:t>NumberOfCars</a:t>
            </a:r>
            <a:endParaRPr lang="en-AU" sz="1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CE02BC-D9C7-F1C5-D6C8-44B60F25C1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9353" y="3557385"/>
            <a:ext cx="2375598" cy="16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6F305-EC58-F29C-D47B-7AC84FE48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4" y="247192"/>
            <a:ext cx="5450185" cy="4887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E6D2EB-6C15-5A6D-CA2E-FE546D65C9D5}"/>
              </a:ext>
            </a:extLst>
          </p:cNvPr>
          <p:cNvSpPr txBox="1"/>
          <p:nvPr/>
        </p:nvSpPr>
        <p:spPr>
          <a:xfrm>
            <a:off x="362138" y="5218544"/>
            <a:ext cx="53234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Combined with feature importance, we can drop: </a:t>
            </a:r>
            <a:r>
              <a:rPr lang="en-US" sz="1600" i="1" dirty="0" err="1">
                <a:solidFill>
                  <a:schemeClr val="bg1"/>
                </a:solidFill>
              </a:rPr>
              <a:t>VehicleCategory_Sport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</a:p>
          <a:p>
            <a:r>
              <a:rPr lang="en-US" sz="1600" i="1" dirty="0" err="1">
                <a:solidFill>
                  <a:schemeClr val="bg1"/>
                </a:solidFill>
              </a:rPr>
              <a:t>PolicyType_Sedan</a:t>
            </a:r>
            <a:r>
              <a:rPr lang="en-US" sz="1600" i="1" dirty="0">
                <a:solidFill>
                  <a:schemeClr val="bg1"/>
                </a:solidFill>
              </a:rPr>
              <a:t> - Liability, </a:t>
            </a:r>
          </a:p>
          <a:p>
            <a:r>
              <a:rPr lang="en-US" sz="1600" i="1" dirty="0" err="1">
                <a:solidFill>
                  <a:schemeClr val="bg1"/>
                </a:solidFill>
              </a:rPr>
              <a:t>VehicleCategory_Sedan</a:t>
            </a:r>
            <a:endParaRPr lang="en-AU" sz="1600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2E9DF-65F7-FA39-9726-42C7A8C9657B}"/>
              </a:ext>
            </a:extLst>
          </p:cNvPr>
          <p:cNvSpPr txBox="1"/>
          <p:nvPr/>
        </p:nvSpPr>
        <p:spPr>
          <a:xfrm>
            <a:off x="5939074" y="1855960"/>
            <a:ext cx="312344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u="sng" dirty="0">
                <a:solidFill>
                  <a:schemeClr val="bg1"/>
                </a:solidFill>
              </a:rPr>
              <a:t>Feature Columns: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i="1" dirty="0">
                <a:solidFill>
                  <a:schemeClr val="bg1"/>
                </a:solidFill>
              </a:rPr>
              <a:t>Fault </a:t>
            </a:r>
          </a:p>
          <a:p>
            <a:r>
              <a:rPr lang="en-AU" i="1" dirty="0">
                <a:solidFill>
                  <a:schemeClr val="bg1"/>
                </a:solidFill>
              </a:rPr>
              <a:t>Age   </a:t>
            </a:r>
          </a:p>
          <a:p>
            <a:r>
              <a:rPr lang="en-AU" i="1" dirty="0" err="1">
                <a:solidFill>
                  <a:schemeClr val="bg1"/>
                </a:solidFill>
              </a:rPr>
              <a:t>DriverRating</a:t>
            </a:r>
            <a:endParaRPr lang="en-AU" i="1" dirty="0">
              <a:solidFill>
                <a:schemeClr val="bg1"/>
              </a:solidFill>
            </a:endParaRPr>
          </a:p>
          <a:p>
            <a:r>
              <a:rPr lang="en-AU" i="1" dirty="0" err="1">
                <a:solidFill>
                  <a:schemeClr val="bg1"/>
                </a:solidFill>
              </a:rPr>
              <a:t>BasePolicy</a:t>
            </a:r>
            <a:r>
              <a:rPr lang="en-AU" i="1" dirty="0">
                <a:solidFill>
                  <a:schemeClr val="bg1"/>
                </a:solidFill>
              </a:rPr>
              <a:t> </a:t>
            </a:r>
          </a:p>
          <a:p>
            <a:r>
              <a:rPr lang="en-AU" i="1" dirty="0" err="1">
                <a:solidFill>
                  <a:schemeClr val="bg1"/>
                </a:solidFill>
              </a:rPr>
              <a:t>AgeOfVehicle</a:t>
            </a:r>
            <a:endParaRPr lang="en-AU" i="1" dirty="0">
              <a:solidFill>
                <a:schemeClr val="bg1"/>
              </a:solidFill>
            </a:endParaRPr>
          </a:p>
          <a:p>
            <a:r>
              <a:rPr lang="en-AU" i="1" dirty="0" err="1">
                <a:solidFill>
                  <a:schemeClr val="bg1"/>
                </a:solidFill>
              </a:rPr>
              <a:t>PastNumberOfClaims_none</a:t>
            </a:r>
            <a:endParaRPr lang="en-AU" i="1" dirty="0">
              <a:solidFill>
                <a:schemeClr val="bg1"/>
              </a:solidFill>
            </a:endParaRPr>
          </a:p>
          <a:p>
            <a:r>
              <a:rPr lang="en-AU" i="1" dirty="0" err="1">
                <a:solidFill>
                  <a:schemeClr val="bg1"/>
                </a:solidFill>
              </a:rPr>
              <a:t>NumberOfSuppliments_none</a:t>
            </a:r>
            <a:endParaRPr lang="en-AU" i="1" dirty="0">
              <a:solidFill>
                <a:schemeClr val="bg1"/>
              </a:solidFill>
            </a:endParaRP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sz="2000" b="1" u="sng" dirty="0">
                <a:solidFill>
                  <a:schemeClr val="bg1"/>
                </a:solidFill>
              </a:rPr>
              <a:t>Target Column:</a:t>
            </a:r>
          </a:p>
          <a:p>
            <a:r>
              <a:rPr lang="en-AU" i="1" dirty="0" err="1">
                <a:solidFill>
                  <a:schemeClr val="bg1"/>
                </a:solidFill>
              </a:rPr>
              <a:t>FraudFound_P</a:t>
            </a:r>
            <a:r>
              <a:rPr lang="en-AU" i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564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1157</TotalTime>
  <Words>565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Vehicle Insurance Claim Fraud Detection</vt:lpstr>
      <vt:lpstr>The Problem</vt:lpstr>
      <vt:lpstr>Project Objective</vt:lpstr>
      <vt:lpstr>Dataset Overview</vt:lpstr>
      <vt:lpstr>Data Cleaning</vt:lpstr>
      <vt:lpstr>Exploratory Data Analysis (EDA)</vt:lpstr>
      <vt:lpstr>PowerPoint Presentation</vt:lpstr>
      <vt:lpstr>Feature Engineering</vt:lpstr>
      <vt:lpstr>PowerPoint Presentation</vt:lpstr>
      <vt:lpstr>Modeling &amp; Evaluation</vt:lpstr>
      <vt:lpstr>Model Performance Comparison</vt:lpstr>
      <vt:lpstr>Business Insights</vt:lpstr>
      <vt:lpstr>Conclusion &amp; Next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Yiming Qu</cp:lastModifiedBy>
  <cp:revision>62</cp:revision>
  <dcterms:created xsi:type="dcterms:W3CDTF">2013-01-27T09:14:16Z</dcterms:created>
  <dcterms:modified xsi:type="dcterms:W3CDTF">2025-06-29T03:20:51Z</dcterms:modified>
  <cp:category/>
</cp:coreProperties>
</file>