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309" r:id="rId3"/>
    <p:sldId id="287" r:id="rId4"/>
    <p:sldId id="306" r:id="rId5"/>
    <p:sldId id="295" r:id="rId6"/>
    <p:sldId id="296" r:id="rId7"/>
    <p:sldId id="298" r:id="rId8"/>
    <p:sldId id="314" r:id="rId9"/>
    <p:sldId id="315" r:id="rId10"/>
    <p:sldId id="299" r:id="rId11"/>
    <p:sldId id="313" r:id="rId12"/>
    <p:sldId id="290" r:id="rId13"/>
    <p:sldId id="300" r:id="rId14"/>
    <p:sldId id="301" r:id="rId15"/>
    <p:sldId id="310" r:id="rId16"/>
    <p:sldId id="30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47" autoAdjust="0"/>
  </p:normalViewPr>
  <p:slideViewPr>
    <p:cSldViewPr snapToGrid="0" snapToObjects="1">
      <p:cViewPr varScale="1">
        <p:scale>
          <a:sx n="97" d="100"/>
          <a:sy n="97" d="100"/>
        </p:scale>
        <p:origin x="103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8DB35-D527-4356-BAA5-476DA82ACF0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DF19F5-30A4-4892-AF3F-F4E4E4E09917}">
      <dgm:prSet/>
      <dgm:spPr/>
      <dgm:t>
        <a:bodyPr/>
        <a:lstStyle/>
        <a:p>
          <a:r>
            <a:rPr lang="en-AU" dirty="0"/>
            <a:t>The Problem</a:t>
          </a:r>
          <a:endParaRPr lang="en-US" dirty="0"/>
        </a:p>
      </dgm:t>
    </dgm:pt>
    <dgm:pt modelId="{5E572440-C686-4898-A260-5082FE5D6BEF}" type="parTrans" cxnId="{3BFBA3F1-C98A-41DB-9B35-D2A796D08DAB}">
      <dgm:prSet/>
      <dgm:spPr/>
      <dgm:t>
        <a:bodyPr/>
        <a:lstStyle/>
        <a:p>
          <a:endParaRPr lang="en-US"/>
        </a:p>
      </dgm:t>
    </dgm:pt>
    <dgm:pt modelId="{FFF5AD48-B02E-4B76-B6A2-7C6A0C73470E}" type="sibTrans" cxnId="{3BFBA3F1-C98A-41DB-9B35-D2A796D08DAB}">
      <dgm:prSet/>
      <dgm:spPr/>
      <dgm:t>
        <a:bodyPr/>
        <a:lstStyle/>
        <a:p>
          <a:endParaRPr lang="en-US"/>
        </a:p>
      </dgm:t>
    </dgm:pt>
    <dgm:pt modelId="{C7AC9BE5-DFC3-49B8-9C1C-D1F481EB5457}">
      <dgm:prSet/>
      <dgm:spPr/>
      <dgm:t>
        <a:bodyPr/>
        <a:lstStyle/>
        <a:p>
          <a:r>
            <a:rPr lang="en-AU"/>
            <a:t>Solution Overview</a:t>
          </a:r>
          <a:endParaRPr lang="en-US"/>
        </a:p>
      </dgm:t>
    </dgm:pt>
    <dgm:pt modelId="{26B46214-F391-4E09-BEB5-2ADDB6002306}" type="parTrans" cxnId="{62B9FB6C-8559-4F72-8789-73503E1D316F}">
      <dgm:prSet/>
      <dgm:spPr/>
      <dgm:t>
        <a:bodyPr/>
        <a:lstStyle/>
        <a:p>
          <a:endParaRPr lang="en-US"/>
        </a:p>
      </dgm:t>
    </dgm:pt>
    <dgm:pt modelId="{EEC14BC0-DC01-4773-AA7F-DAEC56FC44EB}" type="sibTrans" cxnId="{62B9FB6C-8559-4F72-8789-73503E1D316F}">
      <dgm:prSet/>
      <dgm:spPr/>
      <dgm:t>
        <a:bodyPr/>
        <a:lstStyle/>
        <a:p>
          <a:endParaRPr lang="en-US"/>
        </a:p>
      </dgm:t>
    </dgm:pt>
    <dgm:pt modelId="{E0AB5DE4-122F-4CDF-B9BE-3BDC13075176}">
      <dgm:prSet/>
      <dgm:spPr/>
      <dgm:t>
        <a:bodyPr/>
        <a:lstStyle/>
        <a:p>
          <a:r>
            <a:rPr lang="en-AU" dirty="0"/>
            <a:t>Dataset Overview</a:t>
          </a:r>
          <a:endParaRPr lang="en-US" dirty="0"/>
        </a:p>
      </dgm:t>
    </dgm:pt>
    <dgm:pt modelId="{4C364446-2292-48F2-BDB0-42C9CE80D00F}" type="parTrans" cxnId="{EF9A6E25-8F4F-483A-A710-1D66D0C630DB}">
      <dgm:prSet/>
      <dgm:spPr/>
      <dgm:t>
        <a:bodyPr/>
        <a:lstStyle/>
        <a:p>
          <a:endParaRPr lang="en-US"/>
        </a:p>
      </dgm:t>
    </dgm:pt>
    <dgm:pt modelId="{D3945658-9967-4B4E-A480-1C3F2116714F}" type="sibTrans" cxnId="{EF9A6E25-8F4F-483A-A710-1D66D0C630DB}">
      <dgm:prSet/>
      <dgm:spPr/>
      <dgm:t>
        <a:bodyPr/>
        <a:lstStyle/>
        <a:p>
          <a:endParaRPr lang="en-US"/>
        </a:p>
      </dgm:t>
    </dgm:pt>
    <dgm:pt modelId="{ECC6C276-35C0-4160-8738-45809DDD6980}">
      <dgm:prSet/>
      <dgm:spPr/>
      <dgm:t>
        <a:bodyPr/>
        <a:lstStyle/>
        <a:p>
          <a:r>
            <a:rPr lang="en-AU"/>
            <a:t>CNN Model Architecture</a:t>
          </a:r>
          <a:endParaRPr lang="en-US"/>
        </a:p>
      </dgm:t>
    </dgm:pt>
    <dgm:pt modelId="{3D2E3FF0-B90A-4593-9E93-6AF9FDD8AF0D}" type="parTrans" cxnId="{68808AD7-45EE-4F21-9329-4226021CA260}">
      <dgm:prSet/>
      <dgm:spPr/>
      <dgm:t>
        <a:bodyPr/>
        <a:lstStyle/>
        <a:p>
          <a:endParaRPr lang="en-US"/>
        </a:p>
      </dgm:t>
    </dgm:pt>
    <dgm:pt modelId="{88422673-6DEB-403E-98B9-C87ABCAFF8E9}" type="sibTrans" cxnId="{68808AD7-45EE-4F21-9329-4226021CA260}">
      <dgm:prSet/>
      <dgm:spPr/>
      <dgm:t>
        <a:bodyPr/>
        <a:lstStyle/>
        <a:p>
          <a:endParaRPr lang="en-US"/>
        </a:p>
      </dgm:t>
    </dgm:pt>
    <dgm:pt modelId="{F949B53D-38C1-4E1F-9178-EED1CA431AA2}">
      <dgm:prSet/>
      <dgm:spPr/>
      <dgm:t>
        <a:bodyPr/>
        <a:lstStyle/>
        <a:p>
          <a:r>
            <a:rPr lang="en-AU" dirty="0"/>
            <a:t>Modelling and Model Evaluation</a:t>
          </a:r>
          <a:endParaRPr lang="en-US" dirty="0"/>
        </a:p>
      </dgm:t>
    </dgm:pt>
    <dgm:pt modelId="{713B123F-A51E-4495-9315-89A12AD3E25B}" type="parTrans" cxnId="{971A2A89-00B4-4C50-8B61-668B6B3EFB5C}">
      <dgm:prSet/>
      <dgm:spPr/>
      <dgm:t>
        <a:bodyPr/>
        <a:lstStyle/>
        <a:p>
          <a:endParaRPr lang="en-US"/>
        </a:p>
      </dgm:t>
    </dgm:pt>
    <dgm:pt modelId="{3C405DDE-5A31-4370-B5F8-2B9697B1FCE7}" type="sibTrans" cxnId="{971A2A89-00B4-4C50-8B61-668B6B3EFB5C}">
      <dgm:prSet/>
      <dgm:spPr/>
      <dgm:t>
        <a:bodyPr/>
        <a:lstStyle/>
        <a:p>
          <a:endParaRPr lang="en-US"/>
        </a:p>
      </dgm:t>
    </dgm:pt>
    <dgm:pt modelId="{BD7FB710-8FAF-4083-8B2E-B046151A7577}">
      <dgm:prSet/>
      <dgm:spPr/>
      <dgm:t>
        <a:bodyPr/>
        <a:lstStyle/>
        <a:p>
          <a:r>
            <a:rPr lang="en-AU" dirty="0"/>
            <a:t>Deployment</a:t>
          </a:r>
          <a:endParaRPr lang="en-US" dirty="0"/>
        </a:p>
      </dgm:t>
    </dgm:pt>
    <dgm:pt modelId="{CF0A9AB7-281D-4E79-BBAF-C47EC85F0D5A}" type="parTrans" cxnId="{1479C598-3D47-4DE1-9294-569F52462A4E}">
      <dgm:prSet/>
      <dgm:spPr/>
      <dgm:t>
        <a:bodyPr/>
        <a:lstStyle/>
        <a:p>
          <a:endParaRPr lang="en-US"/>
        </a:p>
      </dgm:t>
    </dgm:pt>
    <dgm:pt modelId="{6FE856B2-02D4-4297-AFB6-A579C55C54E4}" type="sibTrans" cxnId="{1479C598-3D47-4DE1-9294-569F52462A4E}">
      <dgm:prSet/>
      <dgm:spPr/>
      <dgm:t>
        <a:bodyPr/>
        <a:lstStyle/>
        <a:p>
          <a:endParaRPr lang="en-US"/>
        </a:p>
      </dgm:t>
    </dgm:pt>
    <dgm:pt modelId="{13C39737-8810-481B-93C1-0304473243F0}">
      <dgm:prSet/>
      <dgm:spPr/>
      <dgm:t>
        <a:bodyPr/>
        <a:lstStyle/>
        <a:p>
          <a:r>
            <a:rPr lang="en-AU" dirty="0"/>
            <a:t>Future Work and Conclusion</a:t>
          </a:r>
          <a:endParaRPr lang="en-US" dirty="0"/>
        </a:p>
      </dgm:t>
    </dgm:pt>
    <dgm:pt modelId="{FCC80963-AA55-4F99-825C-81FB0BE5106B}" type="parTrans" cxnId="{B3D965C2-E8EC-404C-86FF-003E995E8AC8}">
      <dgm:prSet/>
      <dgm:spPr/>
      <dgm:t>
        <a:bodyPr/>
        <a:lstStyle/>
        <a:p>
          <a:endParaRPr lang="en-US"/>
        </a:p>
      </dgm:t>
    </dgm:pt>
    <dgm:pt modelId="{9BD4CC06-889A-4D07-8043-410107ECF185}" type="sibTrans" cxnId="{B3D965C2-E8EC-404C-86FF-003E995E8AC8}">
      <dgm:prSet/>
      <dgm:spPr/>
      <dgm:t>
        <a:bodyPr/>
        <a:lstStyle/>
        <a:p>
          <a:endParaRPr lang="en-US"/>
        </a:p>
      </dgm:t>
    </dgm:pt>
    <dgm:pt modelId="{FBE1B986-0058-4D3B-B11C-B81A7CD665B0}">
      <dgm:prSet/>
      <dgm:spPr/>
      <dgm:t>
        <a:bodyPr/>
        <a:lstStyle/>
        <a:p>
          <a:r>
            <a:rPr lang="en-AU" dirty="0"/>
            <a:t>Business Impact</a:t>
          </a:r>
          <a:endParaRPr lang="en-US" dirty="0"/>
        </a:p>
      </dgm:t>
    </dgm:pt>
    <dgm:pt modelId="{9A7838EE-78C3-480B-B0B9-C7D277DAE59D}" type="parTrans" cxnId="{D3210E6D-8064-48DF-9BBD-A63567DC1311}">
      <dgm:prSet/>
      <dgm:spPr/>
      <dgm:t>
        <a:bodyPr/>
        <a:lstStyle/>
        <a:p>
          <a:endParaRPr lang="en-AU"/>
        </a:p>
      </dgm:t>
    </dgm:pt>
    <dgm:pt modelId="{74B4A782-454F-4F51-B5D4-BC297325C8E2}" type="sibTrans" cxnId="{D3210E6D-8064-48DF-9BBD-A63567DC1311}">
      <dgm:prSet/>
      <dgm:spPr/>
      <dgm:t>
        <a:bodyPr/>
        <a:lstStyle/>
        <a:p>
          <a:endParaRPr lang="en-AU"/>
        </a:p>
      </dgm:t>
    </dgm:pt>
    <dgm:pt modelId="{C9B294AD-7767-430D-90DD-96940CE20CDA}" type="pres">
      <dgm:prSet presAssocID="{4698DB35-D527-4356-BAA5-476DA82ACF05}" presName="vert0" presStyleCnt="0">
        <dgm:presLayoutVars>
          <dgm:dir/>
          <dgm:animOne val="branch"/>
          <dgm:animLvl val="lvl"/>
        </dgm:presLayoutVars>
      </dgm:prSet>
      <dgm:spPr/>
    </dgm:pt>
    <dgm:pt modelId="{2CA3A101-B020-42DA-9933-692CFF38C07E}" type="pres">
      <dgm:prSet presAssocID="{B5DF19F5-30A4-4892-AF3F-F4E4E4E09917}" presName="thickLine" presStyleLbl="alignNode1" presStyleIdx="0" presStyleCnt="8"/>
      <dgm:spPr/>
    </dgm:pt>
    <dgm:pt modelId="{E9A8EA78-1AF2-4621-BCC1-CBF0FAF9991A}" type="pres">
      <dgm:prSet presAssocID="{B5DF19F5-30A4-4892-AF3F-F4E4E4E09917}" presName="horz1" presStyleCnt="0"/>
      <dgm:spPr/>
    </dgm:pt>
    <dgm:pt modelId="{9420408D-C169-4104-979D-BE461075E319}" type="pres">
      <dgm:prSet presAssocID="{B5DF19F5-30A4-4892-AF3F-F4E4E4E09917}" presName="tx1" presStyleLbl="revTx" presStyleIdx="0" presStyleCnt="8"/>
      <dgm:spPr/>
    </dgm:pt>
    <dgm:pt modelId="{36DB98B5-2B88-4E0B-999E-74B383454450}" type="pres">
      <dgm:prSet presAssocID="{B5DF19F5-30A4-4892-AF3F-F4E4E4E09917}" presName="vert1" presStyleCnt="0"/>
      <dgm:spPr/>
    </dgm:pt>
    <dgm:pt modelId="{7342DD3C-8D4E-41B7-AE87-8965DBFB58AC}" type="pres">
      <dgm:prSet presAssocID="{C7AC9BE5-DFC3-49B8-9C1C-D1F481EB5457}" presName="thickLine" presStyleLbl="alignNode1" presStyleIdx="1" presStyleCnt="8"/>
      <dgm:spPr/>
    </dgm:pt>
    <dgm:pt modelId="{BEADE855-0B39-4889-B1E4-0571627205DD}" type="pres">
      <dgm:prSet presAssocID="{C7AC9BE5-DFC3-49B8-9C1C-D1F481EB5457}" presName="horz1" presStyleCnt="0"/>
      <dgm:spPr/>
    </dgm:pt>
    <dgm:pt modelId="{412A83D3-AB89-4676-B3AB-3737EFF4386A}" type="pres">
      <dgm:prSet presAssocID="{C7AC9BE5-DFC3-49B8-9C1C-D1F481EB5457}" presName="tx1" presStyleLbl="revTx" presStyleIdx="1" presStyleCnt="8"/>
      <dgm:spPr/>
    </dgm:pt>
    <dgm:pt modelId="{F5FA278F-7645-4F7E-9A9F-2C89911564E9}" type="pres">
      <dgm:prSet presAssocID="{C7AC9BE5-DFC3-49B8-9C1C-D1F481EB5457}" presName="vert1" presStyleCnt="0"/>
      <dgm:spPr/>
    </dgm:pt>
    <dgm:pt modelId="{0D3FB612-67EF-4083-B99A-3FEBBD91471F}" type="pres">
      <dgm:prSet presAssocID="{E0AB5DE4-122F-4CDF-B9BE-3BDC13075176}" presName="thickLine" presStyleLbl="alignNode1" presStyleIdx="2" presStyleCnt="8"/>
      <dgm:spPr/>
    </dgm:pt>
    <dgm:pt modelId="{7FDF6E6F-8606-467A-93EE-5331EA48AE30}" type="pres">
      <dgm:prSet presAssocID="{E0AB5DE4-122F-4CDF-B9BE-3BDC13075176}" presName="horz1" presStyleCnt="0"/>
      <dgm:spPr/>
    </dgm:pt>
    <dgm:pt modelId="{1F92221E-C4A9-4895-924D-9A845126627F}" type="pres">
      <dgm:prSet presAssocID="{E0AB5DE4-122F-4CDF-B9BE-3BDC13075176}" presName="tx1" presStyleLbl="revTx" presStyleIdx="2" presStyleCnt="8"/>
      <dgm:spPr/>
    </dgm:pt>
    <dgm:pt modelId="{326E2C45-ACBC-4FAB-B821-EE91C61F559D}" type="pres">
      <dgm:prSet presAssocID="{E0AB5DE4-122F-4CDF-B9BE-3BDC13075176}" presName="vert1" presStyleCnt="0"/>
      <dgm:spPr/>
    </dgm:pt>
    <dgm:pt modelId="{8DF990A4-9951-47AC-A685-85E21752F723}" type="pres">
      <dgm:prSet presAssocID="{ECC6C276-35C0-4160-8738-45809DDD6980}" presName="thickLine" presStyleLbl="alignNode1" presStyleIdx="3" presStyleCnt="8"/>
      <dgm:spPr/>
    </dgm:pt>
    <dgm:pt modelId="{59B84C7B-AFC9-4799-A016-32D5FFF5DEBD}" type="pres">
      <dgm:prSet presAssocID="{ECC6C276-35C0-4160-8738-45809DDD6980}" presName="horz1" presStyleCnt="0"/>
      <dgm:spPr/>
    </dgm:pt>
    <dgm:pt modelId="{CD57FF56-5EFE-4886-BBD4-361EF618F0D5}" type="pres">
      <dgm:prSet presAssocID="{ECC6C276-35C0-4160-8738-45809DDD6980}" presName="tx1" presStyleLbl="revTx" presStyleIdx="3" presStyleCnt="8"/>
      <dgm:spPr/>
    </dgm:pt>
    <dgm:pt modelId="{4EAE2AFC-4EC6-479E-8BBE-F19C857E88CC}" type="pres">
      <dgm:prSet presAssocID="{ECC6C276-35C0-4160-8738-45809DDD6980}" presName="vert1" presStyleCnt="0"/>
      <dgm:spPr/>
    </dgm:pt>
    <dgm:pt modelId="{75500124-1840-4968-866A-3ACA01BD1576}" type="pres">
      <dgm:prSet presAssocID="{F949B53D-38C1-4E1F-9178-EED1CA431AA2}" presName="thickLine" presStyleLbl="alignNode1" presStyleIdx="4" presStyleCnt="8"/>
      <dgm:spPr/>
    </dgm:pt>
    <dgm:pt modelId="{EC565EC2-B382-4DD0-81F4-D4EEE40D53FC}" type="pres">
      <dgm:prSet presAssocID="{F949B53D-38C1-4E1F-9178-EED1CA431AA2}" presName="horz1" presStyleCnt="0"/>
      <dgm:spPr/>
    </dgm:pt>
    <dgm:pt modelId="{09CE6787-2F1D-4296-83C8-EB640960E0B1}" type="pres">
      <dgm:prSet presAssocID="{F949B53D-38C1-4E1F-9178-EED1CA431AA2}" presName="tx1" presStyleLbl="revTx" presStyleIdx="4" presStyleCnt="8"/>
      <dgm:spPr/>
    </dgm:pt>
    <dgm:pt modelId="{B526758F-46A5-4A68-A601-C919A0E55FE1}" type="pres">
      <dgm:prSet presAssocID="{F949B53D-38C1-4E1F-9178-EED1CA431AA2}" presName="vert1" presStyleCnt="0"/>
      <dgm:spPr/>
    </dgm:pt>
    <dgm:pt modelId="{DD1AD1B6-84E1-4B78-8187-769B9DF3ADEF}" type="pres">
      <dgm:prSet presAssocID="{BD7FB710-8FAF-4083-8B2E-B046151A7577}" presName="thickLine" presStyleLbl="alignNode1" presStyleIdx="5" presStyleCnt="8"/>
      <dgm:spPr/>
    </dgm:pt>
    <dgm:pt modelId="{62AF19AD-79F7-4066-993C-9B9D21BD95F1}" type="pres">
      <dgm:prSet presAssocID="{BD7FB710-8FAF-4083-8B2E-B046151A7577}" presName="horz1" presStyleCnt="0"/>
      <dgm:spPr/>
    </dgm:pt>
    <dgm:pt modelId="{07F96074-8495-4DFF-83CC-BBE134A17552}" type="pres">
      <dgm:prSet presAssocID="{BD7FB710-8FAF-4083-8B2E-B046151A7577}" presName="tx1" presStyleLbl="revTx" presStyleIdx="5" presStyleCnt="8"/>
      <dgm:spPr/>
    </dgm:pt>
    <dgm:pt modelId="{168992A2-DE2F-4A92-A7B3-B7BF958D20FA}" type="pres">
      <dgm:prSet presAssocID="{BD7FB710-8FAF-4083-8B2E-B046151A7577}" presName="vert1" presStyleCnt="0"/>
      <dgm:spPr/>
    </dgm:pt>
    <dgm:pt modelId="{2B1068D5-E656-4270-AD88-685E83920E45}" type="pres">
      <dgm:prSet presAssocID="{13C39737-8810-481B-93C1-0304473243F0}" presName="thickLine" presStyleLbl="alignNode1" presStyleIdx="6" presStyleCnt="8"/>
      <dgm:spPr/>
    </dgm:pt>
    <dgm:pt modelId="{390C19B7-2B84-41A5-9240-B07CF17896EB}" type="pres">
      <dgm:prSet presAssocID="{13C39737-8810-481B-93C1-0304473243F0}" presName="horz1" presStyleCnt="0"/>
      <dgm:spPr/>
    </dgm:pt>
    <dgm:pt modelId="{4E4569E2-7710-44E0-908E-60FD168901D8}" type="pres">
      <dgm:prSet presAssocID="{13C39737-8810-481B-93C1-0304473243F0}" presName="tx1" presStyleLbl="revTx" presStyleIdx="6" presStyleCnt="8" custLinFactY="0" custLinFactNeighborY="100000"/>
      <dgm:spPr/>
    </dgm:pt>
    <dgm:pt modelId="{2DB8466C-1284-4C01-BC6F-115593AF9E96}" type="pres">
      <dgm:prSet presAssocID="{13C39737-8810-481B-93C1-0304473243F0}" presName="vert1" presStyleCnt="0"/>
      <dgm:spPr/>
    </dgm:pt>
    <dgm:pt modelId="{E3439A10-9CB4-4362-B313-849EAE07C270}" type="pres">
      <dgm:prSet presAssocID="{FBE1B986-0058-4D3B-B11C-B81A7CD665B0}" presName="thickLine" presStyleLbl="alignNode1" presStyleIdx="7" presStyleCnt="8"/>
      <dgm:spPr/>
    </dgm:pt>
    <dgm:pt modelId="{62DC5A89-C038-4542-9793-C792B91A5948}" type="pres">
      <dgm:prSet presAssocID="{FBE1B986-0058-4D3B-B11C-B81A7CD665B0}" presName="horz1" presStyleCnt="0"/>
      <dgm:spPr/>
    </dgm:pt>
    <dgm:pt modelId="{7AEC1148-3531-4111-A040-EE77A4E0CD86}" type="pres">
      <dgm:prSet presAssocID="{FBE1B986-0058-4D3B-B11C-B81A7CD665B0}" presName="tx1" presStyleLbl="revTx" presStyleIdx="7" presStyleCnt="8" custLinFactNeighborY="-94288"/>
      <dgm:spPr/>
    </dgm:pt>
    <dgm:pt modelId="{BA5AF705-3F2D-4928-B946-849FD468B69D}" type="pres">
      <dgm:prSet presAssocID="{FBE1B986-0058-4D3B-B11C-B81A7CD665B0}" presName="vert1" presStyleCnt="0"/>
      <dgm:spPr/>
    </dgm:pt>
  </dgm:ptLst>
  <dgm:cxnLst>
    <dgm:cxn modelId="{2F643410-98C6-4B8C-8626-237ADE825F09}" type="presOf" srcId="{B5DF19F5-30A4-4892-AF3F-F4E4E4E09917}" destId="{9420408D-C169-4104-979D-BE461075E319}" srcOrd="0" destOrd="0" presId="urn:microsoft.com/office/officeart/2008/layout/LinedList"/>
    <dgm:cxn modelId="{EF9A6E25-8F4F-483A-A710-1D66D0C630DB}" srcId="{4698DB35-D527-4356-BAA5-476DA82ACF05}" destId="{E0AB5DE4-122F-4CDF-B9BE-3BDC13075176}" srcOrd="2" destOrd="0" parTransId="{4C364446-2292-48F2-BDB0-42C9CE80D00F}" sibTransId="{D3945658-9967-4B4E-A480-1C3F2116714F}"/>
    <dgm:cxn modelId="{D1C3103E-FE30-4985-8E52-63F08588DC06}" type="presOf" srcId="{C7AC9BE5-DFC3-49B8-9C1C-D1F481EB5457}" destId="{412A83D3-AB89-4676-B3AB-3737EFF4386A}" srcOrd="0" destOrd="0" presId="urn:microsoft.com/office/officeart/2008/layout/LinedList"/>
    <dgm:cxn modelId="{6480CE3F-3248-4148-8E4A-C0AB7344F6B2}" type="presOf" srcId="{4698DB35-D527-4356-BAA5-476DA82ACF05}" destId="{C9B294AD-7767-430D-90DD-96940CE20CDA}" srcOrd="0" destOrd="0" presId="urn:microsoft.com/office/officeart/2008/layout/LinedList"/>
    <dgm:cxn modelId="{2614615C-90C0-4211-B102-0999CEA81C8B}" type="presOf" srcId="{FBE1B986-0058-4D3B-B11C-B81A7CD665B0}" destId="{7AEC1148-3531-4111-A040-EE77A4E0CD86}" srcOrd="0" destOrd="0" presId="urn:microsoft.com/office/officeart/2008/layout/LinedList"/>
    <dgm:cxn modelId="{6DDF0460-EA8C-429A-A13F-27B8B0A7C525}" type="presOf" srcId="{ECC6C276-35C0-4160-8738-45809DDD6980}" destId="{CD57FF56-5EFE-4886-BBD4-361EF618F0D5}" srcOrd="0" destOrd="0" presId="urn:microsoft.com/office/officeart/2008/layout/LinedList"/>
    <dgm:cxn modelId="{62B9FB6C-8559-4F72-8789-73503E1D316F}" srcId="{4698DB35-D527-4356-BAA5-476DA82ACF05}" destId="{C7AC9BE5-DFC3-49B8-9C1C-D1F481EB5457}" srcOrd="1" destOrd="0" parTransId="{26B46214-F391-4E09-BEB5-2ADDB6002306}" sibTransId="{EEC14BC0-DC01-4773-AA7F-DAEC56FC44EB}"/>
    <dgm:cxn modelId="{D3210E6D-8064-48DF-9BBD-A63567DC1311}" srcId="{4698DB35-D527-4356-BAA5-476DA82ACF05}" destId="{FBE1B986-0058-4D3B-B11C-B81A7CD665B0}" srcOrd="7" destOrd="0" parTransId="{9A7838EE-78C3-480B-B0B9-C7D277DAE59D}" sibTransId="{74B4A782-454F-4F51-B5D4-BC297325C8E2}"/>
    <dgm:cxn modelId="{1B3DD07C-390C-4331-81BB-E1E1F61D1CD1}" type="presOf" srcId="{F949B53D-38C1-4E1F-9178-EED1CA431AA2}" destId="{09CE6787-2F1D-4296-83C8-EB640960E0B1}" srcOrd="0" destOrd="0" presId="urn:microsoft.com/office/officeart/2008/layout/LinedList"/>
    <dgm:cxn modelId="{971A2A89-00B4-4C50-8B61-668B6B3EFB5C}" srcId="{4698DB35-D527-4356-BAA5-476DA82ACF05}" destId="{F949B53D-38C1-4E1F-9178-EED1CA431AA2}" srcOrd="4" destOrd="0" parTransId="{713B123F-A51E-4495-9315-89A12AD3E25B}" sibTransId="{3C405DDE-5A31-4370-B5F8-2B9697B1FCE7}"/>
    <dgm:cxn modelId="{1479C598-3D47-4DE1-9294-569F52462A4E}" srcId="{4698DB35-D527-4356-BAA5-476DA82ACF05}" destId="{BD7FB710-8FAF-4083-8B2E-B046151A7577}" srcOrd="5" destOrd="0" parTransId="{CF0A9AB7-281D-4E79-BBAF-C47EC85F0D5A}" sibTransId="{6FE856B2-02D4-4297-AFB6-A579C55C54E4}"/>
    <dgm:cxn modelId="{941199A2-082F-4669-B627-64314234EDBE}" type="presOf" srcId="{BD7FB710-8FAF-4083-8B2E-B046151A7577}" destId="{07F96074-8495-4DFF-83CC-BBE134A17552}" srcOrd="0" destOrd="0" presId="urn:microsoft.com/office/officeart/2008/layout/LinedList"/>
    <dgm:cxn modelId="{AF28C2B3-B423-4565-B396-1144391C18A2}" type="presOf" srcId="{E0AB5DE4-122F-4CDF-B9BE-3BDC13075176}" destId="{1F92221E-C4A9-4895-924D-9A845126627F}" srcOrd="0" destOrd="0" presId="urn:microsoft.com/office/officeart/2008/layout/LinedList"/>
    <dgm:cxn modelId="{B3D965C2-E8EC-404C-86FF-003E995E8AC8}" srcId="{4698DB35-D527-4356-BAA5-476DA82ACF05}" destId="{13C39737-8810-481B-93C1-0304473243F0}" srcOrd="6" destOrd="0" parTransId="{FCC80963-AA55-4F99-825C-81FB0BE5106B}" sibTransId="{9BD4CC06-889A-4D07-8043-410107ECF185}"/>
    <dgm:cxn modelId="{68808AD7-45EE-4F21-9329-4226021CA260}" srcId="{4698DB35-D527-4356-BAA5-476DA82ACF05}" destId="{ECC6C276-35C0-4160-8738-45809DDD6980}" srcOrd="3" destOrd="0" parTransId="{3D2E3FF0-B90A-4593-9E93-6AF9FDD8AF0D}" sibTransId="{88422673-6DEB-403E-98B9-C87ABCAFF8E9}"/>
    <dgm:cxn modelId="{5CC38BF1-1443-4D0F-BC04-9473F12A75CA}" type="presOf" srcId="{13C39737-8810-481B-93C1-0304473243F0}" destId="{4E4569E2-7710-44E0-908E-60FD168901D8}" srcOrd="0" destOrd="0" presId="urn:microsoft.com/office/officeart/2008/layout/LinedList"/>
    <dgm:cxn modelId="{3BFBA3F1-C98A-41DB-9B35-D2A796D08DAB}" srcId="{4698DB35-D527-4356-BAA5-476DA82ACF05}" destId="{B5DF19F5-30A4-4892-AF3F-F4E4E4E09917}" srcOrd="0" destOrd="0" parTransId="{5E572440-C686-4898-A260-5082FE5D6BEF}" sibTransId="{FFF5AD48-B02E-4B76-B6A2-7C6A0C73470E}"/>
    <dgm:cxn modelId="{241C4E00-4D21-4367-902A-8BC1DF2A3210}" type="presParOf" srcId="{C9B294AD-7767-430D-90DD-96940CE20CDA}" destId="{2CA3A101-B020-42DA-9933-692CFF38C07E}" srcOrd="0" destOrd="0" presId="urn:microsoft.com/office/officeart/2008/layout/LinedList"/>
    <dgm:cxn modelId="{A29665AB-AC86-40BD-80E0-EBC2AB860C4A}" type="presParOf" srcId="{C9B294AD-7767-430D-90DD-96940CE20CDA}" destId="{E9A8EA78-1AF2-4621-BCC1-CBF0FAF9991A}" srcOrd="1" destOrd="0" presId="urn:microsoft.com/office/officeart/2008/layout/LinedList"/>
    <dgm:cxn modelId="{6F9B7F56-D038-424B-BB79-F75E4FAE6CCD}" type="presParOf" srcId="{E9A8EA78-1AF2-4621-BCC1-CBF0FAF9991A}" destId="{9420408D-C169-4104-979D-BE461075E319}" srcOrd="0" destOrd="0" presId="urn:microsoft.com/office/officeart/2008/layout/LinedList"/>
    <dgm:cxn modelId="{E1F473DA-A00D-432C-A56B-14E9385542F9}" type="presParOf" srcId="{E9A8EA78-1AF2-4621-BCC1-CBF0FAF9991A}" destId="{36DB98B5-2B88-4E0B-999E-74B383454450}" srcOrd="1" destOrd="0" presId="urn:microsoft.com/office/officeart/2008/layout/LinedList"/>
    <dgm:cxn modelId="{CF88BF88-0495-4B95-B5B3-00B7CAA45B09}" type="presParOf" srcId="{C9B294AD-7767-430D-90DD-96940CE20CDA}" destId="{7342DD3C-8D4E-41B7-AE87-8965DBFB58AC}" srcOrd="2" destOrd="0" presId="urn:microsoft.com/office/officeart/2008/layout/LinedList"/>
    <dgm:cxn modelId="{8571ACF5-CBE2-42B5-8BEC-4DB2F7AB7183}" type="presParOf" srcId="{C9B294AD-7767-430D-90DD-96940CE20CDA}" destId="{BEADE855-0B39-4889-B1E4-0571627205DD}" srcOrd="3" destOrd="0" presId="urn:microsoft.com/office/officeart/2008/layout/LinedList"/>
    <dgm:cxn modelId="{57DF7EC1-FA09-4C52-8288-D5AD6A3CFDFE}" type="presParOf" srcId="{BEADE855-0B39-4889-B1E4-0571627205DD}" destId="{412A83D3-AB89-4676-B3AB-3737EFF4386A}" srcOrd="0" destOrd="0" presId="urn:microsoft.com/office/officeart/2008/layout/LinedList"/>
    <dgm:cxn modelId="{D886F531-0DEC-46A5-B0BE-320AD17EFD6B}" type="presParOf" srcId="{BEADE855-0B39-4889-B1E4-0571627205DD}" destId="{F5FA278F-7645-4F7E-9A9F-2C89911564E9}" srcOrd="1" destOrd="0" presId="urn:microsoft.com/office/officeart/2008/layout/LinedList"/>
    <dgm:cxn modelId="{F9F06EBC-D117-4D1A-9CEC-A13D3B627BF8}" type="presParOf" srcId="{C9B294AD-7767-430D-90DD-96940CE20CDA}" destId="{0D3FB612-67EF-4083-B99A-3FEBBD91471F}" srcOrd="4" destOrd="0" presId="urn:microsoft.com/office/officeart/2008/layout/LinedList"/>
    <dgm:cxn modelId="{EEF0F369-9302-40D8-AF45-AF5EF5663B27}" type="presParOf" srcId="{C9B294AD-7767-430D-90DD-96940CE20CDA}" destId="{7FDF6E6F-8606-467A-93EE-5331EA48AE30}" srcOrd="5" destOrd="0" presId="urn:microsoft.com/office/officeart/2008/layout/LinedList"/>
    <dgm:cxn modelId="{E6CC8E50-A7E4-423F-92CA-871169E3B853}" type="presParOf" srcId="{7FDF6E6F-8606-467A-93EE-5331EA48AE30}" destId="{1F92221E-C4A9-4895-924D-9A845126627F}" srcOrd="0" destOrd="0" presId="urn:microsoft.com/office/officeart/2008/layout/LinedList"/>
    <dgm:cxn modelId="{6BED7068-58B0-4BAB-98E8-9A8854DC911E}" type="presParOf" srcId="{7FDF6E6F-8606-467A-93EE-5331EA48AE30}" destId="{326E2C45-ACBC-4FAB-B821-EE91C61F559D}" srcOrd="1" destOrd="0" presId="urn:microsoft.com/office/officeart/2008/layout/LinedList"/>
    <dgm:cxn modelId="{CEB3ED00-05A7-40C9-B5B0-7FD74FE71D6E}" type="presParOf" srcId="{C9B294AD-7767-430D-90DD-96940CE20CDA}" destId="{8DF990A4-9951-47AC-A685-85E21752F723}" srcOrd="6" destOrd="0" presId="urn:microsoft.com/office/officeart/2008/layout/LinedList"/>
    <dgm:cxn modelId="{0AE86EA8-3595-478B-ABC7-9B4FA6AF95E3}" type="presParOf" srcId="{C9B294AD-7767-430D-90DD-96940CE20CDA}" destId="{59B84C7B-AFC9-4799-A016-32D5FFF5DEBD}" srcOrd="7" destOrd="0" presId="urn:microsoft.com/office/officeart/2008/layout/LinedList"/>
    <dgm:cxn modelId="{1D0CE4CB-AA3C-4A37-AB2B-06E2B43205E3}" type="presParOf" srcId="{59B84C7B-AFC9-4799-A016-32D5FFF5DEBD}" destId="{CD57FF56-5EFE-4886-BBD4-361EF618F0D5}" srcOrd="0" destOrd="0" presId="urn:microsoft.com/office/officeart/2008/layout/LinedList"/>
    <dgm:cxn modelId="{9C81DF1F-A950-4050-A4D7-2037497E69E1}" type="presParOf" srcId="{59B84C7B-AFC9-4799-A016-32D5FFF5DEBD}" destId="{4EAE2AFC-4EC6-479E-8BBE-F19C857E88CC}" srcOrd="1" destOrd="0" presId="urn:microsoft.com/office/officeart/2008/layout/LinedList"/>
    <dgm:cxn modelId="{A0A9620E-206D-485D-BB7F-DD46985846AD}" type="presParOf" srcId="{C9B294AD-7767-430D-90DD-96940CE20CDA}" destId="{75500124-1840-4968-866A-3ACA01BD1576}" srcOrd="8" destOrd="0" presId="urn:microsoft.com/office/officeart/2008/layout/LinedList"/>
    <dgm:cxn modelId="{3A5F4636-D89C-4056-AF39-E53D52B7AF06}" type="presParOf" srcId="{C9B294AD-7767-430D-90DD-96940CE20CDA}" destId="{EC565EC2-B382-4DD0-81F4-D4EEE40D53FC}" srcOrd="9" destOrd="0" presId="urn:microsoft.com/office/officeart/2008/layout/LinedList"/>
    <dgm:cxn modelId="{68201A22-DA63-49B2-8658-9CA6FA1FBAB4}" type="presParOf" srcId="{EC565EC2-B382-4DD0-81F4-D4EEE40D53FC}" destId="{09CE6787-2F1D-4296-83C8-EB640960E0B1}" srcOrd="0" destOrd="0" presId="urn:microsoft.com/office/officeart/2008/layout/LinedList"/>
    <dgm:cxn modelId="{F17C6195-0FAF-41D5-9C51-E9E1F2D92DB7}" type="presParOf" srcId="{EC565EC2-B382-4DD0-81F4-D4EEE40D53FC}" destId="{B526758F-46A5-4A68-A601-C919A0E55FE1}" srcOrd="1" destOrd="0" presId="urn:microsoft.com/office/officeart/2008/layout/LinedList"/>
    <dgm:cxn modelId="{8AED2EB7-C028-4F9A-ACD7-9F13280FC393}" type="presParOf" srcId="{C9B294AD-7767-430D-90DD-96940CE20CDA}" destId="{DD1AD1B6-84E1-4B78-8187-769B9DF3ADEF}" srcOrd="10" destOrd="0" presId="urn:microsoft.com/office/officeart/2008/layout/LinedList"/>
    <dgm:cxn modelId="{C1F7B953-CAC3-4B6F-9523-BA193B2EAB2C}" type="presParOf" srcId="{C9B294AD-7767-430D-90DD-96940CE20CDA}" destId="{62AF19AD-79F7-4066-993C-9B9D21BD95F1}" srcOrd="11" destOrd="0" presId="urn:microsoft.com/office/officeart/2008/layout/LinedList"/>
    <dgm:cxn modelId="{1E373226-9E01-46F0-8CD5-31D3C71963D2}" type="presParOf" srcId="{62AF19AD-79F7-4066-993C-9B9D21BD95F1}" destId="{07F96074-8495-4DFF-83CC-BBE134A17552}" srcOrd="0" destOrd="0" presId="urn:microsoft.com/office/officeart/2008/layout/LinedList"/>
    <dgm:cxn modelId="{177936A3-6F4A-4357-862E-C60DE8FCB507}" type="presParOf" srcId="{62AF19AD-79F7-4066-993C-9B9D21BD95F1}" destId="{168992A2-DE2F-4A92-A7B3-B7BF958D20FA}" srcOrd="1" destOrd="0" presId="urn:microsoft.com/office/officeart/2008/layout/LinedList"/>
    <dgm:cxn modelId="{9715F5F1-CD53-4866-9963-FB9574658D4D}" type="presParOf" srcId="{C9B294AD-7767-430D-90DD-96940CE20CDA}" destId="{2B1068D5-E656-4270-AD88-685E83920E45}" srcOrd="12" destOrd="0" presId="urn:microsoft.com/office/officeart/2008/layout/LinedList"/>
    <dgm:cxn modelId="{50D339AE-59D6-41CB-A793-ED9FFAEC50EB}" type="presParOf" srcId="{C9B294AD-7767-430D-90DD-96940CE20CDA}" destId="{390C19B7-2B84-41A5-9240-B07CF17896EB}" srcOrd="13" destOrd="0" presId="urn:microsoft.com/office/officeart/2008/layout/LinedList"/>
    <dgm:cxn modelId="{CF407B92-4F7F-4F05-ADD2-BC3D2B7AC6DB}" type="presParOf" srcId="{390C19B7-2B84-41A5-9240-B07CF17896EB}" destId="{4E4569E2-7710-44E0-908E-60FD168901D8}" srcOrd="0" destOrd="0" presId="urn:microsoft.com/office/officeart/2008/layout/LinedList"/>
    <dgm:cxn modelId="{75601921-AB13-4E14-90D3-3BD9E333EC0A}" type="presParOf" srcId="{390C19B7-2B84-41A5-9240-B07CF17896EB}" destId="{2DB8466C-1284-4C01-BC6F-115593AF9E96}" srcOrd="1" destOrd="0" presId="urn:microsoft.com/office/officeart/2008/layout/LinedList"/>
    <dgm:cxn modelId="{D9AE02B8-E8B8-4316-AB0D-2D6326213340}" type="presParOf" srcId="{C9B294AD-7767-430D-90DD-96940CE20CDA}" destId="{E3439A10-9CB4-4362-B313-849EAE07C270}" srcOrd="14" destOrd="0" presId="urn:microsoft.com/office/officeart/2008/layout/LinedList"/>
    <dgm:cxn modelId="{EDEBC5AC-215F-4B94-945E-7EA96797AFFA}" type="presParOf" srcId="{C9B294AD-7767-430D-90DD-96940CE20CDA}" destId="{62DC5A89-C038-4542-9793-C792B91A5948}" srcOrd="15" destOrd="0" presId="urn:microsoft.com/office/officeart/2008/layout/LinedList"/>
    <dgm:cxn modelId="{D458FE46-CB7A-4549-B2DD-8A4FBBB95F96}" type="presParOf" srcId="{62DC5A89-C038-4542-9793-C792B91A5948}" destId="{7AEC1148-3531-4111-A040-EE77A4E0CD86}" srcOrd="0" destOrd="0" presId="urn:microsoft.com/office/officeart/2008/layout/LinedList"/>
    <dgm:cxn modelId="{EB4AEE84-2AD7-4951-9F04-6610B032EE3C}" type="presParOf" srcId="{62DC5A89-C038-4542-9793-C792B91A5948}" destId="{BA5AF705-3F2D-4928-B946-849FD468B6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7121DD-E15E-4357-8C5F-C7C5848B90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E191F1-FA54-43F3-AD21-9BA258DCDCA4}">
      <dgm:prSet/>
      <dgm:spPr/>
      <dgm:t>
        <a:bodyPr/>
        <a:lstStyle/>
        <a:p>
          <a:r>
            <a:rPr lang="en-US" dirty="0"/>
            <a:t>Faster claim processing → improved customer satisfaction</a:t>
          </a:r>
        </a:p>
      </dgm:t>
    </dgm:pt>
    <dgm:pt modelId="{62765C86-1529-48CA-9BF2-3E284D99D15F}" type="parTrans" cxnId="{213B31D9-B202-4ABF-8016-69BEC096F5B6}">
      <dgm:prSet/>
      <dgm:spPr/>
      <dgm:t>
        <a:bodyPr/>
        <a:lstStyle/>
        <a:p>
          <a:endParaRPr lang="en-US"/>
        </a:p>
      </dgm:t>
    </dgm:pt>
    <dgm:pt modelId="{28A3F85C-2E45-4725-B401-E7BD90B5FCBE}" type="sibTrans" cxnId="{213B31D9-B202-4ABF-8016-69BEC096F5B6}">
      <dgm:prSet/>
      <dgm:spPr/>
      <dgm:t>
        <a:bodyPr/>
        <a:lstStyle/>
        <a:p>
          <a:endParaRPr lang="en-US"/>
        </a:p>
      </dgm:t>
    </dgm:pt>
    <dgm:pt modelId="{AF7E245E-D757-41C0-B4BA-310A5E0D181B}">
      <dgm:prSet/>
      <dgm:spPr/>
      <dgm:t>
        <a:bodyPr/>
        <a:lstStyle/>
        <a:p>
          <a:r>
            <a:rPr lang="en-US" dirty="0"/>
            <a:t>Lower operational costs for insurance companies</a:t>
          </a:r>
        </a:p>
      </dgm:t>
    </dgm:pt>
    <dgm:pt modelId="{EAAC8187-4525-47E6-8623-C032A6C5376C}" type="parTrans" cxnId="{19FE0CEF-F18D-41AD-BAC2-4EAB7A32603C}">
      <dgm:prSet/>
      <dgm:spPr/>
      <dgm:t>
        <a:bodyPr/>
        <a:lstStyle/>
        <a:p>
          <a:endParaRPr lang="en-US"/>
        </a:p>
      </dgm:t>
    </dgm:pt>
    <dgm:pt modelId="{5AD92B98-1D57-4D17-9DE4-903DB62AC856}" type="sibTrans" cxnId="{19FE0CEF-F18D-41AD-BAC2-4EAB7A32603C}">
      <dgm:prSet/>
      <dgm:spPr/>
      <dgm:t>
        <a:bodyPr/>
        <a:lstStyle/>
        <a:p>
          <a:endParaRPr lang="en-US"/>
        </a:p>
      </dgm:t>
    </dgm:pt>
    <dgm:pt modelId="{525D3FAA-2C67-47A0-8653-E414CB53699E}">
      <dgm:prSet/>
      <dgm:spPr/>
      <dgm:t>
        <a:bodyPr/>
        <a:lstStyle/>
        <a:p>
          <a:r>
            <a:rPr lang="en-US" dirty="0"/>
            <a:t>Reduced errors and fraud in damage evaluation</a:t>
          </a:r>
        </a:p>
      </dgm:t>
    </dgm:pt>
    <dgm:pt modelId="{FA23F91A-F370-4F39-AF50-779C4D59339E}" type="parTrans" cxnId="{98FE338B-E101-43FB-9A47-896A85011AF8}">
      <dgm:prSet/>
      <dgm:spPr/>
      <dgm:t>
        <a:bodyPr/>
        <a:lstStyle/>
        <a:p>
          <a:endParaRPr lang="en-US"/>
        </a:p>
      </dgm:t>
    </dgm:pt>
    <dgm:pt modelId="{890F78E9-489E-4EEF-9C67-175E4E76683C}" type="sibTrans" cxnId="{98FE338B-E101-43FB-9A47-896A85011AF8}">
      <dgm:prSet/>
      <dgm:spPr/>
      <dgm:t>
        <a:bodyPr/>
        <a:lstStyle/>
        <a:p>
          <a:endParaRPr lang="en-US"/>
        </a:p>
      </dgm:t>
    </dgm:pt>
    <dgm:pt modelId="{F225D593-5655-463B-A1CE-B54B4B7D75EB}">
      <dgm:prSet/>
      <dgm:spPr/>
      <dgm:t>
        <a:bodyPr/>
        <a:lstStyle/>
        <a:p>
          <a:r>
            <a:rPr lang="en-US" dirty="0"/>
            <a:t>Scalable solution for nationwide deployment</a:t>
          </a:r>
        </a:p>
      </dgm:t>
    </dgm:pt>
    <dgm:pt modelId="{5D5D54D7-24B3-4E28-8148-88270F92B041}" type="parTrans" cxnId="{1277DC88-C33D-4C35-A9D4-60E387B9F7DD}">
      <dgm:prSet/>
      <dgm:spPr/>
      <dgm:t>
        <a:bodyPr/>
        <a:lstStyle/>
        <a:p>
          <a:endParaRPr lang="en-US"/>
        </a:p>
      </dgm:t>
    </dgm:pt>
    <dgm:pt modelId="{7F1CDE56-31EE-4724-BD35-6FEE0547B67D}" type="sibTrans" cxnId="{1277DC88-C33D-4C35-A9D4-60E387B9F7DD}">
      <dgm:prSet/>
      <dgm:spPr/>
      <dgm:t>
        <a:bodyPr/>
        <a:lstStyle/>
        <a:p>
          <a:endParaRPr lang="en-US"/>
        </a:p>
      </dgm:t>
    </dgm:pt>
    <dgm:pt modelId="{F94C7854-81DC-4775-9E6E-8442ED80FCE3}">
      <dgm:prSet/>
      <dgm:spPr/>
      <dgm:t>
        <a:bodyPr/>
        <a:lstStyle/>
        <a:p>
          <a:r>
            <a:rPr lang="en-US" dirty="0"/>
            <a:t>Real-time assessment possibilities</a:t>
          </a:r>
        </a:p>
      </dgm:t>
    </dgm:pt>
    <dgm:pt modelId="{CDCC6AE1-638A-4CA1-A3A4-0F77651C92B9}" type="parTrans" cxnId="{E32F6B54-B984-4262-A3CF-B3B746E06400}">
      <dgm:prSet/>
      <dgm:spPr/>
      <dgm:t>
        <a:bodyPr/>
        <a:lstStyle/>
        <a:p>
          <a:endParaRPr lang="en-US"/>
        </a:p>
      </dgm:t>
    </dgm:pt>
    <dgm:pt modelId="{0463DADF-A0BC-4DDA-9517-CA8798D1EB2E}" type="sibTrans" cxnId="{E32F6B54-B984-4262-A3CF-B3B746E06400}">
      <dgm:prSet/>
      <dgm:spPr/>
      <dgm:t>
        <a:bodyPr/>
        <a:lstStyle/>
        <a:p>
          <a:endParaRPr lang="en-US"/>
        </a:p>
      </dgm:t>
    </dgm:pt>
    <dgm:pt modelId="{925DBFD9-E0C2-468A-8BAD-B51486FF35E9}" type="pres">
      <dgm:prSet presAssocID="{C97121DD-E15E-4357-8C5F-C7C5848B90C2}" presName="root" presStyleCnt="0">
        <dgm:presLayoutVars>
          <dgm:dir/>
          <dgm:resizeHandles val="exact"/>
        </dgm:presLayoutVars>
      </dgm:prSet>
      <dgm:spPr/>
    </dgm:pt>
    <dgm:pt modelId="{F901AB32-7D49-42EC-AAC7-EAFB216890CA}" type="pres">
      <dgm:prSet presAssocID="{E2E191F1-FA54-43F3-AD21-9BA258DCDCA4}" presName="compNode" presStyleCnt="0"/>
      <dgm:spPr/>
    </dgm:pt>
    <dgm:pt modelId="{E5DA1081-0361-470C-8627-2C3923ABFD19}" type="pres">
      <dgm:prSet presAssocID="{E2E191F1-FA54-43F3-AD21-9BA258DCDC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4A555EA-A6F2-43DE-99AD-46C07519B53F}" type="pres">
      <dgm:prSet presAssocID="{E2E191F1-FA54-43F3-AD21-9BA258DCDCA4}" presName="spaceRect" presStyleCnt="0"/>
      <dgm:spPr/>
    </dgm:pt>
    <dgm:pt modelId="{E7765878-4BDA-42FD-848C-EF776B42968C}" type="pres">
      <dgm:prSet presAssocID="{E2E191F1-FA54-43F3-AD21-9BA258DCDCA4}" presName="textRect" presStyleLbl="revTx" presStyleIdx="0" presStyleCnt="5">
        <dgm:presLayoutVars>
          <dgm:chMax val="1"/>
          <dgm:chPref val="1"/>
        </dgm:presLayoutVars>
      </dgm:prSet>
      <dgm:spPr/>
    </dgm:pt>
    <dgm:pt modelId="{84ABFF2E-C87A-4CE7-8BEA-98B20DB67996}" type="pres">
      <dgm:prSet presAssocID="{28A3F85C-2E45-4725-B401-E7BD90B5FCBE}" presName="sibTrans" presStyleCnt="0"/>
      <dgm:spPr/>
    </dgm:pt>
    <dgm:pt modelId="{760AE7BB-A881-40B3-9C04-0F3AE8436855}" type="pres">
      <dgm:prSet presAssocID="{AF7E245E-D757-41C0-B4BA-310A5E0D181B}" presName="compNode" presStyleCnt="0"/>
      <dgm:spPr/>
    </dgm:pt>
    <dgm:pt modelId="{D5EE7642-F8A1-46BD-ABAB-026B40FE4BBD}" type="pres">
      <dgm:prSet presAssocID="{AF7E245E-D757-41C0-B4BA-310A5E0D18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EBA53BA-83D5-4888-8D15-D708306822E2}" type="pres">
      <dgm:prSet presAssocID="{AF7E245E-D757-41C0-B4BA-310A5E0D181B}" presName="spaceRect" presStyleCnt="0"/>
      <dgm:spPr/>
    </dgm:pt>
    <dgm:pt modelId="{E70B4E88-45EB-43AB-AAAC-13228AC5C9E9}" type="pres">
      <dgm:prSet presAssocID="{AF7E245E-D757-41C0-B4BA-310A5E0D181B}" presName="textRect" presStyleLbl="revTx" presStyleIdx="1" presStyleCnt="5">
        <dgm:presLayoutVars>
          <dgm:chMax val="1"/>
          <dgm:chPref val="1"/>
        </dgm:presLayoutVars>
      </dgm:prSet>
      <dgm:spPr/>
    </dgm:pt>
    <dgm:pt modelId="{C5DBAF4C-9773-4CD9-8139-E33F321857F5}" type="pres">
      <dgm:prSet presAssocID="{5AD92B98-1D57-4D17-9DE4-903DB62AC856}" presName="sibTrans" presStyleCnt="0"/>
      <dgm:spPr/>
    </dgm:pt>
    <dgm:pt modelId="{29B8139E-A370-4BE8-A5A7-BBA4D96EEBA9}" type="pres">
      <dgm:prSet presAssocID="{525D3FAA-2C67-47A0-8653-E414CB53699E}" presName="compNode" presStyleCnt="0"/>
      <dgm:spPr/>
    </dgm:pt>
    <dgm:pt modelId="{0CC43DF0-2E78-4320-82D1-108B8569EF68}" type="pres">
      <dgm:prSet presAssocID="{525D3FAA-2C67-47A0-8653-E414CB53699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C43908B-0A15-4EFD-868B-03C3F32096D1}" type="pres">
      <dgm:prSet presAssocID="{525D3FAA-2C67-47A0-8653-E414CB53699E}" presName="spaceRect" presStyleCnt="0"/>
      <dgm:spPr/>
    </dgm:pt>
    <dgm:pt modelId="{DEBD570B-985C-4D72-ABA3-CA9078748952}" type="pres">
      <dgm:prSet presAssocID="{525D3FAA-2C67-47A0-8653-E414CB53699E}" presName="textRect" presStyleLbl="revTx" presStyleIdx="2" presStyleCnt="5">
        <dgm:presLayoutVars>
          <dgm:chMax val="1"/>
          <dgm:chPref val="1"/>
        </dgm:presLayoutVars>
      </dgm:prSet>
      <dgm:spPr/>
    </dgm:pt>
    <dgm:pt modelId="{CB168203-EE80-429C-9433-745920DF7E3A}" type="pres">
      <dgm:prSet presAssocID="{890F78E9-489E-4EEF-9C67-175E4E76683C}" presName="sibTrans" presStyleCnt="0"/>
      <dgm:spPr/>
    </dgm:pt>
    <dgm:pt modelId="{F7FB3DE8-C50D-4ABF-95D2-888CB3FE8F6E}" type="pres">
      <dgm:prSet presAssocID="{F225D593-5655-463B-A1CE-B54B4B7D75EB}" presName="compNode" presStyleCnt="0"/>
      <dgm:spPr/>
    </dgm:pt>
    <dgm:pt modelId="{4A4A0A21-A6FD-4AF6-A8E2-DAEB636D7A38}" type="pres">
      <dgm:prSet presAssocID="{F225D593-5655-463B-A1CE-B54B4B7D75E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10A9364-64ED-4892-BB39-00552687A8A1}" type="pres">
      <dgm:prSet presAssocID="{F225D593-5655-463B-A1CE-B54B4B7D75EB}" presName="spaceRect" presStyleCnt="0"/>
      <dgm:spPr/>
    </dgm:pt>
    <dgm:pt modelId="{116E21A8-1C46-4E9E-A0D0-1605FE386B39}" type="pres">
      <dgm:prSet presAssocID="{F225D593-5655-463B-A1CE-B54B4B7D75EB}" presName="textRect" presStyleLbl="revTx" presStyleIdx="3" presStyleCnt="5">
        <dgm:presLayoutVars>
          <dgm:chMax val="1"/>
          <dgm:chPref val="1"/>
        </dgm:presLayoutVars>
      </dgm:prSet>
      <dgm:spPr/>
    </dgm:pt>
    <dgm:pt modelId="{D5425FC7-1FD4-4FEB-B0D9-46DC0D7FD69A}" type="pres">
      <dgm:prSet presAssocID="{7F1CDE56-31EE-4724-BD35-6FEE0547B67D}" presName="sibTrans" presStyleCnt="0"/>
      <dgm:spPr/>
    </dgm:pt>
    <dgm:pt modelId="{16F778A8-820E-4CBE-A5AB-C13E91B0BE32}" type="pres">
      <dgm:prSet presAssocID="{F94C7854-81DC-4775-9E6E-8442ED80FCE3}" presName="compNode" presStyleCnt="0"/>
      <dgm:spPr/>
    </dgm:pt>
    <dgm:pt modelId="{8E43A8FF-3885-409B-AB65-0927574B553C}" type="pres">
      <dgm:prSet presAssocID="{F94C7854-81DC-4775-9E6E-8442ED80FCE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764A8B7-E7AA-4BAB-A55E-A05B3881A444}" type="pres">
      <dgm:prSet presAssocID="{F94C7854-81DC-4775-9E6E-8442ED80FCE3}" presName="spaceRect" presStyleCnt="0"/>
      <dgm:spPr/>
    </dgm:pt>
    <dgm:pt modelId="{D3CF45B3-BC68-42BF-BDF0-2651F055E160}" type="pres">
      <dgm:prSet presAssocID="{F94C7854-81DC-4775-9E6E-8442ED80FCE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E7A5A4B-9BD6-4232-A3EC-3A8E64380484}" type="presOf" srcId="{E2E191F1-FA54-43F3-AD21-9BA258DCDCA4}" destId="{E7765878-4BDA-42FD-848C-EF776B42968C}" srcOrd="0" destOrd="0" presId="urn:microsoft.com/office/officeart/2018/2/layout/IconLabelList"/>
    <dgm:cxn modelId="{E32F6B54-B984-4262-A3CF-B3B746E06400}" srcId="{C97121DD-E15E-4357-8C5F-C7C5848B90C2}" destId="{F94C7854-81DC-4775-9E6E-8442ED80FCE3}" srcOrd="4" destOrd="0" parTransId="{CDCC6AE1-638A-4CA1-A3A4-0F77651C92B9}" sibTransId="{0463DADF-A0BC-4DDA-9517-CA8798D1EB2E}"/>
    <dgm:cxn modelId="{27322982-0E05-4D64-86BA-EC2896010B2F}" type="presOf" srcId="{F94C7854-81DC-4775-9E6E-8442ED80FCE3}" destId="{D3CF45B3-BC68-42BF-BDF0-2651F055E160}" srcOrd="0" destOrd="0" presId="urn:microsoft.com/office/officeart/2018/2/layout/IconLabelList"/>
    <dgm:cxn modelId="{1277DC88-C33D-4C35-A9D4-60E387B9F7DD}" srcId="{C97121DD-E15E-4357-8C5F-C7C5848B90C2}" destId="{F225D593-5655-463B-A1CE-B54B4B7D75EB}" srcOrd="3" destOrd="0" parTransId="{5D5D54D7-24B3-4E28-8148-88270F92B041}" sibTransId="{7F1CDE56-31EE-4724-BD35-6FEE0547B67D}"/>
    <dgm:cxn modelId="{98FE338B-E101-43FB-9A47-896A85011AF8}" srcId="{C97121DD-E15E-4357-8C5F-C7C5848B90C2}" destId="{525D3FAA-2C67-47A0-8653-E414CB53699E}" srcOrd="2" destOrd="0" parTransId="{FA23F91A-F370-4F39-AF50-779C4D59339E}" sibTransId="{890F78E9-489E-4EEF-9C67-175E4E76683C}"/>
    <dgm:cxn modelId="{FF65EEBF-8D34-4A48-9614-72576DB09109}" type="presOf" srcId="{525D3FAA-2C67-47A0-8653-E414CB53699E}" destId="{DEBD570B-985C-4D72-ABA3-CA9078748952}" srcOrd="0" destOrd="0" presId="urn:microsoft.com/office/officeart/2018/2/layout/IconLabelList"/>
    <dgm:cxn modelId="{D3F984D2-F58B-4B32-96C2-3686C30E6BDB}" type="presOf" srcId="{AF7E245E-D757-41C0-B4BA-310A5E0D181B}" destId="{E70B4E88-45EB-43AB-AAAC-13228AC5C9E9}" srcOrd="0" destOrd="0" presId="urn:microsoft.com/office/officeart/2018/2/layout/IconLabelList"/>
    <dgm:cxn modelId="{213B31D9-B202-4ABF-8016-69BEC096F5B6}" srcId="{C97121DD-E15E-4357-8C5F-C7C5848B90C2}" destId="{E2E191F1-FA54-43F3-AD21-9BA258DCDCA4}" srcOrd="0" destOrd="0" parTransId="{62765C86-1529-48CA-9BF2-3E284D99D15F}" sibTransId="{28A3F85C-2E45-4725-B401-E7BD90B5FCBE}"/>
    <dgm:cxn modelId="{9B27F9DA-E5D2-4171-83C4-1797B154BC9E}" type="presOf" srcId="{F225D593-5655-463B-A1CE-B54B4B7D75EB}" destId="{116E21A8-1C46-4E9E-A0D0-1605FE386B39}" srcOrd="0" destOrd="0" presId="urn:microsoft.com/office/officeart/2018/2/layout/IconLabelList"/>
    <dgm:cxn modelId="{076A94DC-6AC0-4513-9DD3-4D5982C147E4}" type="presOf" srcId="{C97121DD-E15E-4357-8C5F-C7C5848B90C2}" destId="{925DBFD9-E0C2-468A-8BAD-B51486FF35E9}" srcOrd="0" destOrd="0" presId="urn:microsoft.com/office/officeart/2018/2/layout/IconLabelList"/>
    <dgm:cxn modelId="{19FE0CEF-F18D-41AD-BAC2-4EAB7A32603C}" srcId="{C97121DD-E15E-4357-8C5F-C7C5848B90C2}" destId="{AF7E245E-D757-41C0-B4BA-310A5E0D181B}" srcOrd="1" destOrd="0" parTransId="{EAAC8187-4525-47E6-8623-C032A6C5376C}" sibTransId="{5AD92B98-1D57-4D17-9DE4-903DB62AC856}"/>
    <dgm:cxn modelId="{119824F1-CB1D-405D-983F-A24E494C0B01}" type="presParOf" srcId="{925DBFD9-E0C2-468A-8BAD-B51486FF35E9}" destId="{F901AB32-7D49-42EC-AAC7-EAFB216890CA}" srcOrd="0" destOrd="0" presId="urn:microsoft.com/office/officeart/2018/2/layout/IconLabelList"/>
    <dgm:cxn modelId="{E5674223-37A4-4809-BA30-5BB0AF4C74D8}" type="presParOf" srcId="{F901AB32-7D49-42EC-AAC7-EAFB216890CA}" destId="{E5DA1081-0361-470C-8627-2C3923ABFD19}" srcOrd="0" destOrd="0" presId="urn:microsoft.com/office/officeart/2018/2/layout/IconLabelList"/>
    <dgm:cxn modelId="{083B4449-9B57-4E38-9A93-4F21784653F4}" type="presParOf" srcId="{F901AB32-7D49-42EC-AAC7-EAFB216890CA}" destId="{A4A555EA-A6F2-43DE-99AD-46C07519B53F}" srcOrd="1" destOrd="0" presId="urn:microsoft.com/office/officeart/2018/2/layout/IconLabelList"/>
    <dgm:cxn modelId="{7B5109B4-F97D-4860-B2A3-1DFA7A0E7150}" type="presParOf" srcId="{F901AB32-7D49-42EC-AAC7-EAFB216890CA}" destId="{E7765878-4BDA-42FD-848C-EF776B42968C}" srcOrd="2" destOrd="0" presId="urn:microsoft.com/office/officeart/2018/2/layout/IconLabelList"/>
    <dgm:cxn modelId="{780EDD69-034A-45D0-B1D0-0F08FD60B238}" type="presParOf" srcId="{925DBFD9-E0C2-468A-8BAD-B51486FF35E9}" destId="{84ABFF2E-C87A-4CE7-8BEA-98B20DB67996}" srcOrd="1" destOrd="0" presId="urn:microsoft.com/office/officeart/2018/2/layout/IconLabelList"/>
    <dgm:cxn modelId="{8574661F-E57B-4C14-9634-3F90E5142279}" type="presParOf" srcId="{925DBFD9-E0C2-468A-8BAD-B51486FF35E9}" destId="{760AE7BB-A881-40B3-9C04-0F3AE8436855}" srcOrd="2" destOrd="0" presId="urn:microsoft.com/office/officeart/2018/2/layout/IconLabelList"/>
    <dgm:cxn modelId="{8E4F86F5-E31A-44AE-92A4-2FCCE720FB79}" type="presParOf" srcId="{760AE7BB-A881-40B3-9C04-0F3AE8436855}" destId="{D5EE7642-F8A1-46BD-ABAB-026B40FE4BBD}" srcOrd="0" destOrd="0" presId="urn:microsoft.com/office/officeart/2018/2/layout/IconLabelList"/>
    <dgm:cxn modelId="{FFC9565F-6F98-48FA-8C16-CC4464808D9E}" type="presParOf" srcId="{760AE7BB-A881-40B3-9C04-0F3AE8436855}" destId="{EEBA53BA-83D5-4888-8D15-D708306822E2}" srcOrd="1" destOrd="0" presId="urn:microsoft.com/office/officeart/2018/2/layout/IconLabelList"/>
    <dgm:cxn modelId="{EF772E29-99FC-42B9-B78D-6C668D96AEB0}" type="presParOf" srcId="{760AE7BB-A881-40B3-9C04-0F3AE8436855}" destId="{E70B4E88-45EB-43AB-AAAC-13228AC5C9E9}" srcOrd="2" destOrd="0" presId="urn:microsoft.com/office/officeart/2018/2/layout/IconLabelList"/>
    <dgm:cxn modelId="{D29AF492-4D52-4C43-A4A0-F283219858E4}" type="presParOf" srcId="{925DBFD9-E0C2-468A-8BAD-B51486FF35E9}" destId="{C5DBAF4C-9773-4CD9-8139-E33F321857F5}" srcOrd="3" destOrd="0" presId="urn:microsoft.com/office/officeart/2018/2/layout/IconLabelList"/>
    <dgm:cxn modelId="{5623FA99-34C0-4AEC-99B7-920EF8FF5A31}" type="presParOf" srcId="{925DBFD9-E0C2-468A-8BAD-B51486FF35E9}" destId="{29B8139E-A370-4BE8-A5A7-BBA4D96EEBA9}" srcOrd="4" destOrd="0" presId="urn:microsoft.com/office/officeart/2018/2/layout/IconLabelList"/>
    <dgm:cxn modelId="{7AE9957B-0209-440E-8A90-D716A25E3FA3}" type="presParOf" srcId="{29B8139E-A370-4BE8-A5A7-BBA4D96EEBA9}" destId="{0CC43DF0-2E78-4320-82D1-108B8569EF68}" srcOrd="0" destOrd="0" presId="urn:microsoft.com/office/officeart/2018/2/layout/IconLabelList"/>
    <dgm:cxn modelId="{392A216B-E24B-4D1C-903F-D40165F6CADF}" type="presParOf" srcId="{29B8139E-A370-4BE8-A5A7-BBA4D96EEBA9}" destId="{DC43908B-0A15-4EFD-868B-03C3F32096D1}" srcOrd="1" destOrd="0" presId="urn:microsoft.com/office/officeart/2018/2/layout/IconLabelList"/>
    <dgm:cxn modelId="{F313E99D-8D8E-43F8-878A-F235F9741A2B}" type="presParOf" srcId="{29B8139E-A370-4BE8-A5A7-BBA4D96EEBA9}" destId="{DEBD570B-985C-4D72-ABA3-CA9078748952}" srcOrd="2" destOrd="0" presId="urn:microsoft.com/office/officeart/2018/2/layout/IconLabelList"/>
    <dgm:cxn modelId="{ED58A62D-9845-4A6F-A16D-D454FE92E0AF}" type="presParOf" srcId="{925DBFD9-E0C2-468A-8BAD-B51486FF35E9}" destId="{CB168203-EE80-429C-9433-745920DF7E3A}" srcOrd="5" destOrd="0" presId="urn:microsoft.com/office/officeart/2018/2/layout/IconLabelList"/>
    <dgm:cxn modelId="{C5D603DA-9CAC-4B42-91DE-71E98CDCE907}" type="presParOf" srcId="{925DBFD9-E0C2-468A-8BAD-B51486FF35E9}" destId="{F7FB3DE8-C50D-4ABF-95D2-888CB3FE8F6E}" srcOrd="6" destOrd="0" presId="urn:microsoft.com/office/officeart/2018/2/layout/IconLabelList"/>
    <dgm:cxn modelId="{F069BB07-F68B-4E6E-895A-FA21D0A6C3D2}" type="presParOf" srcId="{F7FB3DE8-C50D-4ABF-95D2-888CB3FE8F6E}" destId="{4A4A0A21-A6FD-4AF6-A8E2-DAEB636D7A38}" srcOrd="0" destOrd="0" presId="urn:microsoft.com/office/officeart/2018/2/layout/IconLabelList"/>
    <dgm:cxn modelId="{9AAE8F9B-5608-45C0-931C-41216727D312}" type="presParOf" srcId="{F7FB3DE8-C50D-4ABF-95D2-888CB3FE8F6E}" destId="{710A9364-64ED-4892-BB39-00552687A8A1}" srcOrd="1" destOrd="0" presId="urn:microsoft.com/office/officeart/2018/2/layout/IconLabelList"/>
    <dgm:cxn modelId="{AABF2B6E-8489-4D7C-9537-8D40A63C94A2}" type="presParOf" srcId="{F7FB3DE8-C50D-4ABF-95D2-888CB3FE8F6E}" destId="{116E21A8-1C46-4E9E-A0D0-1605FE386B39}" srcOrd="2" destOrd="0" presId="urn:microsoft.com/office/officeart/2018/2/layout/IconLabelList"/>
    <dgm:cxn modelId="{8EDBAF6B-3B02-4C6A-ABCF-5061EA14D0C0}" type="presParOf" srcId="{925DBFD9-E0C2-468A-8BAD-B51486FF35E9}" destId="{D5425FC7-1FD4-4FEB-B0D9-46DC0D7FD69A}" srcOrd="7" destOrd="0" presId="urn:microsoft.com/office/officeart/2018/2/layout/IconLabelList"/>
    <dgm:cxn modelId="{91CBC1A5-27C4-4586-AF5B-1C468EF8CD94}" type="presParOf" srcId="{925DBFD9-E0C2-468A-8BAD-B51486FF35E9}" destId="{16F778A8-820E-4CBE-A5AB-C13E91B0BE32}" srcOrd="8" destOrd="0" presId="urn:microsoft.com/office/officeart/2018/2/layout/IconLabelList"/>
    <dgm:cxn modelId="{042258DA-EA69-4C66-A504-23732C0A925D}" type="presParOf" srcId="{16F778A8-820E-4CBE-A5AB-C13E91B0BE32}" destId="{8E43A8FF-3885-409B-AB65-0927574B553C}" srcOrd="0" destOrd="0" presId="urn:microsoft.com/office/officeart/2018/2/layout/IconLabelList"/>
    <dgm:cxn modelId="{43FDB9C6-5BE2-4F29-9A75-3BF22EE43BE2}" type="presParOf" srcId="{16F778A8-820E-4CBE-A5AB-C13E91B0BE32}" destId="{5764A8B7-E7AA-4BAB-A55E-A05B3881A444}" srcOrd="1" destOrd="0" presId="urn:microsoft.com/office/officeart/2018/2/layout/IconLabelList"/>
    <dgm:cxn modelId="{7F133E1F-EFC5-42B8-9655-210981C88302}" type="presParOf" srcId="{16F778A8-820E-4CBE-A5AB-C13E91B0BE32}" destId="{D3CF45B3-BC68-42BF-BDF0-2651F055E1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39F7DD-4B1C-4D51-A404-0D01D797568C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CF408B-9BFE-4180-8A2C-A5094ABEDDEB}">
      <dgm:prSet/>
      <dgm:spPr/>
      <dgm:t>
        <a:bodyPr/>
        <a:lstStyle/>
        <a:p>
          <a:r>
            <a:rPr lang="en-US"/>
            <a:t>Expand</a:t>
          </a:r>
        </a:p>
      </dgm:t>
    </dgm:pt>
    <dgm:pt modelId="{D01D4351-767F-462B-8FAE-BA51500F5E63}" type="parTrans" cxnId="{D2D3B355-19F7-482B-B56A-7547314B24B0}">
      <dgm:prSet/>
      <dgm:spPr/>
      <dgm:t>
        <a:bodyPr/>
        <a:lstStyle/>
        <a:p>
          <a:endParaRPr lang="en-US"/>
        </a:p>
      </dgm:t>
    </dgm:pt>
    <dgm:pt modelId="{596A3D3D-174A-4D6D-8129-6A2851326385}" type="sibTrans" cxnId="{D2D3B355-19F7-482B-B56A-7547314B24B0}">
      <dgm:prSet/>
      <dgm:spPr/>
      <dgm:t>
        <a:bodyPr/>
        <a:lstStyle/>
        <a:p>
          <a:endParaRPr lang="en-US"/>
        </a:p>
      </dgm:t>
    </dgm:pt>
    <dgm:pt modelId="{5DC89CB9-6A14-4210-A9D2-0ECA5982E0EC}">
      <dgm:prSet/>
      <dgm:spPr/>
      <dgm:t>
        <a:bodyPr/>
        <a:lstStyle/>
        <a:p>
          <a:r>
            <a:rPr lang="en-US" dirty="0"/>
            <a:t>Expand dataset with more labeled images</a:t>
          </a:r>
        </a:p>
      </dgm:t>
    </dgm:pt>
    <dgm:pt modelId="{7C8E9A17-1C37-4A3D-BEAC-504358806023}" type="parTrans" cxnId="{049FCE63-FE79-4059-B43C-C745A593DB91}">
      <dgm:prSet/>
      <dgm:spPr/>
      <dgm:t>
        <a:bodyPr/>
        <a:lstStyle/>
        <a:p>
          <a:endParaRPr lang="en-US"/>
        </a:p>
      </dgm:t>
    </dgm:pt>
    <dgm:pt modelId="{11727480-7BF9-41E5-8880-467C2748FCEB}" type="sibTrans" cxnId="{049FCE63-FE79-4059-B43C-C745A593DB91}">
      <dgm:prSet/>
      <dgm:spPr/>
      <dgm:t>
        <a:bodyPr/>
        <a:lstStyle/>
        <a:p>
          <a:endParaRPr lang="en-US"/>
        </a:p>
      </dgm:t>
    </dgm:pt>
    <dgm:pt modelId="{65460393-D09E-4BF1-AAB1-8455F853F57B}">
      <dgm:prSet/>
      <dgm:spPr/>
      <dgm:t>
        <a:bodyPr/>
        <a:lstStyle/>
        <a:p>
          <a:r>
            <a:rPr lang="en-US"/>
            <a:t>Improve</a:t>
          </a:r>
        </a:p>
      </dgm:t>
    </dgm:pt>
    <dgm:pt modelId="{E4CEA2FA-87A2-4E4F-B387-09788E5A8014}" type="parTrans" cxnId="{ECC77692-D768-4EFD-BDB7-1DBC0A93AFFE}">
      <dgm:prSet/>
      <dgm:spPr/>
      <dgm:t>
        <a:bodyPr/>
        <a:lstStyle/>
        <a:p>
          <a:endParaRPr lang="en-US"/>
        </a:p>
      </dgm:t>
    </dgm:pt>
    <dgm:pt modelId="{87FD09D6-5A2C-465C-9B6D-AB40E93CFAA5}" type="sibTrans" cxnId="{ECC77692-D768-4EFD-BDB7-1DBC0A93AFFE}">
      <dgm:prSet/>
      <dgm:spPr/>
      <dgm:t>
        <a:bodyPr/>
        <a:lstStyle/>
        <a:p>
          <a:endParaRPr lang="en-US"/>
        </a:p>
      </dgm:t>
    </dgm:pt>
    <dgm:pt modelId="{7372C9FF-1E79-4F2A-8500-A7AD8B372B00}">
      <dgm:prSet/>
      <dgm:spPr/>
      <dgm:t>
        <a:bodyPr/>
        <a:lstStyle/>
        <a:p>
          <a:r>
            <a:rPr lang="en-US" dirty="0"/>
            <a:t>Improve classification for similar/ambiguous damages</a:t>
          </a:r>
        </a:p>
      </dgm:t>
    </dgm:pt>
    <dgm:pt modelId="{7C82648E-090C-4FF4-B6E6-2DBA6CA3A130}" type="parTrans" cxnId="{6770816F-5BAD-4CE0-B9D4-ECFBF0742443}">
      <dgm:prSet/>
      <dgm:spPr/>
      <dgm:t>
        <a:bodyPr/>
        <a:lstStyle/>
        <a:p>
          <a:endParaRPr lang="en-US"/>
        </a:p>
      </dgm:t>
    </dgm:pt>
    <dgm:pt modelId="{B5D28E94-4D34-4656-B77B-F8D0779B3B2E}" type="sibTrans" cxnId="{6770816F-5BAD-4CE0-B9D4-ECFBF0742443}">
      <dgm:prSet/>
      <dgm:spPr/>
      <dgm:t>
        <a:bodyPr/>
        <a:lstStyle/>
        <a:p>
          <a:endParaRPr lang="en-US"/>
        </a:p>
      </dgm:t>
    </dgm:pt>
    <dgm:pt modelId="{7A361637-EB75-4F99-BA40-BBFF7EB12CE7}">
      <dgm:prSet/>
      <dgm:spPr/>
      <dgm:t>
        <a:bodyPr/>
        <a:lstStyle/>
        <a:p>
          <a:r>
            <a:rPr lang="en-US"/>
            <a:t>Integrate</a:t>
          </a:r>
        </a:p>
      </dgm:t>
    </dgm:pt>
    <dgm:pt modelId="{A6F91891-4CB2-47C9-A9DF-F57CE778F4EF}" type="parTrans" cxnId="{38BE86DB-E63A-4040-AA55-82B9AE98AF39}">
      <dgm:prSet/>
      <dgm:spPr/>
      <dgm:t>
        <a:bodyPr/>
        <a:lstStyle/>
        <a:p>
          <a:endParaRPr lang="en-US"/>
        </a:p>
      </dgm:t>
    </dgm:pt>
    <dgm:pt modelId="{D69272BD-65CB-42BC-950B-B3FBA6C0C569}" type="sibTrans" cxnId="{38BE86DB-E63A-4040-AA55-82B9AE98AF39}">
      <dgm:prSet/>
      <dgm:spPr/>
      <dgm:t>
        <a:bodyPr/>
        <a:lstStyle/>
        <a:p>
          <a:endParaRPr lang="en-US"/>
        </a:p>
      </dgm:t>
    </dgm:pt>
    <dgm:pt modelId="{3801C9F9-F075-45E5-BE70-A1CAFE7B1F4E}">
      <dgm:prSet/>
      <dgm:spPr/>
      <dgm:t>
        <a:bodyPr/>
        <a:lstStyle/>
        <a:p>
          <a:r>
            <a:rPr lang="en-US" dirty="0"/>
            <a:t>Integrate with mobile apps for live assessments</a:t>
          </a:r>
        </a:p>
      </dgm:t>
    </dgm:pt>
    <dgm:pt modelId="{E7FCB971-FC99-41FC-B649-28C6C4D71C43}" type="parTrans" cxnId="{BAF5B61B-422E-452D-980E-4662564E7F20}">
      <dgm:prSet/>
      <dgm:spPr/>
      <dgm:t>
        <a:bodyPr/>
        <a:lstStyle/>
        <a:p>
          <a:endParaRPr lang="en-US"/>
        </a:p>
      </dgm:t>
    </dgm:pt>
    <dgm:pt modelId="{F5B0168A-F2E2-4BFC-8FB4-74527B537549}" type="sibTrans" cxnId="{BAF5B61B-422E-452D-980E-4662564E7F20}">
      <dgm:prSet/>
      <dgm:spPr/>
      <dgm:t>
        <a:bodyPr/>
        <a:lstStyle/>
        <a:p>
          <a:endParaRPr lang="en-US"/>
        </a:p>
      </dgm:t>
    </dgm:pt>
    <dgm:pt modelId="{F83B1C54-0F32-4350-8175-681935FF4E62}">
      <dgm:prSet/>
      <dgm:spPr/>
      <dgm:t>
        <a:bodyPr/>
        <a:lstStyle/>
        <a:p>
          <a:r>
            <a:rPr lang="en-US"/>
            <a:t>Use</a:t>
          </a:r>
        </a:p>
      </dgm:t>
    </dgm:pt>
    <dgm:pt modelId="{3023A776-0770-420F-A364-970F1878FFD2}" type="parTrans" cxnId="{8BB44BAD-29E0-4019-9CE3-924D07515FF2}">
      <dgm:prSet/>
      <dgm:spPr/>
      <dgm:t>
        <a:bodyPr/>
        <a:lstStyle/>
        <a:p>
          <a:endParaRPr lang="en-US"/>
        </a:p>
      </dgm:t>
    </dgm:pt>
    <dgm:pt modelId="{C5AD15FD-4771-4374-A9AB-C7FE6B4FFE88}" type="sibTrans" cxnId="{8BB44BAD-29E0-4019-9CE3-924D07515FF2}">
      <dgm:prSet/>
      <dgm:spPr/>
      <dgm:t>
        <a:bodyPr/>
        <a:lstStyle/>
        <a:p>
          <a:endParaRPr lang="en-US"/>
        </a:p>
      </dgm:t>
    </dgm:pt>
    <dgm:pt modelId="{D3D4B968-A8E0-403C-A4BA-1A5D88D0908B}">
      <dgm:prSet/>
      <dgm:spPr/>
      <dgm:t>
        <a:bodyPr/>
        <a:lstStyle/>
        <a:p>
          <a:r>
            <a:rPr lang="en-US" dirty="0"/>
            <a:t>Use segmentation models for pinpointing damage areas</a:t>
          </a:r>
        </a:p>
      </dgm:t>
    </dgm:pt>
    <dgm:pt modelId="{2DF2EB83-928D-404B-AAF4-948BD4CB23A6}" type="parTrans" cxnId="{8A306521-AF0E-4D83-9F59-E91B9EC5FD57}">
      <dgm:prSet/>
      <dgm:spPr/>
      <dgm:t>
        <a:bodyPr/>
        <a:lstStyle/>
        <a:p>
          <a:endParaRPr lang="en-US"/>
        </a:p>
      </dgm:t>
    </dgm:pt>
    <dgm:pt modelId="{6FF18FC5-EF58-4537-8A00-8BF6BAC9D5E1}" type="sibTrans" cxnId="{8A306521-AF0E-4D83-9F59-E91B9EC5FD57}">
      <dgm:prSet/>
      <dgm:spPr/>
      <dgm:t>
        <a:bodyPr/>
        <a:lstStyle/>
        <a:p>
          <a:endParaRPr lang="en-US"/>
        </a:p>
      </dgm:t>
    </dgm:pt>
    <dgm:pt modelId="{E5021B2B-211B-44D2-9214-1A139D7842AF}">
      <dgm:prSet/>
      <dgm:spPr/>
      <dgm:t>
        <a:bodyPr/>
        <a:lstStyle/>
        <a:p>
          <a:r>
            <a:rPr lang="en-US"/>
            <a:t>Explore</a:t>
          </a:r>
        </a:p>
      </dgm:t>
    </dgm:pt>
    <dgm:pt modelId="{A346AF15-CE72-4E89-B8DA-044C9B6540B0}" type="parTrans" cxnId="{2A402FCD-FBC5-44D3-9A32-0584FEE4FF31}">
      <dgm:prSet/>
      <dgm:spPr/>
      <dgm:t>
        <a:bodyPr/>
        <a:lstStyle/>
        <a:p>
          <a:endParaRPr lang="en-US"/>
        </a:p>
      </dgm:t>
    </dgm:pt>
    <dgm:pt modelId="{8D430497-54D8-493A-8811-A9983DB44097}" type="sibTrans" cxnId="{2A402FCD-FBC5-44D3-9A32-0584FEE4FF31}">
      <dgm:prSet/>
      <dgm:spPr/>
      <dgm:t>
        <a:bodyPr/>
        <a:lstStyle/>
        <a:p>
          <a:endParaRPr lang="en-US"/>
        </a:p>
      </dgm:t>
    </dgm:pt>
    <dgm:pt modelId="{C5EB31D0-CD98-48F6-ACDE-8DC0302C1A41}">
      <dgm:prSet/>
      <dgm:spPr/>
      <dgm:t>
        <a:bodyPr/>
        <a:lstStyle/>
        <a:p>
          <a:r>
            <a:rPr lang="en-US" dirty="0"/>
            <a:t>Explore multimodal inputs (image + textual description)</a:t>
          </a:r>
        </a:p>
      </dgm:t>
    </dgm:pt>
    <dgm:pt modelId="{FF8CFA75-1103-4B69-9490-BF6AC0E1958E}" type="parTrans" cxnId="{FAA8DBAA-A1C4-4541-BBFE-A80692ADE6A7}">
      <dgm:prSet/>
      <dgm:spPr/>
      <dgm:t>
        <a:bodyPr/>
        <a:lstStyle/>
        <a:p>
          <a:endParaRPr lang="en-US"/>
        </a:p>
      </dgm:t>
    </dgm:pt>
    <dgm:pt modelId="{7D24F91A-42C3-402A-99A1-B215B7CEE380}" type="sibTrans" cxnId="{FAA8DBAA-A1C4-4541-BBFE-A80692ADE6A7}">
      <dgm:prSet/>
      <dgm:spPr/>
      <dgm:t>
        <a:bodyPr/>
        <a:lstStyle/>
        <a:p>
          <a:endParaRPr lang="en-US"/>
        </a:p>
      </dgm:t>
    </dgm:pt>
    <dgm:pt modelId="{01203D46-4FC9-47F3-BC22-7253600B15B3}" type="pres">
      <dgm:prSet presAssocID="{ED39F7DD-4B1C-4D51-A404-0D01D797568C}" presName="Name0" presStyleCnt="0">
        <dgm:presLayoutVars>
          <dgm:dir/>
          <dgm:animLvl val="lvl"/>
          <dgm:resizeHandles val="exact"/>
        </dgm:presLayoutVars>
      </dgm:prSet>
      <dgm:spPr/>
    </dgm:pt>
    <dgm:pt modelId="{C51D95A0-19C3-439F-B33F-9B1975DCDB78}" type="pres">
      <dgm:prSet presAssocID="{B5CF408B-9BFE-4180-8A2C-A5094ABEDDEB}" presName="linNode" presStyleCnt="0"/>
      <dgm:spPr/>
    </dgm:pt>
    <dgm:pt modelId="{C4A87A3E-A87E-46C6-B295-9134C7DFE09C}" type="pres">
      <dgm:prSet presAssocID="{B5CF408B-9BFE-4180-8A2C-A5094ABEDDEB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F836D44A-F164-4B18-AA2E-7D006B52F869}" type="pres">
      <dgm:prSet presAssocID="{B5CF408B-9BFE-4180-8A2C-A5094ABEDDEB}" presName="descendantText" presStyleLbl="alignNode1" presStyleIdx="0" presStyleCnt="5">
        <dgm:presLayoutVars>
          <dgm:bulletEnabled/>
        </dgm:presLayoutVars>
      </dgm:prSet>
      <dgm:spPr/>
    </dgm:pt>
    <dgm:pt modelId="{7EA88B1F-C259-4B70-AEC3-EB8E9A099476}" type="pres">
      <dgm:prSet presAssocID="{596A3D3D-174A-4D6D-8129-6A2851326385}" presName="sp" presStyleCnt="0"/>
      <dgm:spPr/>
    </dgm:pt>
    <dgm:pt modelId="{526E4FF3-7310-4A1B-A9E4-357C428B7119}" type="pres">
      <dgm:prSet presAssocID="{65460393-D09E-4BF1-AAB1-8455F853F57B}" presName="linNode" presStyleCnt="0"/>
      <dgm:spPr/>
    </dgm:pt>
    <dgm:pt modelId="{5732C74D-9614-414A-B3F4-E49A4072C3DA}" type="pres">
      <dgm:prSet presAssocID="{65460393-D09E-4BF1-AAB1-8455F853F57B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58F0327F-66F5-4007-AC8B-BCBEACCA0605}" type="pres">
      <dgm:prSet presAssocID="{65460393-D09E-4BF1-AAB1-8455F853F57B}" presName="descendantText" presStyleLbl="alignNode1" presStyleIdx="1" presStyleCnt="5">
        <dgm:presLayoutVars>
          <dgm:bulletEnabled/>
        </dgm:presLayoutVars>
      </dgm:prSet>
      <dgm:spPr/>
    </dgm:pt>
    <dgm:pt modelId="{D3A25F52-BB0F-4357-9CCB-433CF8BF00E6}" type="pres">
      <dgm:prSet presAssocID="{87FD09D6-5A2C-465C-9B6D-AB40E93CFAA5}" presName="sp" presStyleCnt="0"/>
      <dgm:spPr/>
    </dgm:pt>
    <dgm:pt modelId="{0366CA1B-2370-474A-A565-AD2857011F90}" type="pres">
      <dgm:prSet presAssocID="{7A361637-EB75-4F99-BA40-BBFF7EB12CE7}" presName="linNode" presStyleCnt="0"/>
      <dgm:spPr/>
    </dgm:pt>
    <dgm:pt modelId="{1DC1C797-B08A-4419-94C2-E999736F3D6E}" type="pres">
      <dgm:prSet presAssocID="{7A361637-EB75-4F99-BA40-BBFF7EB12CE7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176B8EB9-A049-467C-B025-DAAA35DD3D74}" type="pres">
      <dgm:prSet presAssocID="{7A361637-EB75-4F99-BA40-BBFF7EB12CE7}" presName="descendantText" presStyleLbl="alignNode1" presStyleIdx="2" presStyleCnt="5">
        <dgm:presLayoutVars>
          <dgm:bulletEnabled/>
        </dgm:presLayoutVars>
      </dgm:prSet>
      <dgm:spPr/>
    </dgm:pt>
    <dgm:pt modelId="{557934E9-A300-43E2-9448-B75F486AA6CE}" type="pres">
      <dgm:prSet presAssocID="{D69272BD-65CB-42BC-950B-B3FBA6C0C569}" presName="sp" presStyleCnt="0"/>
      <dgm:spPr/>
    </dgm:pt>
    <dgm:pt modelId="{1F0F3744-264B-4AEB-A235-27961D1A9AFE}" type="pres">
      <dgm:prSet presAssocID="{F83B1C54-0F32-4350-8175-681935FF4E62}" presName="linNode" presStyleCnt="0"/>
      <dgm:spPr/>
    </dgm:pt>
    <dgm:pt modelId="{09A91CCE-6115-499D-AE15-962607A15F88}" type="pres">
      <dgm:prSet presAssocID="{F83B1C54-0F32-4350-8175-681935FF4E62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E6647C86-053A-473E-9067-567EC3A4438E}" type="pres">
      <dgm:prSet presAssocID="{F83B1C54-0F32-4350-8175-681935FF4E62}" presName="descendantText" presStyleLbl="alignNode1" presStyleIdx="3" presStyleCnt="5">
        <dgm:presLayoutVars>
          <dgm:bulletEnabled/>
        </dgm:presLayoutVars>
      </dgm:prSet>
      <dgm:spPr/>
    </dgm:pt>
    <dgm:pt modelId="{9BD7F41B-EC3A-4E82-8461-5C3A46C90907}" type="pres">
      <dgm:prSet presAssocID="{C5AD15FD-4771-4374-A9AB-C7FE6B4FFE88}" presName="sp" presStyleCnt="0"/>
      <dgm:spPr/>
    </dgm:pt>
    <dgm:pt modelId="{63F0D057-61B5-41DE-816B-F51F794B5A2C}" type="pres">
      <dgm:prSet presAssocID="{E5021B2B-211B-44D2-9214-1A139D7842AF}" presName="linNode" presStyleCnt="0"/>
      <dgm:spPr/>
    </dgm:pt>
    <dgm:pt modelId="{ECBE9830-7F6B-497A-A6F7-15F04BBEE01A}" type="pres">
      <dgm:prSet presAssocID="{E5021B2B-211B-44D2-9214-1A139D7842AF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58CAEB1A-E099-4E23-A3E8-3180EFDE6A57}" type="pres">
      <dgm:prSet presAssocID="{E5021B2B-211B-44D2-9214-1A139D7842AF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4A332614-1BED-4724-8849-F2DF8A13D31D}" type="presOf" srcId="{C5EB31D0-CD98-48F6-ACDE-8DC0302C1A41}" destId="{58CAEB1A-E099-4E23-A3E8-3180EFDE6A57}" srcOrd="0" destOrd="0" presId="urn:microsoft.com/office/officeart/2016/7/layout/VerticalHollowActionList"/>
    <dgm:cxn modelId="{BAF5B61B-422E-452D-980E-4662564E7F20}" srcId="{7A361637-EB75-4F99-BA40-BBFF7EB12CE7}" destId="{3801C9F9-F075-45E5-BE70-A1CAFE7B1F4E}" srcOrd="0" destOrd="0" parTransId="{E7FCB971-FC99-41FC-B649-28C6C4D71C43}" sibTransId="{F5B0168A-F2E2-4BFC-8FB4-74527B537549}"/>
    <dgm:cxn modelId="{ED07F71F-CECA-4AC8-8D72-EA35B8CC6290}" type="presOf" srcId="{E5021B2B-211B-44D2-9214-1A139D7842AF}" destId="{ECBE9830-7F6B-497A-A6F7-15F04BBEE01A}" srcOrd="0" destOrd="0" presId="urn:microsoft.com/office/officeart/2016/7/layout/VerticalHollowActionList"/>
    <dgm:cxn modelId="{8A306521-AF0E-4D83-9F59-E91B9EC5FD57}" srcId="{F83B1C54-0F32-4350-8175-681935FF4E62}" destId="{D3D4B968-A8E0-403C-A4BA-1A5D88D0908B}" srcOrd="0" destOrd="0" parTransId="{2DF2EB83-928D-404B-AAF4-948BD4CB23A6}" sibTransId="{6FF18FC5-EF58-4537-8A00-8BF6BAC9D5E1}"/>
    <dgm:cxn modelId="{8E2ACF33-34A0-463D-BD2E-7133255A758E}" type="presOf" srcId="{F83B1C54-0F32-4350-8175-681935FF4E62}" destId="{09A91CCE-6115-499D-AE15-962607A15F88}" srcOrd="0" destOrd="0" presId="urn:microsoft.com/office/officeart/2016/7/layout/VerticalHollowActionList"/>
    <dgm:cxn modelId="{8EAA995E-A799-4B53-9B2A-9F74AF5E3CA5}" type="presOf" srcId="{5DC89CB9-6A14-4210-A9D2-0ECA5982E0EC}" destId="{F836D44A-F164-4B18-AA2E-7D006B52F869}" srcOrd="0" destOrd="0" presId="urn:microsoft.com/office/officeart/2016/7/layout/VerticalHollowActionList"/>
    <dgm:cxn modelId="{049FCE63-FE79-4059-B43C-C745A593DB91}" srcId="{B5CF408B-9BFE-4180-8A2C-A5094ABEDDEB}" destId="{5DC89CB9-6A14-4210-A9D2-0ECA5982E0EC}" srcOrd="0" destOrd="0" parTransId="{7C8E9A17-1C37-4A3D-BEAC-504358806023}" sibTransId="{11727480-7BF9-41E5-8880-467C2748FCEB}"/>
    <dgm:cxn modelId="{F5861A4B-6E49-455B-83B0-4F52E3E3AA87}" type="presOf" srcId="{ED39F7DD-4B1C-4D51-A404-0D01D797568C}" destId="{01203D46-4FC9-47F3-BC22-7253600B15B3}" srcOrd="0" destOrd="0" presId="urn:microsoft.com/office/officeart/2016/7/layout/VerticalHollowActionList"/>
    <dgm:cxn modelId="{6770816F-5BAD-4CE0-B9D4-ECFBF0742443}" srcId="{65460393-D09E-4BF1-AAB1-8455F853F57B}" destId="{7372C9FF-1E79-4F2A-8500-A7AD8B372B00}" srcOrd="0" destOrd="0" parTransId="{7C82648E-090C-4FF4-B6E6-2DBA6CA3A130}" sibTransId="{B5D28E94-4D34-4656-B77B-F8D0779B3B2E}"/>
    <dgm:cxn modelId="{C1B86D52-6634-47BF-8E28-E7EB2AB9369B}" type="presOf" srcId="{7372C9FF-1E79-4F2A-8500-A7AD8B372B00}" destId="{58F0327F-66F5-4007-AC8B-BCBEACCA0605}" srcOrd="0" destOrd="0" presId="urn:microsoft.com/office/officeart/2016/7/layout/VerticalHollowActionList"/>
    <dgm:cxn modelId="{D2D3B355-19F7-482B-B56A-7547314B24B0}" srcId="{ED39F7DD-4B1C-4D51-A404-0D01D797568C}" destId="{B5CF408B-9BFE-4180-8A2C-A5094ABEDDEB}" srcOrd="0" destOrd="0" parTransId="{D01D4351-767F-462B-8FAE-BA51500F5E63}" sibTransId="{596A3D3D-174A-4D6D-8129-6A2851326385}"/>
    <dgm:cxn modelId="{937EAF84-5FC6-4580-9B95-C32DF61CA091}" type="presOf" srcId="{3801C9F9-F075-45E5-BE70-A1CAFE7B1F4E}" destId="{176B8EB9-A049-467C-B025-DAAA35DD3D74}" srcOrd="0" destOrd="0" presId="urn:microsoft.com/office/officeart/2016/7/layout/VerticalHollowActionList"/>
    <dgm:cxn modelId="{DEFEE88C-F2E5-4E56-97C2-0CC099B198AB}" type="presOf" srcId="{D3D4B968-A8E0-403C-A4BA-1A5D88D0908B}" destId="{E6647C86-053A-473E-9067-567EC3A4438E}" srcOrd="0" destOrd="0" presId="urn:microsoft.com/office/officeart/2016/7/layout/VerticalHollowActionList"/>
    <dgm:cxn modelId="{ECC77692-D768-4EFD-BDB7-1DBC0A93AFFE}" srcId="{ED39F7DD-4B1C-4D51-A404-0D01D797568C}" destId="{65460393-D09E-4BF1-AAB1-8455F853F57B}" srcOrd="1" destOrd="0" parTransId="{E4CEA2FA-87A2-4E4F-B387-09788E5A8014}" sibTransId="{87FD09D6-5A2C-465C-9B6D-AB40E93CFAA5}"/>
    <dgm:cxn modelId="{A8B56AA1-3567-4485-AF1F-610A10585B60}" type="presOf" srcId="{65460393-D09E-4BF1-AAB1-8455F853F57B}" destId="{5732C74D-9614-414A-B3F4-E49A4072C3DA}" srcOrd="0" destOrd="0" presId="urn:microsoft.com/office/officeart/2016/7/layout/VerticalHollowActionList"/>
    <dgm:cxn modelId="{FAA8DBAA-A1C4-4541-BBFE-A80692ADE6A7}" srcId="{E5021B2B-211B-44D2-9214-1A139D7842AF}" destId="{C5EB31D0-CD98-48F6-ACDE-8DC0302C1A41}" srcOrd="0" destOrd="0" parTransId="{FF8CFA75-1103-4B69-9490-BF6AC0E1958E}" sibTransId="{7D24F91A-42C3-402A-99A1-B215B7CEE380}"/>
    <dgm:cxn modelId="{8BB44BAD-29E0-4019-9CE3-924D07515FF2}" srcId="{ED39F7DD-4B1C-4D51-A404-0D01D797568C}" destId="{F83B1C54-0F32-4350-8175-681935FF4E62}" srcOrd="3" destOrd="0" parTransId="{3023A776-0770-420F-A364-970F1878FFD2}" sibTransId="{C5AD15FD-4771-4374-A9AB-C7FE6B4FFE88}"/>
    <dgm:cxn modelId="{2A402FCD-FBC5-44D3-9A32-0584FEE4FF31}" srcId="{ED39F7DD-4B1C-4D51-A404-0D01D797568C}" destId="{E5021B2B-211B-44D2-9214-1A139D7842AF}" srcOrd="4" destOrd="0" parTransId="{A346AF15-CE72-4E89-B8DA-044C9B6540B0}" sibTransId="{8D430497-54D8-493A-8811-A9983DB44097}"/>
    <dgm:cxn modelId="{38BE86DB-E63A-4040-AA55-82B9AE98AF39}" srcId="{ED39F7DD-4B1C-4D51-A404-0D01D797568C}" destId="{7A361637-EB75-4F99-BA40-BBFF7EB12CE7}" srcOrd="2" destOrd="0" parTransId="{A6F91891-4CB2-47C9-A9DF-F57CE778F4EF}" sibTransId="{D69272BD-65CB-42BC-950B-B3FBA6C0C569}"/>
    <dgm:cxn modelId="{8548F9E1-35D7-4982-B6DA-6F4436C2A97A}" type="presOf" srcId="{B5CF408B-9BFE-4180-8A2C-A5094ABEDDEB}" destId="{C4A87A3E-A87E-46C6-B295-9134C7DFE09C}" srcOrd="0" destOrd="0" presId="urn:microsoft.com/office/officeart/2016/7/layout/VerticalHollowActionList"/>
    <dgm:cxn modelId="{89CAECE8-EE13-4417-995C-B3339564D147}" type="presOf" srcId="{7A361637-EB75-4F99-BA40-BBFF7EB12CE7}" destId="{1DC1C797-B08A-4419-94C2-E999736F3D6E}" srcOrd="0" destOrd="0" presId="urn:microsoft.com/office/officeart/2016/7/layout/VerticalHollowActionList"/>
    <dgm:cxn modelId="{0F15F8BE-03BE-456B-B692-EBFE4B564433}" type="presParOf" srcId="{01203D46-4FC9-47F3-BC22-7253600B15B3}" destId="{C51D95A0-19C3-439F-B33F-9B1975DCDB78}" srcOrd="0" destOrd="0" presId="urn:microsoft.com/office/officeart/2016/7/layout/VerticalHollowActionList"/>
    <dgm:cxn modelId="{BBB7EFAE-4F64-4115-B29D-8D956E8F1C56}" type="presParOf" srcId="{C51D95A0-19C3-439F-B33F-9B1975DCDB78}" destId="{C4A87A3E-A87E-46C6-B295-9134C7DFE09C}" srcOrd="0" destOrd="0" presId="urn:microsoft.com/office/officeart/2016/7/layout/VerticalHollowActionList"/>
    <dgm:cxn modelId="{DAE7C5AA-A272-4B03-AEB9-33C04F60368F}" type="presParOf" srcId="{C51D95A0-19C3-439F-B33F-9B1975DCDB78}" destId="{F836D44A-F164-4B18-AA2E-7D006B52F869}" srcOrd="1" destOrd="0" presId="urn:microsoft.com/office/officeart/2016/7/layout/VerticalHollowActionList"/>
    <dgm:cxn modelId="{E83626B2-83C0-4694-BBA2-432FDBABEA64}" type="presParOf" srcId="{01203D46-4FC9-47F3-BC22-7253600B15B3}" destId="{7EA88B1F-C259-4B70-AEC3-EB8E9A099476}" srcOrd="1" destOrd="0" presId="urn:microsoft.com/office/officeart/2016/7/layout/VerticalHollowActionList"/>
    <dgm:cxn modelId="{C959EC5B-1634-44E6-A233-D067C85C1432}" type="presParOf" srcId="{01203D46-4FC9-47F3-BC22-7253600B15B3}" destId="{526E4FF3-7310-4A1B-A9E4-357C428B7119}" srcOrd="2" destOrd="0" presId="urn:microsoft.com/office/officeart/2016/7/layout/VerticalHollowActionList"/>
    <dgm:cxn modelId="{2A62C422-76FF-443F-A5D5-8845CEDA19B2}" type="presParOf" srcId="{526E4FF3-7310-4A1B-A9E4-357C428B7119}" destId="{5732C74D-9614-414A-B3F4-E49A4072C3DA}" srcOrd="0" destOrd="0" presId="urn:microsoft.com/office/officeart/2016/7/layout/VerticalHollowActionList"/>
    <dgm:cxn modelId="{B4672CDE-274E-490E-B0B8-7EC63781AC8B}" type="presParOf" srcId="{526E4FF3-7310-4A1B-A9E4-357C428B7119}" destId="{58F0327F-66F5-4007-AC8B-BCBEACCA0605}" srcOrd="1" destOrd="0" presId="urn:microsoft.com/office/officeart/2016/7/layout/VerticalHollowActionList"/>
    <dgm:cxn modelId="{2FDF0DEA-755C-4A6C-852A-B19529157EE7}" type="presParOf" srcId="{01203D46-4FC9-47F3-BC22-7253600B15B3}" destId="{D3A25F52-BB0F-4357-9CCB-433CF8BF00E6}" srcOrd="3" destOrd="0" presId="urn:microsoft.com/office/officeart/2016/7/layout/VerticalHollowActionList"/>
    <dgm:cxn modelId="{34A783DB-CEB1-49D2-AC8A-BFD696572405}" type="presParOf" srcId="{01203D46-4FC9-47F3-BC22-7253600B15B3}" destId="{0366CA1B-2370-474A-A565-AD2857011F90}" srcOrd="4" destOrd="0" presId="urn:microsoft.com/office/officeart/2016/7/layout/VerticalHollowActionList"/>
    <dgm:cxn modelId="{D1689E7B-D0F0-41BB-B1D1-CAC123208B3A}" type="presParOf" srcId="{0366CA1B-2370-474A-A565-AD2857011F90}" destId="{1DC1C797-B08A-4419-94C2-E999736F3D6E}" srcOrd="0" destOrd="0" presId="urn:microsoft.com/office/officeart/2016/7/layout/VerticalHollowActionList"/>
    <dgm:cxn modelId="{8D1B7706-1878-468B-8A16-EBD81058FFF7}" type="presParOf" srcId="{0366CA1B-2370-474A-A565-AD2857011F90}" destId="{176B8EB9-A049-467C-B025-DAAA35DD3D74}" srcOrd="1" destOrd="0" presId="urn:microsoft.com/office/officeart/2016/7/layout/VerticalHollowActionList"/>
    <dgm:cxn modelId="{0327FDD7-21AF-4962-AF65-E50FEAE972AB}" type="presParOf" srcId="{01203D46-4FC9-47F3-BC22-7253600B15B3}" destId="{557934E9-A300-43E2-9448-B75F486AA6CE}" srcOrd="5" destOrd="0" presId="urn:microsoft.com/office/officeart/2016/7/layout/VerticalHollowActionList"/>
    <dgm:cxn modelId="{53A515DE-A90A-4405-AC8E-2F4B1EF8B3FF}" type="presParOf" srcId="{01203D46-4FC9-47F3-BC22-7253600B15B3}" destId="{1F0F3744-264B-4AEB-A235-27961D1A9AFE}" srcOrd="6" destOrd="0" presId="urn:microsoft.com/office/officeart/2016/7/layout/VerticalHollowActionList"/>
    <dgm:cxn modelId="{769533C3-4491-460A-8EF9-249ABB033F3A}" type="presParOf" srcId="{1F0F3744-264B-4AEB-A235-27961D1A9AFE}" destId="{09A91CCE-6115-499D-AE15-962607A15F88}" srcOrd="0" destOrd="0" presId="urn:microsoft.com/office/officeart/2016/7/layout/VerticalHollowActionList"/>
    <dgm:cxn modelId="{E8B639AA-A230-412F-9195-93A2B5E68304}" type="presParOf" srcId="{1F0F3744-264B-4AEB-A235-27961D1A9AFE}" destId="{E6647C86-053A-473E-9067-567EC3A4438E}" srcOrd="1" destOrd="0" presId="urn:microsoft.com/office/officeart/2016/7/layout/VerticalHollowActionList"/>
    <dgm:cxn modelId="{EA155BFF-5BF1-43EA-90B3-192C61A82F90}" type="presParOf" srcId="{01203D46-4FC9-47F3-BC22-7253600B15B3}" destId="{9BD7F41B-EC3A-4E82-8461-5C3A46C90907}" srcOrd="7" destOrd="0" presId="urn:microsoft.com/office/officeart/2016/7/layout/VerticalHollowActionList"/>
    <dgm:cxn modelId="{2E91BF4D-E9AC-4A99-81E2-17A9DD1BA253}" type="presParOf" srcId="{01203D46-4FC9-47F3-BC22-7253600B15B3}" destId="{63F0D057-61B5-41DE-816B-F51F794B5A2C}" srcOrd="8" destOrd="0" presId="urn:microsoft.com/office/officeart/2016/7/layout/VerticalHollowActionList"/>
    <dgm:cxn modelId="{AC9932A6-75A7-453D-9441-D22FEAD85952}" type="presParOf" srcId="{63F0D057-61B5-41DE-816B-F51F794B5A2C}" destId="{ECBE9830-7F6B-497A-A6F7-15F04BBEE01A}" srcOrd="0" destOrd="0" presId="urn:microsoft.com/office/officeart/2016/7/layout/VerticalHollowActionList"/>
    <dgm:cxn modelId="{8CC94427-B68C-4686-90B6-7D4E8D703DF8}" type="presParOf" srcId="{63F0D057-61B5-41DE-816B-F51F794B5A2C}" destId="{58CAEB1A-E099-4E23-A3E8-3180EFDE6A57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FE0106-FD67-4306-B086-D1101367BEF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BE620-6128-4089-96A9-C1E29E7A4D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CNN-based image classification offers a viable solution</a:t>
          </a:r>
        </a:p>
      </dgm:t>
    </dgm:pt>
    <dgm:pt modelId="{A0703C58-8ADB-4E0B-A441-FE540D23A705}" type="parTrans" cxnId="{9D12AB6A-979A-45F7-BD4D-4F305B29909B}">
      <dgm:prSet/>
      <dgm:spPr/>
      <dgm:t>
        <a:bodyPr/>
        <a:lstStyle/>
        <a:p>
          <a:endParaRPr lang="en-US"/>
        </a:p>
      </dgm:t>
    </dgm:pt>
    <dgm:pt modelId="{CB03F87E-FBAD-436A-BA14-B79D44A80A52}" type="sibTrans" cxnId="{9D12AB6A-979A-45F7-BD4D-4F305B2990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73FD04-72D7-436F-8731-F4B9088A57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Improvements in speed, accuracy, and consistency</a:t>
          </a:r>
        </a:p>
      </dgm:t>
    </dgm:pt>
    <dgm:pt modelId="{05EBE494-E193-47AF-90A3-056CA27BB255}" type="parTrans" cxnId="{92242A86-D693-49B0-B9FE-A8ABA4E6BC81}">
      <dgm:prSet/>
      <dgm:spPr/>
      <dgm:t>
        <a:bodyPr/>
        <a:lstStyle/>
        <a:p>
          <a:endParaRPr lang="en-US"/>
        </a:p>
      </dgm:t>
    </dgm:pt>
    <dgm:pt modelId="{4947AAC6-B33A-4A99-BDE7-F697D433337E}" type="sibTrans" cxnId="{92242A86-D693-49B0-B9FE-A8ABA4E6BC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C93305-7E7E-47BC-9BDE-AF21FE9AF1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Automation aligns with digital transformation goals in insurance</a:t>
          </a:r>
        </a:p>
      </dgm:t>
    </dgm:pt>
    <dgm:pt modelId="{15916053-EC4B-4947-817C-AE2C948B4063}" type="parTrans" cxnId="{E7F8EF21-DC6B-42B4-BB2A-98D27EEF1FEE}">
      <dgm:prSet/>
      <dgm:spPr/>
      <dgm:t>
        <a:bodyPr/>
        <a:lstStyle/>
        <a:p>
          <a:endParaRPr lang="en-US"/>
        </a:p>
      </dgm:t>
    </dgm:pt>
    <dgm:pt modelId="{30DF1282-6139-4929-95EE-48871F515990}" type="sibTrans" cxnId="{E7F8EF21-DC6B-42B4-BB2A-98D27EEF1F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1A0B03-3A1F-4D53-8363-86D089F2B8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Next steps: expand dataset, integrate with claim systems</a:t>
          </a:r>
        </a:p>
      </dgm:t>
    </dgm:pt>
    <dgm:pt modelId="{C8BED59D-2445-48E2-B0E9-43D6FCA4F764}" type="parTrans" cxnId="{7CC3C554-6801-4EF4-B5B7-F59D7D639C43}">
      <dgm:prSet/>
      <dgm:spPr/>
      <dgm:t>
        <a:bodyPr/>
        <a:lstStyle/>
        <a:p>
          <a:endParaRPr lang="en-US"/>
        </a:p>
      </dgm:t>
    </dgm:pt>
    <dgm:pt modelId="{93CF21F3-BB13-4FF2-8633-4594E2CD65F0}" type="sibTrans" cxnId="{7CC3C554-6801-4EF4-B5B7-F59D7D639C43}">
      <dgm:prSet/>
      <dgm:spPr/>
      <dgm:t>
        <a:bodyPr/>
        <a:lstStyle/>
        <a:p>
          <a:endParaRPr lang="en-US"/>
        </a:p>
      </dgm:t>
    </dgm:pt>
    <dgm:pt modelId="{126AF7FF-38D3-45DE-876E-6901FBEB8DAE}" type="pres">
      <dgm:prSet presAssocID="{B3FE0106-FD67-4306-B086-D1101367BEF1}" presName="root" presStyleCnt="0">
        <dgm:presLayoutVars>
          <dgm:dir/>
          <dgm:resizeHandles val="exact"/>
        </dgm:presLayoutVars>
      </dgm:prSet>
      <dgm:spPr/>
    </dgm:pt>
    <dgm:pt modelId="{1CC77082-EAB8-4AD7-A2CA-08B684FA4AD4}" type="pres">
      <dgm:prSet presAssocID="{B3FE0106-FD67-4306-B086-D1101367BEF1}" presName="container" presStyleCnt="0">
        <dgm:presLayoutVars>
          <dgm:dir/>
          <dgm:resizeHandles val="exact"/>
        </dgm:presLayoutVars>
      </dgm:prSet>
      <dgm:spPr/>
    </dgm:pt>
    <dgm:pt modelId="{C620B860-3DFE-47FF-A40F-797214C9CF99}" type="pres">
      <dgm:prSet presAssocID="{175BE620-6128-4089-96A9-C1E29E7A4D09}" presName="compNode" presStyleCnt="0"/>
      <dgm:spPr/>
    </dgm:pt>
    <dgm:pt modelId="{00B454C9-DACF-4C3F-A6D2-406D299C49F1}" type="pres">
      <dgm:prSet presAssocID="{175BE620-6128-4089-96A9-C1E29E7A4D09}" presName="iconBgRect" presStyleLbl="bgShp" presStyleIdx="0" presStyleCnt="4"/>
      <dgm:spPr/>
    </dgm:pt>
    <dgm:pt modelId="{B712F424-D63D-4A52-80C6-64B78CEB9AEF}" type="pres">
      <dgm:prSet presAssocID="{175BE620-6128-4089-96A9-C1E29E7A4D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28609051-CE2C-4951-A18C-3F000D3D60A7}" type="pres">
      <dgm:prSet presAssocID="{175BE620-6128-4089-96A9-C1E29E7A4D09}" presName="spaceRect" presStyleCnt="0"/>
      <dgm:spPr/>
    </dgm:pt>
    <dgm:pt modelId="{44877663-35CC-4BDF-BD8B-34907E26BA3D}" type="pres">
      <dgm:prSet presAssocID="{175BE620-6128-4089-96A9-C1E29E7A4D09}" presName="textRect" presStyleLbl="revTx" presStyleIdx="0" presStyleCnt="4">
        <dgm:presLayoutVars>
          <dgm:chMax val="1"/>
          <dgm:chPref val="1"/>
        </dgm:presLayoutVars>
      </dgm:prSet>
      <dgm:spPr/>
    </dgm:pt>
    <dgm:pt modelId="{F1D81374-635D-475E-9F69-26278283621C}" type="pres">
      <dgm:prSet presAssocID="{CB03F87E-FBAD-436A-BA14-B79D44A80A52}" presName="sibTrans" presStyleLbl="sibTrans2D1" presStyleIdx="0" presStyleCnt="0"/>
      <dgm:spPr/>
    </dgm:pt>
    <dgm:pt modelId="{B1C99E66-2910-43E5-AEEC-ED357648B70B}" type="pres">
      <dgm:prSet presAssocID="{6973FD04-72D7-436F-8731-F4B9088A5750}" presName="compNode" presStyleCnt="0"/>
      <dgm:spPr/>
    </dgm:pt>
    <dgm:pt modelId="{4A60BDC6-315B-4526-BE00-DC29F5851217}" type="pres">
      <dgm:prSet presAssocID="{6973FD04-72D7-436F-8731-F4B9088A5750}" presName="iconBgRect" presStyleLbl="bgShp" presStyleIdx="1" presStyleCnt="4"/>
      <dgm:spPr/>
    </dgm:pt>
    <dgm:pt modelId="{FA85F86F-B6E9-4182-85BD-6A48A3F880EE}" type="pres">
      <dgm:prSet presAssocID="{6973FD04-72D7-436F-8731-F4B9088A57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217F230-2679-4FEC-8485-FFF605E2AE97}" type="pres">
      <dgm:prSet presAssocID="{6973FD04-72D7-436F-8731-F4B9088A5750}" presName="spaceRect" presStyleCnt="0"/>
      <dgm:spPr/>
    </dgm:pt>
    <dgm:pt modelId="{E678EB25-9F9E-46CC-BB34-A9178C79E2F2}" type="pres">
      <dgm:prSet presAssocID="{6973FD04-72D7-436F-8731-F4B9088A5750}" presName="textRect" presStyleLbl="revTx" presStyleIdx="1" presStyleCnt="4">
        <dgm:presLayoutVars>
          <dgm:chMax val="1"/>
          <dgm:chPref val="1"/>
        </dgm:presLayoutVars>
      </dgm:prSet>
      <dgm:spPr/>
    </dgm:pt>
    <dgm:pt modelId="{3BB36524-CC9A-4301-899F-2317C22C4FFE}" type="pres">
      <dgm:prSet presAssocID="{4947AAC6-B33A-4A99-BDE7-F697D433337E}" presName="sibTrans" presStyleLbl="sibTrans2D1" presStyleIdx="0" presStyleCnt="0"/>
      <dgm:spPr/>
    </dgm:pt>
    <dgm:pt modelId="{48BD41A6-5D0D-4280-9439-C8BDFD45EF6A}" type="pres">
      <dgm:prSet presAssocID="{2DC93305-7E7E-47BC-9BDE-AF21FE9AF1EB}" presName="compNode" presStyleCnt="0"/>
      <dgm:spPr/>
    </dgm:pt>
    <dgm:pt modelId="{D6FA2FF7-B78E-463A-B389-643ABF681DD9}" type="pres">
      <dgm:prSet presAssocID="{2DC93305-7E7E-47BC-9BDE-AF21FE9AF1EB}" presName="iconBgRect" presStyleLbl="bgShp" presStyleIdx="2" presStyleCnt="4"/>
      <dgm:spPr/>
    </dgm:pt>
    <dgm:pt modelId="{0ED40F9F-28D7-4AFC-87FB-5CA10AC314D1}" type="pres">
      <dgm:prSet presAssocID="{2DC93305-7E7E-47BC-9BDE-AF21FE9AF1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CFE9ACE-8527-42C3-A303-130F38014F8F}" type="pres">
      <dgm:prSet presAssocID="{2DC93305-7E7E-47BC-9BDE-AF21FE9AF1EB}" presName="spaceRect" presStyleCnt="0"/>
      <dgm:spPr/>
    </dgm:pt>
    <dgm:pt modelId="{BD0CF9AC-B6F8-4C25-800E-33DEC57DF12F}" type="pres">
      <dgm:prSet presAssocID="{2DC93305-7E7E-47BC-9BDE-AF21FE9AF1EB}" presName="textRect" presStyleLbl="revTx" presStyleIdx="2" presStyleCnt="4">
        <dgm:presLayoutVars>
          <dgm:chMax val="1"/>
          <dgm:chPref val="1"/>
        </dgm:presLayoutVars>
      </dgm:prSet>
      <dgm:spPr/>
    </dgm:pt>
    <dgm:pt modelId="{E3D5F712-8C00-4126-A3B9-C9B4FB9AE90B}" type="pres">
      <dgm:prSet presAssocID="{30DF1282-6139-4929-95EE-48871F515990}" presName="sibTrans" presStyleLbl="sibTrans2D1" presStyleIdx="0" presStyleCnt="0"/>
      <dgm:spPr/>
    </dgm:pt>
    <dgm:pt modelId="{47E43937-3657-4BF2-929A-22717881072E}" type="pres">
      <dgm:prSet presAssocID="{1C1A0B03-3A1F-4D53-8363-86D089F2B827}" presName="compNode" presStyleCnt="0"/>
      <dgm:spPr/>
    </dgm:pt>
    <dgm:pt modelId="{C0D0D677-31EA-4FEA-BAA9-00D32CD7744C}" type="pres">
      <dgm:prSet presAssocID="{1C1A0B03-3A1F-4D53-8363-86D089F2B827}" presName="iconBgRect" presStyleLbl="bgShp" presStyleIdx="3" presStyleCnt="4"/>
      <dgm:spPr/>
    </dgm:pt>
    <dgm:pt modelId="{FF0219BC-F810-4DB1-816C-5B6B7A51B437}" type="pres">
      <dgm:prSet presAssocID="{1C1A0B03-3A1F-4D53-8363-86D089F2B8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4F90576-5AD5-4F0B-99AE-9161FF4FBD57}" type="pres">
      <dgm:prSet presAssocID="{1C1A0B03-3A1F-4D53-8363-86D089F2B827}" presName="spaceRect" presStyleCnt="0"/>
      <dgm:spPr/>
    </dgm:pt>
    <dgm:pt modelId="{3491D3D7-0613-46F2-8D4D-8F0B307884E1}" type="pres">
      <dgm:prSet presAssocID="{1C1A0B03-3A1F-4D53-8363-86D089F2B8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A8060F-71DF-4BDD-9525-1574C2F76B3F}" type="presOf" srcId="{6973FD04-72D7-436F-8731-F4B9088A5750}" destId="{E678EB25-9F9E-46CC-BB34-A9178C79E2F2}" srcOrd="0" destOrd="0" presId="urn:microsoft.com/office/officeart/2018/2/layout/IconCircleList"/>
    <dgm:cxn modelId="{E7F8EF21-DC6B-42B4-BB2A-98D27EEF1FEE}" srcId="{B3FE0106-FD67-4306-B086-D1101367BEF1}" destId="{2DC93305-7E7E-47BC-9BDE-AF21FE9AF1EB}" srcOrd="2" destOrd="0" parTransId="{15916053-EC4B-4947-817C-AE2C948B4063}" sibTransId="{30DF1282-6139-4929-95EE-48871F515990}"/>
    <dgm:cxn modelId="{2E30C645-5C22-46F0-93F6-DF6B70C33A06}" type="presOf" srcId="{2DC93305-7E7E-47BC-9BDE-AF21FE9AF1EB}" destId="{BD0CF9AC-B6F8-4C25-800E-33DEC57DF12F}" srcOrd="0" destOrd="0" presId="urn:microsoft.com/office/officeart/2018/2/layout/IconCircleList"/>
    <dgm:cxn modelId="{9D12AB6A-979A-45F7-BD4D-4F305B29909B}" srcId="{B3FE0106-FD67-4306-B086-D1101367BEF1}" destId="{175BE620-6128-4089-96A9-C1E29E7A4D09}" srcOrd="0" destOrd="0" parTransId="{A0703C58-8ADB-4E0B-A441-FE540D23A705}" sibTransId="{CB03F87E-FBAD-436A-BA14-B79D44A80A52}"/>
    <dgm:cxn modelId="{B0E50E50-8D79-4858-9805-4069F92C0136}" type="presOf" srcId="{30DF1282-6139-4929-95EE-48871F515990}" destId="{E3D5F712-8C00-4126-A3B9-C9B4FB9AE90B}" srcOrd="0" destOrd="0" presId="urn:microsoft.com/office/officeart/2018/2/layout/IconCircleList"/>
    <dgm:cxn modelId="{7CC3C554-6801-4EF4-B5B7-F59D7D639C43}" srcId="{B3FE0106-FD67-4306-B086-D1101367BEF1}" destId="{1C1A0B03-3A1F-4D53-8363-86D089F2B827}" srcOrd="3" destOrd="0" parTransId="{C8BED59D-2445-48E2-B0E9-43D6FCA4F764}" sibTransId="{93CF21F3-BB13-4FF2-8633-4594E2CD65F0}"/>
    <dgm:cxn modelId="{A44E0B59-D918-4A3E-A010-7AFBEA6D919A}" type="presOf" srcId="{B3FE0106-FD67-4306-B086-D1101367BEF1}" destId="{126AF7FF-38D3-45DE-876E-6901FBEB8DAE}" srcOrd="0" destOrd="0" presId="urn:microsoft.com/office/officeart/2018/2/layout/IconCircleList"/>
    <dgm:cxn modelId="{92242A86-D693-49B0-B9FE-A8ABA4E6BC81}" srcId="{B3FE0106-FD67-4306-B086-D1101367BEF1}" destId="{6973FD04-72D7-436F-8731-F4B9088A5750}" srcOrd="1" destOrd="0" parTransId="{05EBE494-E193-47AF-90A3-056CA27BB255}" sibTransId="{4947AAC6-B33A-4A99-BDE7-F697D433337E}"/>
    <dgm:cxn modelId="{ABFC859A-EB3A-442E-9BE9-78B42D1A5B6A}" type="presOf" srcId="{1C1A0B03-3A1F-4D53-8363-86D089F2B827}" destId="{3491D3D7-0613-46F2-8D4D-8F0B307884E1}" srcOrd="0" destOrd="0" presId="urn:microsoft.com/office/officeart/2018/2/layout/IconCircleList"/>
    <dgm:cxn modelId="{676669A3-98D9-4695-9BDF-E2B31C3C6125}" type="presOf" srcId="{175BE620-6128-4089-96A9-C1E29E7A4D09}" destId="{44877663-35CC-4BDF-BD8B-34907E26BA3D}" srcOrd="0" destOrd="0" presId="urn:microsoft.com/office/officeart/2018/2/layout/IconCircleList"/>
    <dgm:cxn modelId="{D3C1C3DB-370C-4075-9F0E-CDFE24919093}" type="presOf" srcId="{4947AAC6-B33A-4A99-BDE7-F697D433337E}" destId="{3BB36524-CC9A-4301-899F-2317C22C4FFE}" srcOrd="0" destOrd="0" presId="urn:microsoft.com/office/officeart/2018/2/layout/IconCircleList"/>
    <dgm:cxn modelId="{5DEB66FE-4C06-44B8-A46C-7E7D4C399D73}" type="presOf" srcId="{CB03F87E-FBAD-436A-BA14-B79D44A80A52}" destId="{F1D81374-635D-475E-9F69-26278283621C}" srcOrd="0" destOrd="0" presId="urn:microsoft.com/office/officeart/2018/2/layout/IconCircleList"/>
    <dgm:cxn modelId="{6378285C-32CE-4C6F-9C96-CDACA2A95D36}" type="presParOf" srcId="{126AF7FF-38D3-45DE-876E-6901FBEB8DAE}" destId="{1CC77082-EAB8-4AD7-A2CA-08B684FA4AD4}" srcOrd="0" destOrd="0" presId="urn:microsoft.com/office/officeart/2018/2/layout/IconCircleList"/>
    <dgm:cxn modelId="{2A7B2C42-1B1F-46CF-B357-BB630CB2A4E2}" type="presParOf" srcId="{1CC77082-EAB8-4AD7-A2CA-08B684FA4AD4}" destId="{C620B860-3DFE-47FF-A40F-797214C9CF99}" srcOrd="0" destOrd="0" presId="urn:microsoft.com/office/officeart/2018/2/layout/IconCircleList"/>
    <dgm:cxn modelId="{D524BE71-0057-4327-953C-F55DED250966}" type="presParOf" srcId="{C620B860-3DFE-47FF-A40F-797214C9CF99}" destId="{00B454C9-DACF-4C3F-A6D2-406D299C49F1}" srcOrd="0" destOrd="0" presId="urn:microsoft.com/office/officeart/2018/2/layout/IconCircleList"/>
    <dgm:cxn modelId="{76F4EF69-72C7-40C4-8B5E-B3C6AD1D2D53}" type="presParOf" srcId="{C620B860-3DFE-47FF-A40F-797214C9CF99}" destId="{B712F424-D63D-4A52-80C6-64B78CEB9AEF}" srcOrd="1" destOrd="0" presId="urn:microsoft.com/office/officeart/2018/2/layout/IconCircleList"/>
    <dgm:cxn modelId="{8A6F65EB-24CF-45E5-A041-ADD7F8E8973C}" type="presParOf" srcId="{C620B860-3DFE-47FF-A40F-797214C9CF99}" destId="{28609051-CE2C-4951-A18C-3F000D3D60A7}" srcOrd="2" destOrd="0" presId="urn:microsoft.com/office/officeart/2018/2/layout/IconCircleList"/>
    <dgm:cxn modelId="{AC2D5764-A213-46E2-AA02-50FACF35D95D}" type="presParOf" srcId="{C620B860-3DFE-47FF-A40F-797214C9CF99}" destId="{44877663-35CC-4BDF-BD8B-34907E26BA3D}" srcOrd="3" destOrd="0" presId="urn:microsoft.com/office/officeart/2018/2/layout/IconCircleList"/>
    <dgm:cxn modelId="{511C3DA2-08B1-40E1-A0C9-187D618B21D0}" type="presParOf" srcId="{1CC77082-EAB8-4AD7-A2CA-08B684FA4AD4}" destId="{F1D81374-635D-475E-9F69-26278283621C}" srcOrd="1" destOrd="0" presId="urn:microsoft.com/office/officeart/2018/2/layout/IconCircleList"/>
    <dgm:cxn modelId="{5F312C09-7460-4773-A993-F3637A3F6350}" type="presParOf" srcId="{1CC77082-EAB8-4AD7-A2CA-08B684FA4AD4}" destId="{B1C99E66-2910-43E5-AEEC-ED357648B70B}" srcOrd="2" destOrd="0" presId="urn:microsoft.com/office/officeart/2018/2/layout/IconCircleList"/>
    <dgm:cxn modelId="{FD77A795-602E-4282-953D-22BE2B2A0EDE}" type="presParOf" srcId="{B1C99E66-2910-43E5-AEEC-ED357648B70B}" destId="{4A60BDC6-315B-4526-BE00-DC29F5851217}" srcOrd="0" destOrd="0" presId="urn:microsoft.com/office/officeart/2018/2/layout/IconCircleList"/>
    <dgm:cxn modelId="{7CDB2763-3477-4F50-97BB-C7BFD90DB7E2}" type="presParOf" srcId="{B1C99E66-2910-43E5-AEEC-ED357648B70B}" destId="{FA85F86F-B6E9-4182-85BD-6A48A3F880EE}" srcOrd="1" destOrd="0" presId="urn:microsoft.com/office/officeart/2018/2/layout/IconCircleList"/>
    <dgm:cxn modelId="{46FC3DDD-755B-4CA4-B192-9673BEB815DF}" type="presParOf" srcId="{B1C99E66-2910-43E5-AEEC-ED357648B70B}" destId="{8217F230-2679-4FEC-8485-FFF605E2AE97}" srcOrd="2" destOrd="0" presId="urn:microsoft.com/office/officeart/2018/2/layout/IconCircleList"/>
    <dgm:cxn modelId="{51639A98-8240-4C45-8424-E76FEE795DF6}" type="presParOf" srcId="{B1C99E66-2910-43E5-AEEC-ED357648B70B}" destId="{E678EB25-9F9E-46CC-BB34-A9178C79E2F2}" srcOrd="3" destOrd="0" presId="urn:microsoft.com/office/officeart/2018/2/layout/IconCircleList"/>
    <dgm:cxn modelId="{9B36A3E4-44B1-4107-A83D-472A031E7C12}" type="presParOf" srcId="{1CC77082-EAB8-4AD7-A2CA-08B684FA4AD4}" destId="{3BB36524-CC9A-4301-899F-2317C22C4FFE}" srcOrd="3" destOrd="0" presId="urn:microsoft.com/office/officeart/2018/2/layout/IconCircleList"/>
    <dgm:cxn modelId="{04CCEEDC-18AD-40AE-BD7C-26F71054CADF}" type="presParOf" srcId="{1CC77082-EAB8-4AD7-A2CA-08B684FA4AD4}" destId="{48BD41A6-5D0D-4280-9439-C8BDFD45EF6A}" srcOrd="4" destOrd="0" presId="urn:microsoft.com/office/officeart/2018/2/layout/IconCircleList"/>
    <dgm:cxn modelId="{FAA0A46E-ED6F-40A6-A64E-AD4AA090FA60}" type="presParOf" srcId="{48BD41A6-5D0D-4280-9439-C8BDFD45EF6A}" destId="{D6FA2FF7-B78E-463A-B389-643ABF681DD9}" srcOrd="0" destOrd="0" presId="urn:microsoft.com/office/officeart/2018/2/layout/IconCircleList"/>
    <dgm:cxn modelId="{364069A3-A0F7-438C-81E9-C93E482C79D6}" type="presParOf" srcId="{48BD41A6-5D0D-4280-9439-C8BDFD45EF6A}" destId="{0ED40F9F-28D7-4AFC-87FB-5CA10AC314D1}" srcOrd="1" destOrd="0" presId="urn:microsoft.com/office/officeart/2018/2/layout/IconCircleList"/>
    <dgm:cxn modelId="{6E4DCEF2-8BAD-4735-87D8-0D396AB91D59}" type="presParOf" srcId="{48BD41A6-5D0D-4280-9439-C8BDFD45EF6A}" destId="{FCFE9ACE-8527-42C3-A303-130F38014F8F}" srcOrd="2" destOrd="0" presId="urn:microsoft.com/office/officeart/2018/2/layout/IconCircleList"/>
    <dgm:cxn modelId="{F80DC7C6-63DE-4659-82C6-464B49228D68}" type="presParOf" srcId="{48BD41A6-5D0D-4280-9439-C8BDFD45EF6A}" destId="{BD0CF9AC-B6F8-4C25-800E-33DEC57DF12F}" srcOrd="3" destOrd="0" presId="urn:microsoft.com/office/officeart/2018/2/layout/IconCircleList"/>
    <dgm:cxn modelId="{B711A182-1EF8-468C-8111-15CE152E52ED}" type="presParOf" srcId="{1CC77082-EAB8-4AD7-A2CA-08B684FA4AD4}" destId="{E3D5F712-8C00-4126-A3B9-C9B4FB9AE90B}" srcOrd="5" destOrd="0" presId="urn:microsoft.com/office/officeart/2018/2/layout/IconCircleList"/>
    <dgm:cxn modelId="{3E0877F0-A87A-4811-84E9-DCC0F11258F3}" type="presParOf" srcId="{1CC77082-EAB8-4AD7-A2CA-08B684FA4AD4}" destId="{47E43937-3657-4BF2-929A-22717881072E}" srcOrd="6" destOrd="0" presId="urn:microsoft.com/office/officeart/2018/2/layout/IconCircleList"/>
    <dgm:cxn modelId="{791F428D-1985-4B93-928C-BE41ABD48797}" type="presParOf" srcId="{47E43937-3657-4BF2-929A-22717881072E}" destId="{C0D0D677-31EA-4FEA-BAA9-00D32CD7744C}" srcOrd="0" destOrd="0" presId="urn:microsoft.com/office/officeart/2018/2/layout/IconCircleList"/>
    <dgm:cxn modelId="{B6CFE261-9B3A-4F1F-B393-26391D6C1247}" type="presParOf" srcId="{47E43937-3657-4BF2-929A-22717881072E}" destId="{FF0219BC-F810-4DB1-816C-5B6B7A51B437}" srcOrd="1" destOrd="0" presId="urn:microsoft.com/office/officeart/2018/2/layout/IconCircleList"/>
    <dgm:cxn modelId="{9269B37F-538D-424F-81DE-1CE3B51ECED8}" type="presParOf" srcId="{47E43937-3657-4BF2-929A-22717881072E}" destId="{04F90576-5AD5-4F0B-99AE-9161FF4FBD57}" srcOrd="2" destOrd="0" presId="urn:microsoft.com/office/officeart/2018/2/layout/IconCircleList"/>
    <dgm:cxn modelId="{C20A42DE-77C6-4EA3-B238-35F738F9B3EC}" type="presParOf" srcId="{47E43937-3657-4BF2-929A-22717881072E}" destId="{3491D3D7-0613-46F2-8D4D-8F0B307884E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3A101-B020-42DA-9933-692CFF38C07E}">
      <dsp:nvSpPr>
        <dsp:cNvPr id="0" name=""/>
        <dsp:cNvSpPr/>
      </dsp:nvSpPr>
      <dsp:spPr>
        <a:xfrm>
          <a:off x="0" y="0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0408D-C169-4104-979D-BE461075E319}">
      <dsp:nvSpPr>
        <dsp:cNvPr id="0" name=""/>
        <dsp:cNvSpPr/>
      </dsp:nvSpPr>
      <dsp:spPr>
        <a:xfrm>
          <a:off x="0" y="0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The Problem</a:t>
          </a:r>
          <a:endParaRPr lang="en-US" sz="3200" kern="1200" dirty="0"/>
        </a:p>
      </dsp:txBody>
      <dsp:txXfrm>
        <a:off x="0" y="0"/>
        <a:ext cx="6245265" cy="698668"/>
      </dsp:txXfrm>
    </dsp:sp>
    <dsp:sp modelId="{7342DD3C-8D4E-41B7-AE87-8965DBFB58AC}">
      <dsp:nvSpPr>
        <dsp:cNvPr id="0" name=""/>
        <dsp:cNvSpPr/>
      </dsp:nvSpPr>
      <dsp:spPr>
        <a:xfrm>
          <a:off x="0" y="698668"/>
          <a:ext cx="6245265" cy="0"/>
        </a:xfrm>
        <a:prstGeom prst="line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A83D3-AB89-4676-B3AB-3737EFF4386A}">
      <dsp:nvSpPr>
        <dsp:cNvPr id="0" name=""/>
        <dsp:cNvSpPr/>
      </dsp:nvSpPr>
      <dsp:spPr>
        <a:xfrm>
          <a:off x="0" y="698668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/>
            <a:t>Solution Overview</a:t>
          </a:r>
          <a:endParaRPr lang="en-US" sz="3200" kern="1200"/>
        </a:p>
      </dsp:txBody>
      <dsp:txXfrm>
        <a:off x="0" y="698668"/>
        <a:ext cx="6245265" cy="698668"/>
      </dsp:txXfrm>
    </dsp:sp>
    <dsp:sp modelId="{0D3FB612-67EF-4083-B99A-3FEBBD91471F}">
      <dsp:nvSpPr>
        <dsp:cNvPr id="0" name=""/>
        <dsp:cNvSpPr/>
      </dsp:nvSpPr>
      <dsp:spPr>
        <a:xfrm>
          <a:off x="0" y="1397336"/>
          <a:ext cx="6245265" cy="0"/>
        </a:xfrm>
        <a:prstGeom prst="line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2221E-C4A9-4895-924D-9A845126627F}">
      <dsp:nvSpPr>
        <dsp:cNvPr id="0" name=""/>
        <dsp:cNvSpPr/>
      </dsp:nvSpPr>
      <dsp:spPr>
        <a:xfrm>
          <a:off x="0" y="1397336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Dataset Overview</a:t>
          </a:r>
          <a:endParaRPr lang="en-US" sz="3200" kern="1200" dirty="0"/>
        </a:p>
      </dsp:txBody>
      <dsp:txXfrm>
        <a:off x="0" y="1397336"/>
        <a:ext cx="6245265" cy="698668"/>
      </dsp:txXfrm>
    </dsp:sp>
    <dsp:sp modelId="{8DF990A4-9951-47AC-A685-85E21752F723}">
      <dsp:nvSpPr>
        <dsp:cNvPr id="0" name=""/>
        <dsp:cNvSpPr/>
      </dsp:nvSpPr>
      <dsp:spPr>
        <a:xfrm>
          <a:off x="0" y="2096005"/>
          <a:ext cx="6245265" cy="0"/>
        </a:xfrm>
        <a:prstGeom prst="line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7FF56-5EFE-4886-BBD4-361EF618F0D5}">
      <dsp:nvSpPr>
        <dsp:cNvPr id="0" name=""/>
        <dsp:cNvSpPr/>
      </dsp:nvSpPr>
      <dsp:spPr>
        <a:xfrm>
          <a:off x="0" y="2096005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/>
            <a:t>CNN Model Architecture</a:t>
          </a:r>
          <a:endParaRPr lang="en-US" sz="3200" kern="1200"/>
        </a:p>
      </dsp:txBody>
      <dsp:txXfrm>
        <a:off x="0" y="2096005"/>
        <a:ext cx="6245265" cy="698668"/>
      </dsp:txXfrm>
    </dsp:sp>
    <dsp:sp modelId="{75500124-1840-4968-866A-3ACA01BD1576}">
      <dsp:nvSpPr>
        <dsp:cNvPr id="0" name=""/>
        <dsp:cNvSpPr/>
      </dsp:nvSpPr>
      <dsp:spPr>
        <a:xfrm>
          <a:off x="0" y="2794673"/>
          <a:ext cx="6245265" cy="0"/>
        </a:xfrm>
        <a:prstGeom prst="line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E6787-2F1D-4296-83C8-EB640960E0B1}">
      <dsp:nvSpPr>
        <dsp:cNvPr id="0" name=""/>
        <dsp:cNvSpPr/>
      </dsp:nvSpPr>
      <dsp:spPr>
        <a:xfrm>
          <a:off x="0" y="2794673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Modelling and Model Evaluation</a:t>
          </a:r>
          <a:endParaRPr lang="en-US" sz="3200" kern="1200" dirty="0"/>
        </a:p>
      </dsp:txBody>
      <dsp:txXfrm>
        <a:off x="0" y="2794673"/>
        <a:ext cx="6245265" cy="698668"/>
      </dsp:txXfrm>
    </dsp:sp>
    <dsp:sp modelId="{DD1AD1B6-84E1-4B78-8187-769B9DF3ADEF}">
      <dsp:nvSpPr>
        <dsp:cNvPr id="0" name=""/>
        <dsp:cNvSpPr/>
      </dsp:nvSpPr>
      <dsp:spPr>
        <a:xfrm>
          <a:off x="0" y="3493341"/>
          <a:ext cx="6245265" cy="0"/>
        </a:xfrm>
        <a:prstGeom prst="line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96074-8495-4DFF-83CC-BBE134A17552}">
      <dsp:nvSpPr>
        <dsp:cNvPr id="0" name=""/>
        <dsp:cNvSpPr/>
      </dsp:nvSpPr>
      <dsp:spPr>
        <a:xfrm>
          <a:off x="0" y="3493341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Deployment</a:t>
          </a:r>
          <a:endParaRPr lang="en-US" sz="3200" kern="1200" dirty="0"/>
        </a:p>
      </dsp:txBody>
      <dsp:txXfrm>
        <a:off x="0" y="3493341"/>
        <a:ext cx="6245265" cy="698668"/>
      </dsp:txXfrm>
    </dsp:sp>
    <dsp:sp modelId="{2B1068D5-E656-4270-AD88-685E83920E45}">
      <dsp:nvSpPr>
        <dsp:cNvPr id="0" name=""/>
        <dsp:cNvSpPr/>
      </dsp:nvSpPr>
      <dsp:spPr>
        <a:xfrm>
          <a:off x="0" y="4192010"/>
          <a:ext cx="6245265" cy="0"/>
        </a:xfrm>
        <a:prstGeom prst="line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569E2-7710-44E0-908E-60FD168901D8}">
      <dsp:nvSpPr>
        <dsp:cNvPr id="0" name=""/>
        <dsp:cNvSpPr/>
      </dsp:nvSpPr>
      <dsp:spPr>
        <a:xfrm>
          <a:off x="0" y="4890678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Future Work and Conclusion</a:t>
          </a:r>
          <a:endParaRPr lang="en-US" sz="3200" kern="1200" dirty="0"/>
        </a:p>
      </dsp:txBody>
      <dsp:txXfrm>
        <a:off x="0" y="4890678"/>
        <a:ext cx="6245265" cy="698668"/>
      </dsp:txXfrm>
    </dsp:sp>
    <dsp:sp modelId="{E3439A10-9CB4-4362-B313-849EAE07C270}">
      <dsp:nvSpPr>
        <dsp:cNvPr id="0" name=""/>
        <dsp:cNvSpPr/>
      </dsp:nvSpPr>
      <dsp:spPr>
        <a:xfrm>
          <a:off x="0" y="4890678"/>
          <a:ext cx="6245265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C1148-3531-4111-A040-EE77A4E0CD86}">
      <dsp:nvSpPr>
        <dsp:cNvPr id="0" name=""/>
        <dsp:cNvSpPr/>
      </dsp:nvSpPr>
      <dsp:spPr>
        <a:xfrm>
          <a:off x="0" y="4231918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Business Impact</a:t>
          </a:r>
          <a:endParaRPr lang="en-US" sz="3200" kern="1200" dirty="0"/>
        </a:p>
      </dsp:txBody>
      <dsp:txXfrm>
        <a:off x="0" y="4231918"/>
        <a:ext cx="6245265" cy="698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A1081-0361-470C-8627-2C3923ABFD19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65878-4BDA-42FD-848C-EF776B42968C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Faster claim processing → improved customer satisfaction</a:t>
          </a:r>
        </a:p>
      </dsp:txBody>
      <dsp:txXfrm>
        <a:off x="127800" y="2355670"/>
        <a:ext cx="1800000" cy="720000"/>
      </dsp:txXfrm>
    </dsp:sp>
    <dsp:sp modelId="{D5EE7642-F8A1-46BD-ABAB-026B40FE4BBD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B4E88-45EB-43AB-AAAC-13228AC5C9E9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Lower operational costs for insurance companies</a:t>
          </a:r>
        </a:p>
      </dsp:txBody>
      <dsp:txXfrm>
        <a:off x="2242800" y="2355670"/>
        <a:ext cx="1800000" cy="720000"/>
      </dsp:txXfrm>
    </dsp:sp>
    <dsp:sp modelId="{0CC43DF0-2E78-4320-82D1-108B8569EF68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D570B-985C-4D72-ABA3-CA9078748952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Reduced errors and fraud in damage evaluation</a:t>
          </a:r>
        </a:p>
      </dsp:txBody>
      <dsp:txXfrm>
        <a:off x="4357800" y="2355670"/>
        <a:ext cx="1800000" cy="720000"/>
      </dsp:txXfrm>
    </dsp:sp>
    <dsp:sp modelId="{4A4A0A21-A6FD-4AF6-A8E2-DAEB636D7A38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E21A8-1C46-4E9E-A0D0-1605FE386B39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Scalable solution for nationwide deployment</a:t>
          </a:r>
        </a:p>
      </dsp:txBody>
      <dsp:txXfrm>
        <a:off x="6472800" y="2355670"/>
        <a:ext cx="1800000" cy="720000"/>
      </dsp:txXfrm>
    </dsp:sp>
    <dsp:sp modelId="{8E43A8FF-3885-409B-AB65-0927574B553C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F45B3-BC68-42BF-BDF0-2651F055E160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Real-time assessment possibilities</a:t>
          </a:r>
        </a:p>
      </dsp:txBody>
      <dsp:txXfrm>
        <a:off x="8587800" y="235567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6D44A-F164-4B18-AA2E-7D006B52F869}">
      <dsp:nvSpPr>
        <dsp:cNvPr id="0" name=""/>
        <dsp:cNvSpPr/>
      </dsp:nvSpPr>
      <dsp:spPr>
        <a:xfrm>
          <a:off x="1871221" y="1909"/>
          <a:ext cx="7484885" cy="8378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Expand dataset with more labeled images</a:t>
          </a:r>
        </a:p>
      </dsp:txBody>
      <dsp:txXfrm>
        <a:off x="1871221" y="1909"/>
        <a:ext cx="7484885" cy="837858"/>
      </dsp:txXfrm>
    </dsp:sp>
    <dsp:sp modelId="{C4A87A3E-A87E-46C6-B295-9134C7DFE09C}">
      <dsp:nvSpPr>
        <dsp:cNvPr id="0" name=""/>
        <dsp:cNvSpPr/>
      </dsp:nvSpPr>
      <dsp:spPr>
        <a:xfrm>
          <a:off x="0" y="1909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Expand</a:t>
          </a:r>
        </a:p>
      </dsp:txBody>
      <dsp:txXfrm>
        <a:off x="0" y="1909"/>
        <a:ext cx="1871221" cy="837858"/>
      </dsp:txXfrm>
    </dsp:sp>
    <dsp:sp modelId="{58F0327F-66F5-4007-AC8B-BCBEACCA0605}">
      <dsp:nvSpPr>
        <dsp:cNvPr id="0" name=""/>
        <dsp:cNvSpPr/>
      </dsp:nvSpPr>
      <dsp:spPr>
        <a:xfrm>
          <a:off x="1871221" y="890040"/>
          <a:ext cx="7484885" cy="8378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 classification for similar/ambiguous damages</a:t>
          </a:r>
        </a:p>
      </dsp:txBody>
      <dsp:txXfrm>
        <a:off x="1871221" y="890040"/>
        <a:ext cx="7484885" cy="837858"/>
      </dsp:txXfrm>
    </dsp:sp>
    <dsp:sp modelId="{5732C74D-9614-414A-B3F4-E49A4072C3DA}">
      <dsp:nvSpPr>
        <dsp:cNvPr id="0" name=""/>
        <dsp:cNvSpPr/>
      </dsp:nvSpPr>
      <dsp:spPr>
        <a:xfrm>
          <a:off x="0" y="890040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Improve</a:t>
          </a:r>
        </a:p>
      </dsp:txBody>
      <dsp:txXfrm>
        <a:off x="0" y="890040"/>
        <a:ext cx="1871221" cy="837858"/>
      </dsp:txXfrm>
    </dsp:sp>
    <dsp:sp modelId="{176B8EB9-A049-467C-B025-DAAA35DD3D74}">
      <dsp:nvSpPr>
        <dsp:cNvPr id="0" name=""/>
        <dsp:cNvSpPr/>
      </dsp:nvSpPr>
      <dsp:spPr>
        <a:xfrm>
          <a:off x="1871221" y="1778170"/>
          <a:ext cx="7484885" cy="837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Integrate with mobile apps for live assessments</a:t>
          </a:r>
        </a:p>
      </dsp:txBody>
      <dsp:txXfrm>
        <a:off x="1871221" y="1778170"/>
        <a:ext cx="7484885" cy="837858"/>
      </dsp:txXfrm>
    </dsp:sp>
    <dsp:sp modelId="{1DC1C797-B08A-4419-94C2-E999736F3D6E}">
      <dsp:nvSpPr>
        <dsp:cNvPr id="0" name=""/>
        <dsp:cNvSpPr/>
      </dsp:nvSpPr>
      <dsp:spPr>
        <a:xfrm>
          <a:off x="0" y="1778170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Integrate</a:t>
          </a:r>
        </a:p>
      </dsp:txBody>
      <dsp:txXfrm>
        <a:off x="0" y="1778170"/>
        <a:ext cx="1871221" cy="837858"/>
      </dsp:txXfrm>
    </dsp:sp>
    <dsp:sp modelId="{E6647C86-053A-473E-9067-567EC3A4438E}">
      <dsp:nvSpPr>
        <dsp:cNvPr id="0" name=""/>
        <dsp:cNvSpPr/>
      </dsp:nvSpPr>
      <dsp:spPr>
        <a:xfrm>
          <a:off x="1871221" y="2666301"/>
          <a:ext cx="7484885" cy="8378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 segmentation models for pinpointing damage areas</a:t>
          </a:r>
        </a:p>
      </dsp:txBody>
      <dsp:txXfrm>
        <a:off x="1871221" y="2666301"/>
        <a:ext cx="7484885" cy="837858"/>
      </dsp:txXfrm>
    </dsp:sp>
    <dsp:sp modelId="{09A91CCE-6115-499D-AE15-962607A15F88}">
      <dsp:nvSpPr>
        <dsp:cNvPr id="0" name=""/>
        <dsp:cNvSpPr/>
      </dsp:nvSpPr>
      <dsp:spPr>
        <a:xfrm>
          <a:off x="0" y="2666301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0" y="2666301"/>
        <a:ext cx="1871221" cy="837858"/>
      </dsp:txXfrm>
    </dsp:sp>
    <dsp:sp modelId="{58CAEB1A-E099-4E23-A3E8-3180EFDE6A57}">
      <dsp:nvSpPr>
        <dsp:cNvPr id="0" name=""/>
        <dsp:cNvSpPr/>
      </dsp:nvSpPr>
      <dsp:spPr>
        <a:xfrm>
          <a:off x="1871221" y="3554431"/>
          <a:ext cx="7484885" cy="8378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Explore multimodal inputs (image + textual description)</a:t>
          </a:r>
        </a:p>
      </dsp:txBody>
      <dsp:txXfrm>
        <a:off x="1871221" y="3554431"/>
        <a:ext cx="7484885" cy="837858"/>
      </dsp:txXfrm>
    </dsp:sp>
    <dsp:sp modelId="{ECBE9830-7F6B-497A-A6F7-15F04BBEE01A}">
      <dsp:nvSpPr>
        <dsp:cNvPr id="0" name=""/>
        <dsp:cNvSpPr/>
      </dsp:nvSpPr>
      <dsp:spPr>
        <a:xfrm>
          <a:off x="0" y="3554431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Explore</a:t>
          </a:r>
        </a:p>
      </dsp:txBody>
      <dsp:txXfrm>
        <a:off x="0" y="3554431"/>
        <a:ext cx="1871221" cy="8378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454C9-DACF-4C3F-A6D2-406D299C49F1}">
      <dsp:nvSpPr>
        <dsp:cNvPr id="0" name=""/>
        <dsp:cNvSpPr/>
      </dsp:nvSpPr>
      <dsp:spPr>
        <a:xfrm>
          <a:off x="289845" y="502354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2F424-D63D-4A52-80C6-64B78CEB9AEF}">
      <dsp:nvSpPr>
        <dsp:cNvPr id="0" name=""/>
        <dsp:cNvSpPr/>
      </dsp:nvSpPr>
      <dsp:spPr>
        <a:xfrm>
          <a:off x="578788" y="791297"/>
          <a:ext cx="798033" cy="7980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77663-35CC-4BDF-BD8B-34907E26BA3D}">
      <dsp:nvSpPr>
        <dsp:cNvPr id="0" name=""/>
        <dsp:cNvSpPr/>
      </dsp:nvSpPr>
      <dsp:spPr>
        <a:xfrm>
          <a:off x="1960605" y="502354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CNN-based image classification offers a viable solution</a:t>
          </a:r>
        </a:p>
      </dsp:txBody>
      <dsp:txXfrm>
        <a:off x="1960605" y="502354"/>
        <a:ext cx="3243239" cy="1375920"/>
      </dsp:txXfrm>
    </dsp:sp>
    <dsp:sp modelId="{4A60BDC6-315B-4526-BE00-DC29F5851217}">
      <dsp:nvSpPr>
        <dsp:cNvPr id="0" name=""/>
        <dsp:cNvSpPr/>
      </dsp:nvSpPr>
      <dsp:spPr>
        <a:xfrm>
          <a:off x="5768955" y="502354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5F86F-B6E9-4182-85BD-6A48A3F880EE}">
      <dsp:nvSpPr>
        <dsp:cNvPr id="0" name=""/>
        <dsp:cNvSpPr/>
      </dsp:nvSpPr>
      <dsp:spPr>
        <a:xfrm>
          <a:off x="6057898" y="791297"/>
          <a:ext cx="798033" cy="7980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8EB25-9F9E-46CC-BB34-A9178C79E2F2}">
      <dsp:nvSpPr>
        <dsp:cNvPr id="0" name=""/>
        <dsp:cNvSpPr/>
      </dsp:nvSpPr>
      <dsp:spPr>
        <a:xfrm>
          <a:off x="7439715" y="502354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Improvements in speed, accuracy, and consistency</a:t>
          </a:r>
        </a:p>
      </dsp:txBody>
      <dsp:txXfrm>
        <a:off x="7439715" y="502354"/>
        <a:ext cx="3243239" cy="1375920"/>
      </dsp:txXfrm>
    </dsp:sp>
    <dsp:sp modelId="{D6FA2FF7-B78E-463A-B389-643ABF681DD9}">
      <dsp:nvSpPr>
        <dsp:cNvPr id="0" name=""/>
        <dsp:cNvSpPr/>
      </dsp:nvSpPr>
      <dsp:spPr>
        <a:xfrm>
          <a:off x="289845" y="2647688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40F9F-28D7-4AFC-87FB-5CA10AC314D1}">
      <dsp:nvSpPr>
        <dsp:cNvPr id="0" name=""/>
        <dsp:cNvSpPr/>
      </dsp:nvSpPr>
      <dsp:spPr>
        <a:xfrm>
          <a:off x="578788" y="2936631"/>
          <a:ext cx="798033" cy="7980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CF9AC-B6F8-4C25-800E-33DEC57DF12F}">
      <dsp:nvSpPr>
        <dsp:cNvPr id="0" name=""/>
        <dsp:cNvSpPr/>
      </dsp:nvSpPr>
      <dsp:spPr>
        <a:xfrm>
          <a:off x="1960605" y="2647688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Automation aligns with digital transformation goals in insurance</a:t>
          </a:r>
        </a:p>
      </dsp:txBody>
      <dsp:txXfrm>
        <a:off x="1960605" y="2647688"/>
        <a:ext cx="3243239" cy="1375920"/>
      </dsp:txXfrm>
    </dsp:sp>
    <dsp:sp modelId="{C0D0D677-31EA-4FEA-BAA9-00D32CD7744C}">
      <dsp:nvSpPr>
        <dsp:cNvPr id="0" name=""/>
        <dsp:cNvSpPr/>
      </dsp:nvSpPr>
      <dsp:spPr>
        <a:xfrm>
          <a:off x="5768955" y="2647688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219BC-F810-4DB1-816C-5B6B7A51B437}">
      <dsp:nvSpPr>
        <dsp:cNvPr id="0" name=""/>
        <dsp:cNvSpPr/>
      </dsp:nvSpPr>
      <dsp:spPr>
        <a:xfrm>
          <a:off x="6057898" y="2936631"/>
          <a:ext cx="798033" cy="7980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1D3D7-0613-46F2-8D4D-8F0B307884E1}">
      <dsp:nvSpPr>
        <dsp:cNvPr id="0" name=""/>
        <dsp:cNvSpPr/>
      </dsp:nvSpPr>
      <dsp:spPr>
        <a:xfrm>
          <a:off x="7439715" y="2647688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Next steps: expand dataset, integrate with claim systems</a:t>
          </a:r>
        </a:p>
      </dsp:txBody>
      <dsp:txXfrm>
        <a:off x="7439715" y="2647688"/>
        <a:ext cx="3243239" cy="137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A64C-711B-12AB-4896-33A99566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2130426"/>
            <a:ext cx="8696325" cy="14700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Automated Car Damage Detection for Insurance Claims</a:t>
            </a:r>
            <a:endParaRPr lang="en-A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1B4FEA1-B0C4-4573-9968-787C6A6066E8}"/>
              </a:ext>
            </a:extLst>
          </p:cNvPr>
          <p:cNvSpPr txBox="1">
            <a:spLocks/>
          </p:cNvSpPr>
          <p:nvPr/>
        </p:nvSpPr>
        <p:spPr>
          <a:xfrm>
            <a:off x="2772476" y="4740783"/>
            <a:ext cx="6808971" cy="860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Presented by: Yan Zhang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Date: 20 August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C9D7E-F78A-C4E1-EAAD-C8F08C42B1F9}"/>
              </a:ext>
            </a:extLst>
          </p:cNvPr>
          <p:cNvSpPr txBox="1"/>
          <p:nvPr/>
        </p:nvSpPr>
        <p:spPr>
          <a:xfrm>
            <a:off x="9438686" y="391299"/>
            <a:ext cx="217287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Data Science and AI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Capstone Project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60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7B27-CCEE-E3DF-A2C7-2347837C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Selection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B90EE2-F7C9-5352-E651-51A457ECA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7" y="1633495"/>
            <a:ext cx="4418554" cy="4491330"/>
          </a:xfrm>
          <a:prstGeom prst="rect">
            <a:avLst/>
          </a:prstGeom>
        </p:spPr>
      </p:pic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B535D65D-7454-9B68-9979-5D44C0CA3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306" y="3860528"/>
            <a:ext cx="7216498" cy="22642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B9DD3B-BFC0-778B-D456-C5D5BE6ACF3A}"/>
              </a:ext>
            </a:extLst>
          </p:cNvPr>
          <p:cNvSpPr txBox="1"/>
          <p:nvPr/>
        </p:nvSpPr>
        <p:spPr>
          <a:xfrm>
            <a:off x="4935794" y="1992751"/>
            <a:ext cx="6921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MobileNetV2_3 (</a:t>
            </a:r>
            <a:r>
              <a:rPr lang="en-AU" dirty="0"/>
              <a:t>dropout rate: 0.5</a:t>
            </a:r>
            <a:r>
              <a:rPr lang="en-AU" i="1" dirty="0"/>
              <a:t>): </a:t>
            </a:r>
            <a:r>
              <a:rPr lang="en-GB" dirty="0"/>
              <a:t> accuracy 79%</a:t>
            </a:r>
            <a:r>
              <a:rPr lang="en-AU" dirty="0"/>
              <a:t> </a:t>
            </a:r>
          </a:p>
          <a:p>
            <a:r>
              <a:rPr lang="en-AU" dirty="0"/>
              <a:t>      offers the most balanced and reliable performance across all metrics</a:t>
            </a:r>
          </a:p>
        </p:txBody>
      </p:sp>
    </p:spTree>
    <p:extLst>
      <p:ext uri="{BB962C8B-B14F-4D97-AF65-F5344CB8AC3E}">
        <p14:creationId xmlns:p14="http://schemas.microsoft.com/office/powerpoint/2010/main" val="96202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377D-2DCE-8957-A57F-3046B6EE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Deployment</a:t>
            </a:r>
          </a:p>
        </p:txBody>
      </p:sp>
      <p:pic>
        <p:nvPicPr>
          <p:cNvPr id="4" name="demo_yz">
            <a:hlinkClick r:id="" action="ppaction://media"/>
            <a:extLst>
              <a:ext uri="{FF2B5EF4-FFF2-40B4-BE49-F238E27FC236}">
                <a16:creationId xmlns:a16="http://schemas.microsoft.com/office/drawing/2014/main" id="{7645715B-0C52-EAC6-1052-B4194F2D445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73275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val="391133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9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227CE-C222-7B16-87D6-CF96A8CD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Impact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Vertical Text Placeholder 2">
            <a:extLst>
              <a:ext uri="{FF2B5EF4-FFF2-40B4-BE49-F238E27FC236}">
                <a16:creationId xmlns:a16="http://schemas.microsoft.com/office/drawing/2014/main" id="{1DC9718D-7D56-182E-A95A-FD015865D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04284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98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05F1D-9E76-BE7B-3E27-72A3464E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Vertical Text Placeholder 2">
            <a:extLst>
              <a:ext uri="{FF2B5EF4-FFF2-40B4-BE49-F238E27FC236}">
                <a16:creationId xmlns:a16="http://schemas.microsoft.com/office/drawing/2014/main" id="{3E7C0F24-5DE7-3A1B-A72E-A614D2FCA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739872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0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928C-1733-2DD0-6ACD-918D7F19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graphicFrame>
        <p:nvGraphicFramePr>
          <p:cNvPr id="5" name="Vertical Text Placeholder 2">
            <a:extLst>
              <a:ext uri="{FF2B5EF4-FFF2-40B4-BE49-F238E27FC236}">
                <a16:creationId xmlns:a16="http://schemas.microsoft.com/office/drawing/2014/main" id="{0CF55622-A20E-D129-707A-90077F8DF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278534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34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4265-FFA1-6BB1-DE5E-E1D4D190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A9DAC-F3C5-748A-5EE9-BA560EA3F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85000" lnSpcReduction="20000"/>
          </a:bodyPr>
          <a:lstStyle/>
          <a:p>
            <a:r>
              <a:rPr lang="en-AU" dirty="0"/>
              <a:t>https://www.kaggle.com/code/pavansanagapati/a-simple-cnn-model-beginner-guide</a:t>
            </a:r>
          </a:p>
          <a:p>
            <a:r>
              <a:rPr lang="en-AU" dirty="0"/>
              <a:t>https://medium.com/analytics-vidhya/types-of-convolutional-neural-networks-lenet-alexnet-vgg-16-net-resnet-and-inception-net-759e5f197580</a:t>
            </a:r>
          </a:p>
          <a:p>
            <a:r>
              <a:rPr lang="en-AU" dirty="0"/>
              <a:t>https://www.geeksforgeeks.org/computer-vision/what-is-mobilenet-v2/</a:t>
            </a:r>
          </a:p>
          <a:p>
            <a:r>
              <a:rPr lang="en-AU" dirty="0"/>
              <a:t>https://machinelearningmastery.com/how-to-configure-the-number-of-layers-and-nodes-in-a-neural-network</a:t>
            </a:r>
          </a:p>
          <a:p>
            <a:r>
              <a:rPr lang="en-AU" dirty="0"/>
              <a:t>https://www.kaggle.com/datasets/hamzamanssor/car-damage-assessment/data</a:t>
            </a:r>
          </a:p>
          <a:p>
            <a:r>
              <a:rPr lang="en-AU" dirty="0"/>
              <a:t>https://docs.streamlit.io/deploy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916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gnifying glass and question mark">
            <a:extLst>
              <a:ext uri="{FF2B5EF4-FFF2-40B4-BE49-F238E27FC236}">
                <a16:creationId xmlns:a16="http://schemas.microsoft.com/office/drawing/2014/main" id="{F8239B09-BAB1-117B-FE6A-30602EC7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49" r="28597" b="1"/>
          <a:stretch/>
        </p:blipFill>
        <p:spPr>
          <a:xfrm>
            <a:off x="1589326" y="708333"/>
            <a:ext cx="3658950" cy="5164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6C3A9A-53CD-DA23-7584-54DE8BC7D78A}"/>
              </a:ext>
            </a:extLst>
          </p:cNvPr>
          <p:cNvSpPr txBox="1"/>
          <p:nvPr/>
        </p:nvSpPr>
        <p:spPr>
          <a:xfrm>
            <a:off x="6943725" y="1078837"/>
            <a:ext cx="27717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600" dirty="0"/>
              <a:t>Q&amp;A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24223-55C7-92C8-A221-2199CECE0F05}"/>
              </a:ext>
            </a:extLst>
          </p:cNvPr>
          <p:cNvSpPr txBox="1"/>
          <p:nvPr/>
        </p:nvSpPr>
        <p:spPr>
          <a:xfrm>
            <a:off x="6663306" y="3440062"/>
            <a:ext cx="365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/>
              <a:t>Thank you!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30652-F161-E9F1-B63B-D4787BEC2FD7}"/>
              </a:ext>
            </a:extLst>
          </p:cNvPr>
          <p:cNvSpPr txBox="1"/>
          <p:nvPr/>
        </p:nvSpPr>
        <p:spPr>
          <a:xfrm>
            <a:off x="1546897" y="6123901"/>
            <a:ext cx="9356507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i="1" dirty="0"/>
              <a:t>Your feedback is welcome — it helps make the next iteration even better!</a:t>
            </a:r>
          </a:p>
        </p:txBody>
      </p:sp>
    </p:spTree>
    <p:extLst>
      <p:ext uri="{BB962C8B-B14F-4D97-AF65-F5344CB8AC3E}">
        <p14:creationId xmlns:p14="http://schemas.microsoft.com/office/powerpoint/2010/main" val="267474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BA1F1-F79D-3430-AF1E-C21869F2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BIO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73068-EA4A-8AD4-7878-44F1F1E46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5733422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buNone/>
            </a:pPr>
            <a:r>
              <a:rPr lang="en-US" sz="2800" b="1" dirty="0"/>
              <a:t>Education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Science and AI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Ph.D. in Computer Science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800" b="1" dirty="0"/>
              <a:t>Experience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Middleware Technologies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Cloud Computing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800" b="1" dirty="0"/>
              <a:t>Certificates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AWS Certified DevOps Engineer – Professional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AWS Certified Solution Architect – Professional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6AE97499-B988-24D3-A5DF-4448631E8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7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CE552-0893-E98D-2ACE-713BD8B1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AU" sz="8000"/>
              <a:t>Agenda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50117B78-2127-BB00-25E5-8594EC24E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84551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76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84540B-D6C8-AF87-12CE-B910B3504BD9}"/>
              </a:ext>
            </a:extLst>
          </p:cNvPr>
          <p:cNvSpPr txBox="1"/>
          <p:nvPr/>
        </p:nvSpPr>
        <p:spPr>
          <a:xfrm>
            <a:off x="958646" y="729734"/>
            <a:ext cx="1008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Manual Car Damage Assessment – The Problem</a:t>
            </a:r>
            <a:endParaRPr lang="en-AU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BB8A8-5F15-1EAB-ACEC-F63AC2BA5286}"/>
              </a:ext>
            </a:extLst>
          </p:cNvPr>
          <p:cNvSpPr txBox="1"/>
          <p:nvPr/>
        </p:nvSpPr>
        <p:spPr>
          <a:xfrm>
            <a:off x="1042220" y="2630890"/>
            <a:ext cx="10323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600" dirty="0"/>
              <a:t>🕒</a:t>
            </a:r>
            <a:r>
              <a:rPr lang="en-AU" sz="32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6CB36-D468-3263-6A8A-A8819F4ABA80}"/>
              </a:ext>
            </a:extLst>
          </p:cNvPr>
          <p:cNvSpPr txBox="1"/>
          <p:nvPr/>
        </p:nvSpPr>
        <p:spPr>
          <a:xfrm>
            <a:off x="3333137" y="2636963"/>
            <a:ext cx="12191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000" dirty="0"/>
              <a:t>⚖️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CDCAB5-9F94-8682-3C64-799D26194069}"/>
              </a:ext>
            </a:extLst>
          </p:cNvPr>
          <p:cNvSpPr txBox="1"/>
          <p:nvPr/>
        </p:nvSpPr>
        <p:spPr>
          <a:xfrm>
            <a:off x="5486402" y="2677056"/>
            <a:ext cx="10323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000" dirty="0"/>
              <a:t>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23F36-DAEB-2902-7B40-D0BF5EA6D7E4}"/>
              </a:ext>
            </a:extLst>
          </p:cNvPr>
          <p:cNvSpPr txBox="1"/>
          <p:nvPr/>
        </p:nvSpPr>
        <p:spPr>
          <a:xfrm>
            <a:off x="7708492" y="2696887"/>
            <a:ext cx="9880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000" dirty="0"/>
              <a:t>⏳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12E35F-058E-B68B-0724-C2E005C5BE18}"/>
              </a:ext>
            </a:extLst>
          </p:cNvPr>
          <p:cNvSpPr txBox="1"/>
          <p:nvPr/>
        </p:nvSpPr>
        <p:spPr>
          <a:xfrm>
            <a:off x="9854277" y="2706407"/>
            <a:ext cx="9880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US" sz="6000" dirty="0"/>
              <a:t>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466362-C032-D236-9A78-D8A05BE2B352}"/>
              </a:ext>
            </a:extLst>
          </p:cNvPr>
          <p:cNvSpPr txBox="1"/>
          <p:nvPr/>
        </p:nvSpPr>
        <p:spPr>
          <a:xfrm>
            <a:off x="717755" y="4121899"/>
            <a:ext cx="20746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dirty="0"/>
              <a:t>Time-consuming &amp; </a:t>
            </a:r>
            <a:r>
              <a:rPr lang="en-AU" dirty="0" err="1"/>
              <a:t>labor-intensive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FFAB2-40FA-C17C-EFC8-5DC3504FBB95}"/>
              </a:ext>
            </a:extLst>
          </p:cNvPr>
          <p:cNvSpPr txBox="1"/>
          <p:nvPr/>
        </p:nvSpPr>
        <p:spPr>
          <a:xfrm>
            <a:off x="3333137" y="4121899"/>
            <a:ext cx="148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Inconsistent evaluations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9CC1A1-69A0-2E3E-59E0-6C7E0DC6BAA0}"/>
              </a:ext>
            </a:extLst>
          </p:cNvPr>
          <p:cNvSpPr txBox="1"/>
          <p:nvPr/>
        </p:nvSpPr>
        <p:spPr>
          <a:xfrm>
            <a:off x="5486402" y="4110141"/>
            <a:ext cx="1396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Prone to human error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220ADE-E1CA-ABE6-BBA2-67B9EADEEF0D}"/>
              </a:ext>
            </a:extLst>
          </p:cNvPr>
          <p:cNvSpPr txBox="1"/>
          <p:nvPr/>
        </p:nvSpPr>
        <p:spPr>
          <a:xfrm>
            <a:off x="7536401" y="4152676"/>
            <a:ext cx="14945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Delay in claim settlements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397BCB-3C5B-BB2C-7115-7ED53D345D04}"/>
              </a:ext>
            </a:extLst>
          </p:cNvPr>
          <p:cNvSpPr txBox="1"/>
          <p:nvPr/>
        </p:nvSpPr>
        <p:spPr>
          <a:xfrm>
            <a:off x="9792878" y="4125067"/>
            <a:ext cx="148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 costs &amp; fraud risk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99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B123B-5D2E-597E-E719-AE107682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05" y="442144"/>
            <a:ext cx="8877596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 Overview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700" dirty="0"/>
              <a:t>Automated Damage Detection using Image Classification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322D0-0585-4B7F-69C6-01E7A743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05" y="1871045"/>
            <a:ext cx="9240540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8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25173-E600-A7F0-F047-C97F7F24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/>
              <a:t>Dataset Overview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503970-39DF-DB78-280E-574307C84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"/>
          <a:stretch>
            <a:fillRect/>
          </a:stretch>
        </p:blipFill>
        <p:spPr bwMode="auto">
          <a:xfrm>
            <a:off x="1" y="10"/>
            <a:ext cx="693639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CAEC5-EA12-FD47-E45B-15312B5BC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~1,500 unique RGB images</a:t>
            </a:r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Resolution: 224 x 224 pixels</a:t>
            </a:r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8 damage categories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129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674C-46F1-293A-9208-EA6AB74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FFFF"/>
                </a:solidFill>
              </a:rPr>
              <a:t>CNN Model Architecture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A392B-AA1E-0283-B889-7B08902DC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29863" y="5440362"/>
            <a:ext cx="4561490" cy="1102330"/>
          </a:xfrm>
        </p:spPr>
        <p:txBody>
          <a:bodyPr vert="horz">
            <a:normAutofit fontScale="47500" lnSpcReduction="2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400" dirty="0"/>
              <a:t>Input: 224x224x3 RGB image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400" dirty="0"/>
              <a:t>Convolutional layers for feature extraction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400" dirty="0"/>
              <a:t>Pooling layers to reduce dimensionality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AD208ED4-F5B9-E573-CBD4-881CE4D85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10" y="1417638"/>
            <a:ext cx="10396342" cy="3791607"/>
          </a:xfrm>
          <a:prstGeom prst="rect">
            <a:avLst/>
          </a:prstGeom>
        </p:spPr>
      </p:pic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B9903D9C-7CDE-E4DC-1593-84376036837E}"/>
              </a:ext>
            </a:extLst>
          </p:cNvPr>
          <p:cNvSpPr txBox="1">
            <a:spLocks/>
          </p:cNvSpPr>
          <p:nvPr/>
        </p:nvSpPr>
        <p:spPr>
          <a:xfrm>
            <a:off x="6284339" y="5440361"/>
            <a:ext cx="5298061" cy="1102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6400" dirty="0"/>
              <a:t>Fully connected layers for classification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6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6400" dirty="0"/>
              <a:t>Output layer: 8 </a:t>
            </a:r>
            <a:r>
              <a:rPr lang="en-US" altLang="en-US" sz="6400" dirty="0" err="1"/>
              <a:t>softmax</a:t>
            </a:r>
            <a:r>
              <a:rPr lang="en-US" altLang="en-US" sz="6400" dirty="0"/>
              <a:t>-activated nodes (one per class)</a:t>
            </a:r>
          </a:p>
          <a:p>
            <a:pPr marL="0" indent="0">
              <a:buFont typeface="Arial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674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F3C5-53CA-67A9-E046-4C6D8A45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FC077-AB22-658B-0804-1B2FAEFD5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AU" dirty="0"/>
              <a:t>Several models were built and tested during the project:</a:t>
            </a:r>
          </a:p>
          <a:p>
            <a:pPr lvl="1"/>
            <a:r>
              <a:rPr lang="en-AU" dirty="0"/>
              <a:t>MobileNetV2 (using transfer learning)</a:t>
            </a:r>
          </a:p>
          <a:p>
            <a:pPr lvl="1"/>
            <a:r>
              <a:rPr lang="en-AU" dirty="0"/>
              <a:t>VGG-16 (using transfer learning)</a:t>
            </a:r>
          </a:p>
          <a:p>
            <a:pPr lvl="1"/>
            <a:r>
              <a:rPr lang="en-AU" dirty="0"/>
              <a:t>Custom CNN (built from scratch)</a:t>
            </a:r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GB" dirty="0"/>
              <a:t>For each model, we experimented with different dropout rates—0.2, 0.3, and 0.5—to assess their impact on model performance.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274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1FE6-C4DB-0510-4AD9-6B50A9F4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of the Test Results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2059C9-3C7B-C9E6-6F91-9222B44B2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5" y="2263722"/>
            <a:ext cx="4872324" cy="2097652"/>
          </a:xfrm>
          <a:prstGeom prst="rect">
            <a:avLst/>
          </a:prstGeom>
        </p:spPr>
      </p:pic>
      <p:pic>
        <p:nvPicPr>
          <p:cNvPr id="5" name="Picture 4" descr="A graph of blue bars&#10;&#10;AI-generated content may be incorrect.">
            <a:extLst>
              <a:ext uri="{FF2B5EF4-FFF2-40B4-BE49-F238E27FC236}">
                <a16:creationId xmlns:a16="http://schemas.microsoft.com/office/drawing/2014/main" id="{A0CC78CE-720C-3BBD-4A7F-111554A13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83" y="1777682"/>
            <a:ext cx="5733415" cy="33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9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niProject3_Presentation_t.pptx" id="{E9EEC4B9-7916-4D80-A8D8-C56816136BE8}" vid="{585D362B-AE5B-4A64-A4AE-D5E450FC6D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My_Presentation</Template>
  <TotalTime>1479</TotalTime>
  <Words>442</Words>
  <Application>Microsoft Office PowerPoint</Application>
  <PresentationFormat>Widescreen</PresentationFormat>
  <Paragraphs>97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Automated Car Damage Detection for Insurance Claims</vt:lpstr>
      <vt:lpstr>BIO</vt:lpstr>
      <vt:lpstr>Agenda</vt:lpstr>
      <vt:lpstr>PowerPoint Presentation</vt:lpstr>
      <vt:lpstr>Solution Overview Automated Damage Detection using Image Classification</vt:lpstr>
      <vt:lpstr>Dataset Overview</vt:lpstr>
      <vt:lpstr>CNN Model Architecture</vt:lpstr>
      <vt:lpstr>Modelling</vt:lpstr>
      <vt:lpstr>Summary of the Test Results</vt:lpstr>
      <vt:lpstr>Model Selection</vt:lpstr>
      <vt:lpstr>Deployment</vt:lpstr>
      <vt:lpstr>Business Impact</vt:lpstr>
      <vt:lpstr>Future Work</vt:lpstr>
      <vt:lpstr>Conclusion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Yiming Qu</dc:creator>
  <cp:keywords/>
  <dc:description>generated using python-pptx</dc:description>
  <cp:lastModifiedBy>Yiming Qu</cp:lastModifiedBy>
  <cp:revision>49</cp:revision>
  <dcterms:created xsi:type="dcterms:W3CDTF">2025-07-18T01:45:35Z</dcterms:created>
  <dcterms:modified xsi:type="dcterms:W3CDTF">2025-08-17T04:13:34Z</dcterms:modified>
  <cp:category/>
</cp:coreProperties>
</file>