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09" r:id="rId3"/>
    <p:sldId id="287" r:id="rId4"/>
    <p:sldId id="306" r:id="rId5"/>
    <p:sldId id="295" r:id="rId6"/>
    <p:sldId id="296" r:id="rId7"/>
    <p:sldId id="298" r:id="rId8"/>
    <p:sldId id="314" r:id="rId9"/>
    <p:sldId id="315" r:id="rId10"/>
    <p:sldId id="299" r:id="rId11"/>
    <p:sldId id="313" r:id="rId12"/>
    <p:sldId id="290" r:id="rId13"/>
    <p:sldId id="300" r:id="rId14"/>
    <p:sldId id="301" r:id="rId15"/>
    <p:sldId id="310" r:id="rId16"/>
    <p:sldId id="3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 dirty="0"/>
            <a:t>Dataset Overview</a:t>
          </a:r>
          <a:endParaRPr lang="en-US" dirty="0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Deployment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FBE1B986-0058-4D3B-B11C-B81A7CD665B0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9A7838EE-78C3-480B-B0B9-C7D277DAE59D}" type="parTrans" cxnId="{D3210E6D-8064-48DF-9BBD-A63567DC1311}">
      <dgm:prSet/>
      <dgm:spPr/>
      <dgm:t>
        <a:bodyPr/>
        <a:lstStyle/>
        <a:p>
          <a:endParaRPr lang="en-AU"/>
        </a:p>
      </dgm:t>
    </dgm:pt>
    <dgm:pt modelId="{74B4A782-454F-4F51-B5D4-BC297325C8E2}" type="sibTrans" cxnId="{D3210E6D-8064-48DF-9BBD-A63567DC1311}">
      <dgm:prSet/>
      <dgm:spPr/>
      <dgm:t>
        <a:bodyPr/>
        <a:lstStyle/>
        <a:p>
          <a:endParaRPr lang="en-AU"/>
        </a:p>
      </dgm:t>
    </dgm:pt>
    <dgm:pt modelId="{C9B294AD-7767-430D-90DD-96940CE20CDA}" type="pres">
      <dgm:prSet presAssocID="{4698DB35-D527-4356-BAA5-476DA82ACF05}" presName="vert0" presStyleCnt="0">
        <dgm:presLayoutVars>
          <dgm:dir/>
          <dgm:animOne val="branch"/>
          <dgm:animLvl val="lvl"/>
        </dgm:presLayoutVars>
      </dgm:prSet>
      <dgm:spPr/>
    </dgm:pt>
    <dgm:pt modelId="{2CA3A101-B020-42DA-9933-692CFF38C07E}" type="pres">
      <dgm:prSet presAssocID="{B5DF19F5-30A4-4892-AF3F-F4E4E4E09917}" presName="thickLine" presStyleLbl="alignNode1" presStyleIdx="0" presStyleCnt="8"/>
      <dgm:spPr/>
    </dgm:pt>
    <dgm:pt modelId="{E9A8EA78-1AF2-4621-BCC1-CBF0FAF9991A}" type="pres">
      <dgm:prSet presAssocID="{B5DF19F5-30A4-4892-AF3F-F4E4E4E09917}" presName="horz1" presStyleCnt="0"/>
      <dgm:spPr/>
    </dgm:pt>
    <dgm:pt modelId="{9420408D-C169-4104-979D-BE461075E319}" type="pres">
      <dgm:prSet presAssocID="{B5DF19F5-30A4-4892-AF3F-F4E4E4E09917}" presName="tx1" presStyleLbl="revTx" presStyleIdx="0" presStyleCnt="8"/>
      <dgm:spPr/>
    </dgm:pt>
    <dgm:pt modelId="{36DB98B5-2B88-4E0B-999E-74B383454450}" type="pres">
      <dgm:prSet presAssocID="{B5DF19F5-30A4-4892-AF3F-F4E4E4E09917}" presName="vert1" presStyleCnt="0"/>
      <dgm:spPr/>
    </dgm:pt>
    <dgm:pt modelId="{7342DD3C-8D4E-41B7-AE87-8965DBFB58AC}" type="pres">
      <dgm:prSet presAssocID="{C7AC9BE5-DFC3-49B8-9C1C-D1F481EB5457}" presName="thickLine" presStyleLbl="alignNode1" presStyleIdx="1" presStyleCnt="8"/>
      <dgm:spPr/>
    </dgm:pt>
    <dgm:pt modelId="{BEADE855-0B39-4889-B1E4-0571627205DD}" type="pres">
      <dgm:prSet presAssocID="{C7AC9BE5-DFC3-49B8-9C1C-D1F481EB5457}" presName="horz1" presStyleCnt="0"/>
      <dgm:spPr/>
    </dgm:pt>
    <dgm:pt modelId="{412A83D3-AB89-4676-B3AB-3737EFF4386A}" type="pres">
      <dgm:prSet presAssocID="{C7AC9BE5-DFC3-49B8-9C1C-D1F481EB5457}" presName="tx1" presStyleLbl="revTx" presStyleIdx="1" presStyleCnt="8"/>
      <dgm:spPr/>
    </dgm:pt>
    <dgm:pt modelId="{F5FA278F-7645-4F7E-9A9F-2C89911564E9}" type="pres">
      <dgm:prSet presAssocID="{C7AC9BE5-DFC3-49B8-9C1C-D1F481EB5457}" presName="vert1" presStyleCnt="0"/>
      <dgm:spPr/>
    </dgm:pt>
    <dgm:pt modelId="{0D3FB612-67EF-4083-B99A-3FEBBD91471F}" type="pres">
      <dgm:prSet presAssocID="{E0AB5DE4-122F-4CDF-B9BE-3BDC13075176}" presName="thickLine" presStyleLbl="alignNode1" presStyleIdx="2" presStyleCnt="8"/>
      <dgm:spPr/>
    </dgm:pt>
    <dgm:pt modelId="{7FDF6E6F-8606-467A-93EE-5331EA48AE30}" type="pres">
      <dgm:prSet presAssocID="{E0AB5DE4-122F-4CDF-B9BE-3BDC13075176}" presName="horz1" presStyleCnt="0"/>
      <dgm:spPr/>
    </dgm:pt>
    <dgm:pt modelId="{1F92221E-C4A9-4895-924D-9A845126627F}" type="pres">
      <dgm:prSet presAssocID="{E0AB5DE4-122F-4CDF-B9BE-3BDC13075176}" presName="tx1" presStyleLbl="revTx" presStyleIdx="2" presStyleCnt="8"/>
      <dgm:spPr/>
    </dgm:pt>
    <dgm:pt modelId="{326E2C45-ACBC-4FAB-B821-EE91C61F559D}" type="pres">
      <dgm:prSet presAssocID="{E0AB5DE4-122F-4CDF-B9BE-3BDC13075176}" presName="vert1" presStyleCnt="0"/>
      <dgm:spPr/>
    </dgm:pt>
    <dgm:pt modelId="{8DF990A4-9951-47AC-A685-85E21752F723}" type="pres">
      <dgm:prSet presAssocID="{ECC6C276-35C0-4160-8738-45809DDD6980}" presName="thickLine" presStyleLbl="alignNode1" presStyleIdx="3" presStyleCnt="8"/>
      <dgm:spPr/>
    </dgm:pt>
    <dgm:pt modelId="{59B84C7B-AFC9-4799-A016-32D5FFF5DEBD}" type="pres">
      <dgm:prSet presAssocID="{ECC6C276-35C0-4160-8738-45809DDD6980}" presName="horz1" presStyleCnt="0"/>
      <dgm:spPr/>
    </dgm:pt>
    <dgm:pt modelId="{CD57FF56-5EFE-4886-BBD4-361EF618F0D5}" type="pres">
      <dgm:prSet presAssocID="{ECC6C276-35C0-4160-8738-45809DDD6980}" presName="tx1" presStyleLbl="revTx" presStyleIdx="3" presStyleCnt="8"/>
      <dgm:spPr/>
    </dgm:pt>
    <dgm:pt modelId="{4EAE2AFC-4EC6-479E-8BBE-F19C857E88CC}" type="pres">
      <dgm:prSet presAssocID="{ECC6C276-35C0-4160-8738-45809DDD6980}" presName="vert1" presStyleCnt="0"/>
      <dgm:spPr/>
    </dgm:pt>
    <dgm:pt modelId="{75500124-1840-4968-866A-3ACA01BD1576}" type="pres">
      <dgm:prSet presAssocID="{F949B53D-38C1-4E1F-9178-EED1CA431AA2}" presName="thickLine" presStyleLbl="alignNode1" presStyleIdx="4" presStyleCnt="8"/>
      <dgm:spPr/>
    </dgm:pt>
    <dgm:pt modelId="{EC565EC2-B382-4DD0-81F4-D4EEE40D53FC}" type="pres">
      <dgm:prSet presAssocID="{F949B53D-38C1-4E1F-9178-EED1CA431AA2}" presName="horz1" presStyleCnt="0"/>
      <dgm:spPr/>
    </dgm:pt>
    <dgm:pt modelId="{09CE6787-2F1D-4296-83C8-EB640960E0B1}" type="pres">
      <dgm:prSet presAssocID="{F949B53D-38C1-4E1F-9178-EED1CA431AA2}" presName="tx1" presStyleLbl="revTx" presStyleIdx="4" presStyleCnt="8"/>
      <dgm:spPr/>
    </dgm:pt>
    <dgm:pt modelId="{B526758F-46A5-4A68-A601-C919A0E55FE1}" type="pres">
      <dgm:prSet presAssocID="{F949B53D-38C1-4E1F-9178-EED1CA431AA2}" presName="vert1" presStyleCnt="0"/>
      <dgm:spPr/>
    </dgm:pt>
    <dgm:pt modelId="{DD1AD1B6-84E1-4B78-8187-769B9DF3ADEF}" type="pres">
      <dgm:prSet presAssocID="{BD7FB710-8FAF-4083-8B2E-B046151A7577}" presName="thickLine" presStyleLbl="alignNode1" presStyleIdx="5" presStyleCnt="8"/>
      <dgm:spPr/>
    </dgm:pt>
    <dgm:pt modelId="{62AF19AD-79F7-4066-993C-9B9D21BD95F1}" type="pres">
      <dgm:prSet presAssocID="{BD7FB710-8FAF-4083-8B2E-B046151A7577}" presName="horz1" presStyleCnt="0"/>
      <dgm:spPr/>
    </dgm:pt>
    <dgm:pt modelId="{07F96074-8495-4DFF-83CC-BBE134A17552}" type="pres">
      <dgm:prSet presAssocID="{BD7FB710-8FAF-4083-8B2E-B046151A7577}" presName="tx1" presStyleLbl="revTx" presStyleIdx="5" presStyleCnt="8"/>
      <dgm:spPr/>
    </dgm:pt>
    <dgm:pt modelId="{168992A2-DE2F-4A92-A7B3-B7BF958D20FA}" type="pres">
      <dgm:prSet presAssocID="{BD7FB710-8FAF-4083-8B2E-B046151A7577}" presName="vert1" presStyleCnt="0"/>
      <dgm:spPr/>
    </dgm:pt>
    <dgm:pt modelId="{2B1068D5-E656-4270-AD88-685E83920E45}" type="pres">
      <dgm:prSet presAssocID="{13C39737-8810-481B-93C1-0304473243F0}" presName="thickLine" presStyleLbl="alignNode1" presStyleIdx="6" presStyleCnt="8"/>
      <dgm:spPr/>
    </dgm:pt>
    <dgm:pt modelId="{390C19B7-2B84-41A5-9240-B07CF17896EB}" type="pres">
      <dgm:prSet presAssocID="{13C39737-8810-481B-93C1-0304473243F0}" presName="horz1" presStyleCnt="0"/>
      <dgm:spPr/>
    </dgm:pt>
    <dgm:pt modelId="{4E4569E2-7710-44E0-908E-60FD168901D8}" type="pres">
      <dgm:prSet presAssocID="{13C39737-8810-481B-93C1-0304473243F0}" presName="tx1" presStyleLbl="revTx" presStyleIdx="6" presStyleCnt="8" custLinFactY="0" custLinFactNeighborY="100000"/>
      <dgm:spPr/>
    </dgm:pt>
    <dgm:pt modelId="{2DB8466C-1284-4C01-BC6F-115593AF9E96}" type="pres">
      <dgm:prSet presAssocID="{13C39737-8810-481B-93C1-0304473243F0}" presName="vert1" presStyleCnt="0"/>
      <dgm:spPr/>
    </dgm:pt>
    <dgm:pt modelId="{E3439A10-9CB4-4362-B313-849EAE07C270}" type="pres">
      <dgm:prSet presAssocID="{FBE1B986-0058-4D3B-B11C-B81A7CD665B0}" presName="thickLine" presStyleLbl="alignNode1" presStyleIdx="7" presStyleCnt="8"/>
      <dgm:spPr/>
    </dgm:pt>
    <dgm:pt modelId="{62DC5A89-C038-4542-9793-C792B91A5948}" type="pres">
      <dgm:prSet presAssocID="{FBE1B986-0058-4D3B-B11C-B81A7CD665B0}" presName="horz1" presStyleCnt="0"/>
      <dgm:spPr/>
    </dgm:pt>
    <dgm:pt modelId="{7AEC1148-3531-4111-A040-EE77A4E0CD86}" type="pres">
      <dgm:prSet presAssocID="{FBE1B986-0058-4D3B-B11C-B81A7CD665B0}" presName="tx1" presStyleLbl="revTx" presStyleIdx="7" presStyleCnt="8" custLinFactNeighborY="-94288"/>
      <dgm:spPr/>
    </dgm:pt>
    <dgm:pt modelId="{BA5AF705-3F2D-4928-B946-849FD468B69D}" type="pres">
      <dgm:prSet presAssocID="{FBE1B986-0058-4D3B-B11C-B81A7CD665B0}" presName="vert1" presStyleCnt="0"/>
      <dgm:spPr/>
    </dgm:pt>
  </dgm:ptLst>
  <dgm:cxnLst>
    <dgm:cxn modelId="{2F643410-98C6-4B8C-8626-237ADE825F09}" type="presOf" srcId="{B5DF19F5-30A4-4892-AF3F-F4E4E4E09917}" destId="{9420408D-C169-4104-979D-BE461075E319}" srcOrd="0" destOrd="0" presId="urn:microsoft.com/office/officeart/2008/layout/LinedList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D1C3103E-FE30-4985-8E52-63F08588DC06}" type="presOf" srcId="{C7AC9BE5-DFC3-49B8-9C1C-D1F481EB5457}" destId="{412A83D3-AB89-4676-B3AB-3737EFF4386A}" srcOrd="0" destOrd="0" presId="urn:microsoft.com/office/officeart/2008/layout/LinedList"/>
    <dgm:cxn modelId="{6480CE3F-3248-4148-8E4A-C0AB7344F6B2}" type="presOf" srcId="{4698DB35-D527-4356-BAA5-476DA82ACF05}" destId="{C9B294AD-7767-430D-90DD-96940CE20CDA}" srcOrd="0" destOrd="0" presId="urn:microsoft.com/office/officeart/2008/layout/LinedList"/>
    <dgm:cxn modelId="{2614615C-90C0-4211-B102-0999CEA81C8B}" type="presOf" srcId="{FBE1B986-0058-4D3B-B11C-B81A7CD665B0}" destId="{7AEC1148-3531-4111-A040-EE77A4E0CD86}" srcOrd="0" destOrd="0" presId="urn:microsoft.com/office/officeart/2008/layout/LinedList"/>
    <dgm:cxn modelId="{6DDF0460-EA8C-429A-A13F-27B8B0A7C525}" type="presOf" srcId="{ECC6C276-35C0-4160-8738-45809DDD6980}" destId="{CD57FF56-5EFE-4886-BBD4-361EF618F0D5}" srcOrd="0" destOrd="0" presId="urn:microsoft.com/office/officeart/2008/layout/LinedList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D3210E6D-8064-48DF-9BBD-A63567DC1311}" srcId="{4698DB35-D527-4356-BAA5-476DA82ACF05}" destId="{FBE1B986-0058-4D3B-B11C-B81A7CD665B0}" srcOrd="7" destOrd="0" parTransId="{9A7838EE-78C3-480B-B0B9-C7D277DAE59D}" sibTransId="{74B4A782-454F-4F51-B5D4-BC297325C8E2}"/>
    <dgm:cxn modelId="{1B3DD07C-390C-4331-81BB-E1E1F61D1CD1}" type="presOf" srcId="{F949B53D-38C1-4E1F-9178-EED1CA431AA2}" destId="{09CE6787-2F1D-4296-83C8-EB640960E0B1}" srcOrd="0" destOrd="0" presId="urn:microsoft.com/office/officeart/2008/layout/LinedList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941199A2-082F-4669-B627-64314234EDBE}" type="presOf" srcId="{BD7FB710-8FAF-4083-8B2E-B046151A7577}" destId="{07F96074-8495-4DFF-83CC-BBE134A17552}" srcOrd="0" destOrd="0" presId="urn:microsoft.com/office/officeart/2008/layout/LinedList"/>
    <dgm:cxn modelId="{AF28C2B3-B423-4565-B396-1144391C18A2}" type="presOf" srcId="{E0AB5DE4-122F-4CDF-B9BE-3BDC13075176}" destId="{1F92221E-C4A9-4895-924D-9A845126627F}" srcOrd="0" destOrd="0" presId="urn:microsoft.com/office/officeart/2008/layout/LinedList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5CC38BF1-1443-4D0F-BC04-9473F12A75CA}" type="presOf" srcId="{13C39737-8810-481B-93C1-0304473243F0}" destId="{4E4569E2-7710-44E0-908E-60FD168901D8}" srcOrd="0" destOrd="0" presId="urn:microsoft.com/office/officeart/2008/layout/LinedList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241C4E00-4D21-4367-902A-8BC1DF2A3210}" type="presParOf" srcId="{C9B294AD-7767-430D-90DD-96940CE20CDA}" destId="{2CA3A101-B020-42DA-9933-692CFF38C07E}" srcOrd="0" destOrd="0" presId="urn:microsoft.com/office/officeart/2008/layout/LinedList"/>
    <dgm:cxn modelId="{A29665AB-AC86-40BD-80E0-EBC2AB860C4A}" type="presParOf" srcId="{C9B294AD-7767-430D-90DD-96940CE20CDA}" destId="{E9A8EA78-1AF2-4621-BCC1-CBF0FAF9991A}" srcOrd="1" destOrd="0" presId="urn:microsoft.com/office/officeart/2008/layout/LinedList"/>
    <dgm:cxn modelId="{6F9B7F56-D038-424B-BB79-F75E4FAE6CCD}" type="presParOf" srcId="{E9A8EA78-1AF2-4621-BCC1-CBF0FAF9991A}" destId="{9420408D-C169-4104-979D-BE461075E319}" srcOrd="0" destOrd="0" presId="urn:microsoft.com/office/officeart/2008/layout/LinedList"/>
    <dgm:cxn modelId="{E1F473DA-A00D-432C-A56B-14E9385542F9}" type="presParOf" srcId="{E9A8EA78-1AF2-4621-BCC1-CBF0FAF9991A}" destId="{36DB98B5-2B88-4E0B-999E-74B383454450}" srcOrd="1" destOrd="0" presId="urn:microsoft.com/office/officeart/2008/layout/LinedList"/>
    <dgm:cxn modelId="{CF88BF88-0495-4B95-B5B3-00B7CAA45B09}" type="presParOf" srcId="{C9B294AD-7767-430D-90DD-96940CE20CDA}" destId="{7342DD3C-8D4E-41B7-AE87-8965DBFB58AC}" srcOrd="2" destOrd="0" presId="urn:microsoft.com/office/officeart/2008/layout/LinedList"/>
    <dgm:cxn modelId="{8571ACF5-CBE2-42B5-8BEC-4DB2F7AB7183}" type="presParOf" srcId="{C9B294AD-7767-430D-90DD-96940CE20CDA}" destId="{BEADE855-0B39-4889-B1E4-0571627205DD}" srcOrd="3" destOrd="0" presId="urn:microsoft.com/office/officeart/2008/layout/LinedList"/>
    <dgm:cxn modelId="{57DF7EC1-FA09-4C52-8288-D5AD6A3CFDFE}" type="presParOf" srcId="{BEADE855-0B39-4889-B1E4-0571627205DD}" destId="{412A83D3-AB89-4676-B3AB-3737EFF4386A}" srcOrd="0" destOrd="0" presId="urn:microsoft.com/office/officeart/2008/layout/LinedList"/>
    <dgm:cxn modelId="{D886F531-0DEC-46A5-B0BE-320AD17EFD6B}" type="presParOf" srcId="{BEADE855-0B39-4889-B1E4-0571627205DD}" destId="{F5FA278F-7645-4F7E-9A9F-2C89911564E9}" srcOrd="1" destOrd="0" presId="urn:microsoft.com/office/officeart/2008/layout/LinedList"/>
    <dgm:cxn modelId="{F9F06EBC-D117-4D1A-9CEC-A13D3B627BF8}" type="presParOf" srcId="{C9B294AD-7767-430D-90DD-96940CE20CDA}" destId="{0D3FB612-67EF-4083-B99A-3FEBBD91471F}" srcOrd="4" destOrd="0" presId="urn:microsoft.com/office/officeart/2008/layout/LinedList"/>
    <dgm:cxn modelId="{EEF0F369-9302-40D8-AF45-AF5EF5663B27}" type="presParOf" srcId="{C9B294AD-7767-430D-90DD-96940CE20CDA}" destId="{7FDF6E6F-8606-467A-93EE-5331EA48AE30}" srcOrd="5" destOrd="0" presId="urn:microsoft.com/office/officeart/2008/layout/LinedList"/>
    <dgm:cxn modelId="{E6CC8E50-A7E4-423F-92CA-871169E3B853}" type="presParOf" srcId="{7FDF6E6F-8606-467A-93EE-5331EA48AE30}" destId="{1F92221E-C4A9-4895-924D-9A845126627F}" srcOrd="0" destOrd="0" presId="urn:microsoft.com/office/officeart/2008/layout/LinedList"/>
    <dgm:cxn modelId="{6BED7068-58B0-4BAB-98E8-9A8854DC911E}" type="presParOf" srcId="{7FDF6E6F-8606-467A-93EE-5331EA48AE30}" destId="{326E2C45-ACBC-4FAB-B821-EE91C61F559D}" srcOrd="1" destOrd="0" presId="urn:microsoft.com/office/officeart/2008/layout/LinedList"/>
    <dgm:cxn modelId="{CEB3ED00-05A7-40C9-B5B0-7FD74FE71D6E}" type="presParOf" srcId="{C9B294AD-7767-430D-90DD-96940CE20CDA}" destId="{8DF990A4-9951-47AC-A685-85E21752F723}" srcOrd="6" destOrd="0" presId="urn:microsoft.com/office/officeart/2008/layout/LinedList"/>
    <dgm:cxn modelId="{0AE86EA8-3595-478B-ABC7-9B4FA6AF95E3}" type="presParOf" srcId="{C9B294AD-7767-430D-90DD-96940CE20CDA}" destId="{59B84C7B-AFC9-4799-A016-32D5FFF5DEBD}" srcOrd="7" destOrd="0" presId="urn:microsoft.com/office/officeart/2008/layout/LinedList"/>
    <dgm:cxn modelId="{1D0CE4CB-AA3C-4A37-AB2B-06E2B43205E3}" type="presParOf" srcId="{59B84C7B-AFC9-4799-A016-32D5FFF5DEBD}" destId="{CD57FF56-5EFE-4886-BBD4-361EF618F0D5}" srcOrd="0" destOrd="0" presId="urn:microsoft.com/office/officeart/2008/layout/LinedList"/>
    <dgm:cxn modelId="{9C81DF1F-A950-4050-A4D7-2037497E69E1}" type="presParOf" srcId="{59B84C7B-AFC9-4799-A016-32D5FFF5DEBD}" destId="{4EAE2AFC-4EC6-479E-8BBE-F19C857E88CC}" srcOrd="1" destOrd="0" presId="urn:microsoft.com/office/officeart/2008/layout/LinedList"/>
    <dgm:cxn modelId="{A0A9620E-206D-485D-BB7F-DD46985846AD}" type="presParOf" srcId="{C9B294AD-7767-430D-90DD-96940CE20CDA}" destId="{75500124-1840-4968-866A-3ACA01BD1576}" srcOrd="8" destOrd="0" presId="urn:microsoft.com/office/officeart/2008/layout/LinedList"/>
    <dgm:cxn modelId="{3A5F4636-D89C-4056-AF39-E53D52B7AF06}" type="presParOf" srcId="{C9B294AD-7767-430D-90DD-96940CE20CDA}" destId="{EC565EC2-B382-4DD0-81F4-D4EEE40D53FC}" srcOrd="9" destOrd="0" presId="urn:microsoft.com/office/officeart/2008/layout/LinedList"/>
    <dgm:cxn modelId="{68201A22-DA63-49B2-8658-9CA6FA1FBAB4}" type="presParOf" srcId="{EC565EC2-B382-4DD0-81F4-D4EEE40D53FC}" destId="{09CE6787-2F1D-4296-83C8-EB640960E0B1}" srcOrd="0" destOrd="0" presId="urn:microsoft.com/office/officeart/2008/layout/LinedList"/>
    <dgm:cxn modelId="{F17C6195-0FAF-41D5-9C51-E9E1F2D92DB7}" type="presParOf" srcId="{EC565EC2-B382-4DD0-81F4-D4EEE40D53FC}" destId="{B526758F-46A5-4A68-A601-C919A0E55FE1}" srcOrd="1" destOrd="0" presId="urn:microsoft.com/office/officeart/2008/layout/LinedList"/>
    <dgm:cxn modelId="{8AED2EB7-C028-4F9A-ACD7-9F13280FC393}" type="presParOf" srcId="{C9B294AD-7767-430D-90DD-96940CE20CDA}" destId="{DD1AD1B6-84E1-4B78-8187-769B9DF3ADEF}" srcOrd="10" destOrd="0" presId="urn:microsoft.com/office/officeart/2008/layout/LinedList"/>
    <dgm:cxn modelId="{C1F7B953-CAC3-4B6F-9523-BA193B2EAB2C}" type="presParOf" srcId="{C9B294AD-7767-430D-90DD-96940CE20CDA}" destId="{62AF19AD-79F7-4066-993C-9B9D21BD95F1}" srcOrd="11" destOrd="0" presId="urn:microsoft.com/office/officeart/2008/layout/LinedList"/>
    <dgm:cxn modelId="{1E373226-9E01-46F0-8CD5-31D3C71963D2}" type="presParOf" srcId="{62AF19AD-79F7-4066-993C-9B9D21BD95F1}" destId="{07F96074-8495-4DFF-83CC-BBE134A17552}" srcOrd="0" destOrd="0" presId="urn:microsoft.com/office/officeart/2008/layout/LinedList"/>
    <dgm:cxn modelId="{177936A3-6F4A-4357-862E-C60DE8FCB507}" type="presParOf" srcId="{62AF19AD-79F7-4066-993C-9B9D21BD95F1}" destId="{168992A2-DE2F-4A92-A7B3-B7BF958D20FA}" srcOrd="1" destOrd="0" presId="urn:microsoft.com/office/officeart/2008/layout/LinedList"/>
    <dgm:cxn modelId="{9715F5F1-CD53-4866-9963-FB9574658D4D}" type="presParOf" srcId="{C9B294AD-7767-430D-90DD-96940CE20CDA}" destId="{2B1068D5-E656-4270-AD88-685E83920E45}" srcOrd="12" destOrd="0" presId="urn:microsoft.com/office/officeart/2008/layout/LinedList"/>
    <dgm:cxn modelId="{50D339AE-59D6-41CB-A793-ED9FFAEC50EB}" type="presParOf" srcId="{C9B294AD-7767-430D-90DD-96940CE20CDA}" destId="{390C19B7-2B84-41A5-9240-B07CF17896EB}" srcOrd="13" destOrd="0" presId="urn:microsoft.com/office/officeart/2008/layout/LinedList"/>
    <dgm:cxn modelId="{CF407B92-4F7F-4F05-ADD2-BC3D2B7AC6DB}" type="presParOf" srcId="{390C19B7-2B84-41A5-9240-B07CF17896EB}" destId="{4E4569E2-7710-44E0-908E-60FD168901D8}" srcOrd="0" destOrd="0" presId="urn:microsoft.com/office/officeart/2008/layout/LinedList"/>
    <dgm:cxn modelId="{75601921-AB13-4E14-90D3-3BD9E333EC0A}" type="presParOf" srcId="{390C19B7-2B84-41A5-9240-B07CF17896EB}" destId="{2DB8466C-1284-4C01-BC6F-115593AF9E96}" srcOrd="1" destOrd="0" presId="urn:microsoft.com/office/officeart/2008/layout/LinedList"/>
    <dgm:cxn modelId="{D9AE02B8-E8B8-4316-AB0D-2D6326213340}" type="presParOf" srcId="{C9B294AD-7767-430D-90DD-96940CE20CDA}" destId="{E3439A10-9CB4-4362-B313-849EAE07C270}" srcOrd="14" destOrd="0" presId="urn:microsoft.com/office/officeart/2008/layout/LinedList"/>
    <dgm:cxn modelId="{EDEBC5AC-215F-4B94-945E-7EA96797AFFA}" type="presParOf" srcId="{C9B294AD-7767-430D-90DD-96940CE20CDA}" destId="{62DC5A89-C038-4542-9793-C792B91A5948}" srcOrd="15" destOrd="0" presId="urn:microsoft.com/office/officeart/2008/layout/LinedList"/>
    <dgm:cxn modelId="{D458FE46-CB7A-4549-B2DD-8A4FBBB95F96}" type="presParOf" srcId="{62DC5A89-C038-4542-9793-C792B91A5948}" destId="{7AEC1148-3531-4111-A040-EE77A4E0CD86}" srcOrd="0" destOrd="0" presId="urn:microsoft.com/office/officeart/2008/layout/LinedList"/>
    <dgm:cxn modelId="{EB4AEE84-2AD7-4951-9F04-6610B032EE3C}" type="presParOf" srcId="{62DC5A89-C038-4542-9793-C792B91A5948}" destId="{BA5AF705-3F2D-4928-B946-849FD468B6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segmentation models for pinpointing damage areas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description)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A101-B020-42DA-9933-692CFF38C07E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408D-C169-4104-979D-BE461075E319}">
      <dsp:nvSpPr>
        <dsp:cNvPr id="0" name=""/>
        <dsp:cNvSpPr/>
      </dsp:nvSpPr>
      <dsp:spPr>
        <a:xfrm>
          <a:off x="0" y="0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The Problem</a:t>
          </a:r>
          <a:endParaRPr lang="en-US" sz="3200" kern="1200" dirty="0"/>
        </a:p>
      </dsp:txBody>
      <dsp:txXfrm>
        <a:off x="0" y="0"/>
        <a:ext cx="6245265" cy="698668"/>
      </dsp:txXfrm>
    </dsp:sp>
    <dsp:sp modelId="{7342DD3C-8D4E-41B7-AE87-8965DBFB58AC}">
      <dsp:nvSpPr>
        <dsp:cNvPr id="0" name=""/>
        <dsp:cNvSpPr/>
      </dsp:nvSpPr>
      <dsp:spPr>
        <a:xfrm>
          <a:off x="0" y="698668"/>
          <a:ext cx="6245265" cy="0"/>
        </a:xfrm>
        <a:prstGeom prst="line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A83D3-AB89-4676-B3AB-3737EFF4386A}">
      <dsp:nvSpPr>
        <dsp:cNvPr id="0" name=""/>
        <dsp:cNvSpPr/>
      </dsp:nvSpPr>
      <dsp:spPr>
        <a:xfrm>
          <a:off x="0" y="69866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Solution Overview</a:t>
          </a:r>
          <a:endParaRPr lang="en-US" sz="3200" kern="1200"/>
        </a:p>
      </dsp:txBody>
      <dsp:txXfrm>
        <a:off x="0" y="698668"/>
        <a:ext cx="6245265" cy="698668"/>
      </dsp:txXfrm>
    </dsp:sp>
    <dsp:sp modelId="{0D3FB612-67EF-4083-B99A-3FEBBD91471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221E-C4A9-4895-924D-9A845126627F}">
      <dsp:nvSpPr>
        <dsp:cNvPr id="0" name=""/>
        <dsp:cNvSpPr/>
      </dsp:nvSpPr>
      <dsp:spPr>
        <a:xfrm>
          <a:off x="0" y="1397336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Dataset Overview</a:t>
          </a:r>
          <a:endParaRPr lang="en-US" sz="3200" kern="1200" dirty="0"/>
        </a:p>
      </dsp:txBody>
      <dsp:txXfrm>
        <a:off x="0" y="1397336"/>
        <a:ext cx="6245265" cy="698668"/>
      </dsp:txXfrm>
    </dsp:sp>
    <dsp:sp modelId="{8DF990A4-9951-47AC-A685-85E21752F723}">
      <dsp:nvSpPr>
        <dsp:cNvPr id="0" name=""/>
        <dsp:cNvSpPr/>
      </dsp:nvSpPr>
      <dsp:spPr>
        <a:xfrm>
          <a:off x="0" y="2096005"/>
          <a:ext cx="6245265" cy="0"/>
        </a:xfrm>
        <a:prstGeom prst="line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FF56-5EFE-4886-BBD4-361EF618F0D5}">
      <dsp:nvSpPr>
        <dsp:cNvPr id="0" name=""/>
        <dsp:cNvSpPr/>
      </dsp:nvSpPr>
      <dsp:spPr>
        <a:xfrm>
          <a:off x="0" y="2096005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/>
            <a:t>CNN Model Architecture</a:t>
          </a:r>
          <a:endParaRPr lang="en-US" sz="3200" kern="1200"/>
        </a:p>
      </dsp:txBody>
      <dsp:txXfrm>
        <a:off x="0" y="2096005"/>
        <a:ext cx="6245265" cy="698668"/>
      </dsp:txXfrm>
    </dsp:sp>
    <dsp:sp modelId="{75500124-1840-4968-866A-3ACA01BD1576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6787-2F1D-4296-83C8-EB640960E0B1}">
      <dsp:nvSpPr>
        <dsp:cNvPr id="0" name=""/>
        <dsp:cNvSpPr/>
      </dsp:nvSpPr>
      <dsp:spPr>
        <a:xfrm>
          <a:off x="0" y="2794673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Model Evaluation</a:t>
          </a:r>
          <a:endParaRPr lang="en-US" sz="3200" kern="1200" dirty="0"/>
        </a:p>
      </dsp:txBody>
      <dsp:txXfrm>
        <a:off x="0" y="2794673"/>
        <a:ext cx="6245265" cy="698668"/>
      </dsp:txXfrm>
    </dsp:sp>
    <dsp:sp modelId="{DD1AD1B6-84E1-4B78-8187-769B9DF3ADEF}">
      <dsp:nvSpPr>
        <dsp:cNvPr id="0" name=""/>
        <dsp:cNvSpPr/>
      </dsp:nvSpPr>
      <dsp:spPr>
        <a:xfrm>
          <a:off x="0" y="3493341"/>
          <a:ext cx="6245265" cy="0"/>
        </a:xfrm>
        <a:prstGeom prst="line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6074-8495-4DFF-83CC-BBE134A17552}">
      <dsp:nvSpPr>
        <dsp:cNvPr id="0" name=""/>
        <dsp:cNvSpPr/>
      </dsp:nvSpPr>
      <dsp:spPr>
        <a:xfrm>
          <a:off x="0" y="3493341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Deployment</a:t>
          </a:r>
          <a:endParaRPr lang="en-US" sz="3200" kern="1200" dirty="0"/>
        </a:p>
      </dsp:txBody>
      <dsp:txXfrm>
        <a:off x="0" y="3493341"/>
        <a:ext cx="6245265" cy="698668"/>
      </dsp:txXfrm>
    </dsp:sp>
    <dsp:sp modelId="{2B1068D5-E656-4270-AD88-685E83920E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69E2-7710-44E0-908E-60FD168901D8}">
      <dsp:nvSpPr>
        <dsp:cNvPr id="0" name=""/>
        <dsp:cNvSpPr/>
      </dsp:nvSpPr>
      <dsp:spPr>
        <a:xfrm>
          <a:off x="0" y="489067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Future Work and Conclusion</a:t>
          </a:r>
          <a:endParaRPr lang="en-US" sz="3200" kern="1200" dirty="0"/>
        </a:p>
      </dsp:txBody>
      <dsp:txXfrm>
        <a:off x="0" y="4890678"/>
        <a:ext cx="6245265" cy="698668"/>
      </dsp:txXfrm>
    </dsp:sp>
    <dsp:sp modelId="{E3439A10-9CB4-4362-B313-849EAE07C270}">
      <dsp:nvSpPr>
        <dsp:cNvPr id="0" name=""/>
        <dsp:cNvSpPr/>
      </dsp:nvSpPr>
      <dsp:spPr>
        <a:xfrm>
          <a:off x="0" y="4890678"/>
          <a:ext cx="624526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C1148-3531-4111-A040-EE77A4E0CD86}">
      <dsp:nvSpPr>
        <dsp:cNvPr id="0" name=""/>
        <dsp:cNvSpPr/>
      </dsp:nvSpPr>
      <dsp:spPr>
        <a:xfrm>
          <a:off x="0" y="4231918"/>
          <a:ext cx="6245265" cy="698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Business Impact</a:t>
          </a:r>
          <a:endParaRPr lang="en-US" sz="3200" kern="1200" dirty="0"/>
        </a:p>
      </dsp:txBody>
      <dsp:txXfrm>
        <a:off x="0" y="4231918"/>
        <a:ext cx="6245265" cy="698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segmentation models for pinpointing damage areas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description)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20 August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Capstone Project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Selection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B90EE2-F7C9-5352-E651-51A457EC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1633495"/>
            <a:ext cx="4418554" cy="4491330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535D65D-7454-9B68-9979-5D44C0C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06" y="3860528"/>
            <a:ext cx="7216498" cy="226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9DD3B-BFC0-778B-D456-C5D5BE6ACF3A}"/>
              </a:ext>
            </a:extLst>
          </p:cNvPr>
          <p:cNvSpPr txBox="1"/>
          <p:nvPr/>
        </p:nvSpPr>
        <p:spPr>
          <a:xfrm>
            <a:off x="4935794" y="1992751"/>
            <a:ext cx="692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MobileNetV2_3 (</a:t>
            </a:r>
            <a:r>
              <a:rPr lang="en-AU" dirty="0"/>
              <a:t>dropout rate: 0.5</a:t>
            </a:r>
            <a:r>
              <a:rPr lang="en-AU" i="1" dirty="0"/>
              <a:t>): </a:t>
            </a:r>
            <a:r>
              <a:rPr lang="en-GB" dirty="0"/>
              <a:t> accuracy 79%</a:t>
            </a:r>
            <a:r>
              <a:rPr lang="en-AU" dirty="0"/>
              <a:t> </a:t>
            </a:r>
          </a:p>
          <a:p>
            <a:r>
              <a:rPr lang="en-AU" dirty="0"/>
              <a:t>      offers the most balanced and reliable performance across all metrics</a:t>
            </a:r>
          </a:p>
        </p:txBody>
      </p:sp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377D-2DCE-8957-A57F-3046B6EE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Deployment</a:t>
            </a:r>
          </a:p>
        </p:txBody>
      </p:sp>
      <p:pic>
        <p:nvPicPr>
          <p:cNvPr id="4" name="demo_yz">
            <a:hlinkClick r:id="" action="ppaction://media"/>
            <a:extLst>
              <a:ext uri="{FF2B5EF4-FFF2-40B4-BE49-F238E27FC236}">
                <a16:creationId xmlns:a16="http://schemas.microsoft.com/office/drawing/2014/main" id="{7645715B-0C52-EAC6-1052-B4194F2D445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73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391133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9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073987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4265-FFA1-6BB1-DE5E-E1D4D190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9DAC-F3C5-748A-5EE9-BA560EA3F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AU" dirty="0"/>
              <a:t>https://www.kaggle.com/code/pavansanagapati/a-simple-cnn-model-beginner-guide</a:t>
            </a:r>
          </a:p>
          <a:p>
            <a:r>
              <a:rPr lang="en-AU" dirty="0"/>
              <a:t>https://medium.com/analytics-vidhya/types-of-convolutional-neural-networks-lenet-alexnet-vgg-16-net-resnet-and-inception-net-759e5f197580</a:t>
            </a:r>
          </a:p>
          <a:p>
            <a:r>
              <a:rPr lang="en-AU" dirty="0"/>
              <a:t>https://www.geeksforgeeks.org/computer-vision/what-is-mobilenet-v2/</a:t>
            </a:r>
          </a:p>
          <a:p>
            <a:r>
              <a:rPr lang="en-AU" dirty="0"/>
              <a:t>https://machinelearningmastery.com/how-to-configure-the-number-of-layers-and-nodes-in-a-neural-network</a:t>
            </a:r>
          </a:p>
          <a:p>
            <a:r>
              <a:rPr lang="en-AU" dirty="0"/>
              <a:t>https://www.kaggle.com/datasets/hamzamanssor/car-damage-assessment/data</a:t>
            </a:r>
          </a:p>
          <a:p>
            <a:r>
              <a:rPr lang="en-AU" dirty="0"/>
              <a:t>https://docs.streamlit.io/deploy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16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BA1F1-F79D-3430-AF1E-C21869F2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73068-EA4A-8AD4-7878-44F1F1E4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573342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Education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Science and AI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Ph.D. in Computer Science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Experience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Middleware Technologies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Cloud Computing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800" b="1" dirty="0"/>
              <a:t>Certificates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DevOps Engineer – Professional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AWS Certified Solution Architect – Professional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ducation">
            <a:extLst>
              <a:ext uri="{FF2B5EF4-FFF2-40B4-BE49-F238E27FC236}">
                <a16:creationId xmlns:a16="http://schemas.microsoft.com/office/drawing/2014/main" id="{6AE97499-B988-24D3-A5DF-4448631E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1522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4540B-D6C8-AF87-12CE-B910B3504BD9}"/>
              </a:ext>
            </a:extLst>
          </p:cNvPr>
          <p:cNvSpPr txBox="1"/>
          <p:nvPr/>
        </p:nvSpPr>
        <p:spPr>
          <a:xfrm>
            <a:off x="958646" y="729734"/>
            <a:ext cx="1008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Manual Car Damage Assessment – The Problem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B8A8-5F15-1EAB-ACEC-F63AC2BA5286}"/>
              </a:ext>
            </a:extLst>
          </p:cNvPr>
          <p:cNvSpPr txBox="1"/>
          <p:nvPr/>
        </p:nvSpPr>
        <p:spPr>
          <a:xfrm>
            <a:off x="1042220" y="2630890"/>
            <a:ext cx="1032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600" dirty="0"/>
              <a:t>🕒</a:t>
            </a:r>
            <a:r>
              <a:rPr lang="en-AU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CB36-D468-3263-6A8A-A8819F4ABA80}"/>
              </a:ext>
            </a:extLst>
          </p:cNvPr>
          <p:cNvSpPr txBox="1"/>
          <p:nvPr/>
        </p:nvSpPr>
        <p:spPr>
          <a:xfrm>
            <a:off x="3333137" y="2636963"/>
            <a:ext cx="1219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⚖️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CAB5-9F94-8682-3C64-799D26194069}"/>
              </a:ext>
            </a:extLst>
          </p:cNvPr>
          <p:cNvSpPr txBox="1"/>
          <p:nvPr/>
        </p:nvSpPr>
        <p:spPr>
          <a:xfrm>
            <a:off x="5486402" y="2677056"/>
            <a:ext cx="1032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23F36-DAEB-2902-7B40-D0BF5EA6D7E4}"/>
              </a:ext>
            </a:extLst>
          </p:cNvPr>
          <p:cNvSpPr txBox="1"/>
          <p:nvPr/>
        </p:nvSpPr>
        <p:spPr>
          <a:xfrm>
            <a:off x="7708492" y="269688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E35F-058E-B68B-0724-C2E005C5BE18}"/>
              </a:ext>
            </a:extLst>
          </p:cNvPr>
          <p:cNvSpPr txBox="1"/>
          <p:nvPr/>
        </p:nvSpPr>
        <p:spPr>
          <a:xfrm>
            <a:off x="9854277" y="270640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6000" dirty="0"/>
              <a:t>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66362-C032-D236-9A78-D8A05BE2B352}"/>
              </a:ext>
            </a:extLst>
          </p:cNvPr>
          <p:cNvSpPr txBox="1"/>
          <p:nvPr/>
        </p:nvSpPr>
        <p:spPr>
          <a:xfrm>
            <a:off x="717755" y="4121899"/>
            <a:ext cx="20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dirty="0"/>
              <a:t>Time-consuming &amp; </a:t>
            </a:r>
            <a:r>
              <a:rPr lang="en-AU" dirty="0" err="1"/>
              <a:t>labor-intensive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FAB2-40FA-C17C-EFC8-5DC3504FBB95}"/>
              </a:ext>
            </a:extLst>
          </p:cNvPr>
          <p:cNvSpPr txBox="1"/>
          <p:nvPr/>
        </p:nvSpPr>
        <p:spPr>
          <a:xfrm>
            <a:off x="3333137" y="4121899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Inconsistent evaluations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CC1A1-69A0-2E3E-59E0-6C7E0DC6BAA0}"/>
              </a:ext>
            </a:extLst>
          </p:cNvPr>
          <p:cNvSpPr txBox="1"/>
          <p:nvPr/>
        </p:nvSpPr>
        <p:spPr>
          <a:xfrm>
            <a:off x="5486402" y="4110141"/>
            <a:ext cx="139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Prone to human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20ADE-E1CA-ABE6-BBA2-67B9EADEEF0D}"/>
              </a:ext>
            </a:extLst>
          </p:cNvPr>
          <p:cNvSpPr txBox="1"/>
          <p:nvPr/>
        </p:nvSpPr>
        <p:spPr>
          <a:xfrm>
            <a:off x="7536401" y="4152676"/>
            <a:ext cx="149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Delay in claim settlements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97BCB-3C5B-BB2C-7115-7ED53D345D04}"/>
              </a:ext>
            </a:extLst>
          </p:cNvPr>
          <p:cNvSpPr txBox="1"/>
          <p:nvPr/>
        </p:nvSpPr>
        <p:spPr>
          <a:xfrm>
            <a:off x="9792878" y="4125067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costs &amp; fraud risk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9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F3C5-53CA-67A9-E046-4C6D8A45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FC077-AB22-658B-0804-1B2FAEFD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AU" dirty="0"/>
              <a:t>Several models were tested during the project:</a:t>
            </a:r>
          </a:p>
          <a:p>
            <a:pPr lvl="1"/>
            <a:r>
              <a:rPr lang="en-AU" dirty="0"/>
              <a:t>MobileNetV2 (using transfer learning)</a:t>
            </a:r>
          </a:p>
          <a:p>
            <a:pPr lvl="1"/>
            <a:r>
              <a:rPr lang="en-AU" dirty="0"/>
              <a:t>VGG-16 (using transfer learning)</a:t>
            </a:r>
          </a:p>
          <a:p>
            <a:pPr lvl="1"/>
            <a:r>
              <a:rPr lang="en-AU" dirty="0"/>
              <a:t>Custom CNN (built from scratch)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dirty="0"/>
              <a:t>For each model, we experimented with different dropout rates—0.2, 0.3, and 0.5—to assess their impact on model performance.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27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1FE6-C4DB-0510-4AD9-6B50A9F4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the 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2059C9-3C7B-C9E6-6F91-9222B44B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5" y="2263722"/>
            <a:ext cx="4872324" cy="2097652"/>
          </a:xfrm>
          <a:prstGeom prst="rect">
            <a:avLst/>
          </a:prstGeom>
        </p:spPr>
      </p:pic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A0CC78CE-720C-3BBD-4A7F-111554A13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83" y="1777682"/>
            <a:ext cx="5733415" cy="33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9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1404</TotalTime>
  <Words>437</Words>
  <Application>Microsoft Office PowerPoint</Application>
  <PresentationFormat>Widescreen</PresentationFormat>
  <Paragraphs>97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Automated Car Damage Detection for Insurance Claims</vt:lpstr>
      <vt:lpstr>BIO</vt:lpstr>
      <vt:lpstr>Agenda</vt:lpstr>
      <vt:lpstr>PowerPoint Presentation</vt:lpstr>
      <vt:lpstr>Solution Overview Automated Damage Detection using Image Classification</vt:lpstr>
      <vt:lpstr>Dataset Overview</vt:lpstr>
      <vt:lpstr>CNN Model Architecture</vt:lpstr>
      <vt:lpstr>Modelling</vt:lpstr>
      <vt:lpstr>Summary of the Results</vt:lpstr>
      <vt:lpstr>Model Selection</vt:lpstr>
      <vt:lpstr>Deployment</vt:lpstr>
      <vt:lpstr>Business Impact</vt:lpstr>
      <vt:lpstr>Future Work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45</cp:revision>
  <dcterms:created xsi:type="dcterms:W3CDTF">2025-07-18T01:45:35Z</dcterms:created>
  <dcterms:modified xsi:type="dcterms:W3CDTF">2025-08-16T07:19:03Z</dcterms:modified>
  <cp:category/>
</cp:coreProperties>
</file>