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/tzFaFIwLzwMZfq7k3lQz618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489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882185" y="4827848"/>
            <a:ext cx="2770496" cy="5220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至Moodle點選Webex連結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>
            <a:stCxn id="87" idx="1"/>
          </p:cNvCxnSpPr>
          <p:nvPr/>
        </p:nvCxnSpPr>
        <p:spPr>
          <a:xfrm flipH="1">
            <a:off x="5117785" y="5088862"/>
            <a:ext cx="764400" cy="18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10820400" y="6446520"/>
            <a:ext cx="1264920" cy="411480"/>
          </a:xfrm>
          <a:prstGeom prst="rect">
            <a:avLst/>
          </a:prstGeom>
          <a:solidFill>
            <a:srgbClr val="484848"/>
          </a:solidFill>
          <a:ln w="25400" cap="flat" cmpd="sng">
            <a:solidFill>
              <a:srgbClr val="48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8160557" y="6176976"/>
            <a:ext cx="1910700" cy="532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按下”Join”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2"/>
          <p:cNvCxnSpPr>
            <a:stCxn id="97" idx="0"/>
          </p:cNvCxnSpPr>
          <p:nvPr/>
        </p:nvCxnSpPr>
        <p:spPr>
          <a:xfrm rot="10800000">
            <a:off x="9054407" y="5198376"/>
            <a:ext cx="61500" cy="9786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2"/>
          <p:cNvSpPr/>
          <p:nvPr/>
        </p:nvSpPr>
        <p:spPr>
          <a:xfrm>
            <a:off x="10820400" y="6446520"/>
            <a:ext cx="1264920" cy="411480"/>
          </a:xfrm>
          <a:prstGeom prst="rect">
            <a:avLst/>
          </a:prstGeom>
          <a:solidFill>
            <a:srgbClr val="484848"/>
          </a:solidFill>
          <a:ln w="25400" cap="flat" cmpd="sng">
            <a:solidFill>
              <a:srgbClr val="48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7815985" y="3747886"/>
            <a:ext cx="4077300" cy="641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第一次使用時，網頁會引導安裝Webex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之後點擊開啟Webex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>
            <a:stCxn id="107" idx="1"/>
          </p:cNvCxnSpPr>
          <p:nvPr/>
        </p:nvCxnSpPr>
        <p:spPr>
          <a:xfrm rot="10800000">
            <a:off x="6833485" y="2684686"/>
            <a:ext cx="982500" cy="1383900"/>
          </a:xfrm>
          <a:prstGeom prst="bentConnector2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3"/>
          <p:cNvSpPr/>
          <p:nvPr/>
        </p:nvSpPr>
        <p:spPr>
          <a:xfrm>
            <a:off x="10820400" y="6446520"/>
            <a:ext cx="1264920" cy="411480"/>
          </a:xfrm>
          <a:prstGeom prst="rect">
            <a:avLst/>
          </a:prstGeom>
          <a:solidFill>
            <a:srgbClr val="484848"/>
          </a:solidFill>
          <a:ln w="25400" cap="flat" cmpd="sng">
            <a:solidFill>
              <a:srgbClr val="48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655092" y="5934479"/>
            <a:ext cx="2265528" cy="4367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先確認是否有開鏡頭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1794206" y="6364857"/>
            <a:ext cx="4312800" cy="12600"/>
          </a:xfrm>
          <a:prstGeom prst="bentConnector4">
            <a:avLst>
              <a:gd name="adj1" fmla="val 0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4"/>
          <p:cNvSpPr/>
          <p:nvPr/>
        </p:nvSpPr>
        <p:spPr>
          <a:xfrm>
            <a:off x="9430603" y="5934479"/>
            <a:ext cx="2115403" cy="4367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再按下“加入會議”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>
            <a:stCxn id="119" idx="1"/>
          </p:cNvCxnSpPr>
          <p:nvPr/>
        </p:nvCxnSpPr>
        <p:spPr>
          <a:xfrm rot="10800000">
            <a:off x="8257003" y="6152843"/>
            <a:ext cx="117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4"/>
          <p:cNvSpPr/>
          <p:nvPr/>
        </p:nvSpPr>
        <p:spPr>
          <a:xfrm>
            <a:off x="10820400" y="6446520"/>
            <a:ext cx="1264920" cy="411480"/>
          </a:xfrm>
          <a:prstGeom prst="rect">
            <a:avLst/>
          </a:prstGeom>
          <a:solidFill>
            <a:srgbClr val="484848"/>
          </a:solidFill>
          <a:ln w="25400" cap="flat" cmpd="sng">
            <a:solidFill>
              <a:srgbClr val="48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7301552" y="3425588"/>
            <a:ext cx="3712191" cy="4640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476096" y="5513696"/>
            <a:ext cx="2483892" cy="4744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成功進入會議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820400" y="6446520"/>
            <a:ext cx="1264920" cy="411480"/>
          </a:xfrm>
          <a:prstGeom prst="rect">
            <a:avLst/>
          </a:prstGeom>
          <a:solidFill>
            <a:srgbClr val="484848"/>
          </a:solidFill>
          <a:ln w="25400" cap="flat" cmpd="sng">
            <a:solidFill>
              <a:srgbClr val="48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寬螢幕</PresentationFormat>
  <Paragraphs>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CTLD</dc:creator>
  <cp:lastModifiedBy>user</cp:lastModifiedBy>
  <cp:revision>1</cp:revision>
  <dcterms:created xsi:type="dcterms:W3CDTF">2021-05-27T06:47:59Z</dcterms:created>
  <dcterms:modified xsi:type="dcterms:W3CDTF">2022-04-08T10:53:45Z</dcterms:modified>
</cp:coreProperties>
</file>