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22721-5C71-1F13-B1EC-F7B97E42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5517BC-DE4F-9FA3-A91C-8C7509DB0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BF91D-FD78-B65A-06E9-CB54133A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F6F46-68E3-E01C-7680-8364656D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08284-D947-008E-E613-E777E0D0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99C27-F1A0-3023-E988-1F5E524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065777-98D9-DFD9-BBC8-9507C470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FF8AE-71D7-1272-C06F-82B09C17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D921D-6C56-82F5-86AC-D55C6B85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79EFF-BC7C-51EA-BE0D-CC73802E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907009-7C46-8EDE-163C-28084E45C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702877-5CE5-2BFE-ECC8-F5287A3D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AEAB0-64F1-E023-D99B-86A68FB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CF218-34D6-1888-D06E-FC588E9B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A01C3-00D6-59B5-B6B9-BA5F72E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EC5E8-4126-C872-D763-93C13291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77608-0879-A918-98BA-11E14083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CA14BB-8CC4-5760-8FF0-AF5BF38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EBD80-27DD-74DE-F370-C73B8B15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5DAC3-9F91-2359-102C-54CB6804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9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134E2-7079-F1E0-0D28-E3050507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61FD4-2B3B-A2E3-5CF5-E18D22AA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5D608-8372-47F3-23D9-55C03BBA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9C1CB-2A6F-8FF1-4D20-8675CF2F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B1D276-6D22-B66E-60EC-A7A87DC6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07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9CDC2-C7B5-7C9A-2149-52296705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538CE-35F3-54F9-3177-34860459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39BB50-CE23-20EF-D747-1586876C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98FE2-B833-E25B-1DE0-BF490957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D5FF7B-F4C7-81A1-5CB3-C735531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820F18-3E7D-26C8-40A2-00507CC0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5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25DB-829D-AC2A-1519-0C4BB34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9092A-C438-A64F-24A2-EEE2F74B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BA8638-BBF4-AF15-2A15-6507602B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A2646E-2422-A67E-72D9-6E02AF243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A6966E-ABE5-FBE3-2103-90C0B518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ECFEF8-310C-436A-3806-65CC3BCA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A9C815-7E1C-8E03-3ADC-B5FC1244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4BC82C-11CC-7A6D-831F-E69266D2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D6F5-3D0C-D33B-9034-739E5E54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CD69D8-6A3C-B0F1-2557-DAE4846B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7781E-622D-9F14-2F0E-36EFD469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E1444A-4B26-8293-47FF-BA8AF73B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232850-514C-7E4F-168D-7A36BCD4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0C8677-6716-6FB1-4E21-9C688D5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7EF1ED-A0EB-21D0-3A1D-D1B3401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4275-7FD0-E9EF-9255-CD463B5C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C7C68-C726-6549-485B-89823471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A1F750-CEA4-C994-BF72-10C16B92F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9FB6B7-395C-958F-03BA-60BD215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F6C6C0-61B2-CD3B-2FB9-CB14D9B5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586E29-6CA1-1189-2538-782D5A71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09658-ACAE-5AF4-7118-D793B0A9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FAB52A-4F0D-C78C-BC15-0CD22118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9B03FD-20E9-425C-DF0D-5996F8BDE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E7597-61F5-C884-0954-9027A600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DE304C-3C9D-4FCF-828A-62E9C124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6BB857-CB56-8454-CC1A-2F8C47C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99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588D5E-C6CA-24D7-F8E7-7E011E43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95C5A-7852-04C8-2ED2-AE8C70E6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833D0-C885-96DC-34BC-D4EF9110B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8119-0397-4EC9-AD83-AD4695C5C00E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A3A871-D7B1-EF59-6CED-6B8E4975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74AA7-151C-51ED-7CBE-102E6995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27A2-7D52-46C6-8760-D3DD19693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B7CB973A-A96B-0CD7-D68B-3714AD44B262}"/>
              </a:ext>
            </a:extLst>
          </p:cNvPr>
          <p:cNvSpPr/>
          <p:nvPr/>
        </p:nvSpPr>
        <p:spPr>
          <a:xfrm>
            <a:off x="2495601" y="2090041"/>
            <a:ext cx="168855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STORE</a:t>
            </a:r>
            <a:endParaRPr lang="zh-TW" altLang="en-US" sz="16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12F29F3-1859-FACB-43E4-5F29F1672FE4}"/>
              </a:ext>
            </a:extLst>
          </p:cNvPr>
          <p:cNvSpPr/>
          <p:nvPr/>
        </p:nvSpPr>
        <p:spPr>
          <a:xfrm>
            <a:off x="5369266" y="1065539"/>
            <a:ext cx="168855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DEMOSAIC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6081E86-47B2-5A22-07D9-A8089C065ED3}"/>
              </a:ext>
            </a:extLst>
          </p:cNvPr>
          <p:cNvSpPr/>
          <p:nvPr/>
        </p:nvSpPr>
        <p:spPr>
          <a:xfrm>
            <a:off x="8212268" y="1908918"/>
            <a:ext cx="168855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STORE_DE</a:t>
            </a:r>
            <a:endParaRPr lang="zh-TW" altLang="en-US" sz="1600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7619FF2-CDB2-F873-A6FE-B88D9C0C885D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rot="16200000" flipV="1">
            <a:off x="3339876" y="1600702"/>
            <a:ext cx="12700" cy="1193986"/>
          </a:xfrm>
          <a:prstGeom prst="curvedConnector3">
            <a:avLst>
              <a:gd name="adj1" fmla="val 2647669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12B8174A-ABE5-46DC-FAB1-B8EBA33F661F}"/>
              </a:ext>
            </a:extLst>
          </p:cNvPr>
          <p:cNvSpPr/>
          <p:nvPr/>
        </p:nvSpPr>
        <p:spPr>
          <a:xfrm>
            <a:off x="4184151" y="3595759"/>
            <a:ext cx="1428820" cy="735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FINISH</a:t>
            </a:r>
            <a:endParaRPr lang="zh-TW" altLang="en-US" dirty="0"/>
          </a:p>
        </p:txBody>
      </p:sp>
      <p:cxnSp>
        <p:nvCxnSpPr>
          <p:cNvPr id="61" name="接點: 弧形 60">
            <a:extLst>
              <a:ext uri="{FF2B5EF4-FFF2-40B4-BE49-F238E27FC236}">
                <a16:creationId xmlns:a16="http://schemas.microsoft.com/office/drawing/2014/main" id="{BD09837E-178F-A2AA-4BB5-C36AAD377B9F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rot="10800000">
            <a:off x="6213542" y="1800645"/>
            <a:ext cx="1998727" cy="475827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接點: 弧形 73">
            <a:extLst>
              <a:ext uri="{FF2B5EF4-FFF2-40B4-BE49-F238E27FC236}">
                <a16:creationId xmlns:a16="http://schemas.microsoft.com/office/drawing/2014/main" id="{3B61A10A-331E-2E0A-A1E1-91CC18E234A9}"/>
              </a:ext>
            </a:extLst>
          </p:cNvPr>
          <p:cNvCxnSpPr>
            <a:cxnSpLocks/>
            <a:stCxn id="7" idx="4"/>
            <a:endCxn id="12" idx="6"/>
          </p:cNvCxnSpPr>
          <p:nvPr/>
        </p:nvCxnSpPr>
        <p:spPr>
          <a:xfrm rot="5400000">
            <a:off x="6675113" y="1581881"/>
            <a:ext cx="1319289" cy="3443572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C02FE5C7-5897-F8EE-CC3F-7DC4E27F9C96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7057816" y="1433092"/>
            <a:ext cx="1401734" cy="583480"/>
          </a:xfrm>
          <a:prstGeom prst="curvedConnector2">
            <a:avLst/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AF57F3B9-877D-5F86-A0A3-8673E644A7AB}"/>
              </a:ext>
            </a:extLst>
          </p:cNvPr>
          <p:cNvCxnSpPr>
            <a:cxnSpLocks/>
            <a:stCxn id="6" idx="7"/>
            <a:endCxn id="6" idx="1"/>
          </p:cNvCxnSpPr>
          <p:nvPr/>
        </p:nvCxnSpPr>
        <p:spPr>
          <a:xfrm rot="16200000" flipV="1">
            <a:off x="6213541" y="576200"/>
            <a:ext cx="12700" cy="1193986"/>
          </a:xfrm>
          <a:prstGeom prst="curvedConnector3">
            <a:avLst>
              <a:gd name="adj1" fmla="val 2647669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96AB4DE4-F442-4CC7-1742-A29F3DAA4C6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184151" y="1433092"/>
            <a:ext cx="1185115" cy="1024502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7395D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6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黃彥承 HUANG,YAN-CHENG</dc:creator>
  <cp:lastModifiedBy>黃彥承 HUANG,YAN-CHENG</cp:lastModifiedBy>
  <cp:revision>5</cp:revision>
  <dcterms:created xsi:type="dcterms:W3CDTF">2023-05-17T13:20:14Z</dcterms:created>
  <dcterms:modified xsi:type="dcterms:W3CDTF">2023-06-09T10:03:19Z</dcterms:modified>
</cp:coreProperties>
</file>