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43671D5-EC20-DD35-B46B-2E8829ABD7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4ECC2BE-57AA-2DD1-3AAB-D74F8A5E3D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BF5FA7F-F8F2-B175-7FD3-25DDA7919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FFD5F-9E3E-4C9F-9CAD-DE7458A2D74F}" type="datetimeFigureOut">
              <a:rPr lang="zh-TW" altLang="en-US" smtClean="0"/>
              <a:t>2023/3/25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DD9BCDA-80D7-5A97-F808-43932713A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9CA6175-A8E6-E720-7F4C-FA39C3234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A852B-5D30-43A1-AA4C-3ED866B185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94149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25F190-550B-B686-80E8-EFF20F532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EBDEA83-2AAE-0E03-3781-F036F70581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F3F7B98-8310-6CFA-ACC8-55976BEBB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FFD5F-9E3E-4C9F-9CAD-DE7458A2D74F}" type="datetimeFigureOut">
              <a:rPr lang="zh-TW" altLang="en-US" smtClean="0"/>
              <a:t>2023/3/25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B87D62E-6822-1914-D958-C614B8E1B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0920DD6-656F-148B-46BF-20F592DEB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A852B-5D30-43A1-AA4C-3ED866B185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0495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4E2D8331-7805-155A-9442-CF8B80054D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9B31667-D114-421B-170C-C114DD8CB2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130A465-4880-01B0-9B74-BE88C0843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FFD5F-9E3E-4C9F-9CAD-DE7458A2D74F}" type="datetimeFigureOut">
              <a:rPr lang="zh-TW" altLang="en-US" smtClean="0"/>
              <a:t>2023/3/25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8D459EE-9773-68B3-8848-E73F5AA29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0C3F165-EC5B-EDC3-497B-E3EBA3D27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A852B-5D30-43A1-AA4C-3ED866B185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8095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AAC15E5-301A-15FD-8D4F-05E5394F4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E4C879B-0CB3-F8F7-076B-72516A78CD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037892D-18C9-4F7B-A422-BB4667316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FFD5F-9E3E-4C9F-9CAD-DE7458A2D74F}" type="datetimeFigureOut">
              <a:rPr lang="zh-TW" altLang="en-US" smtClean="0"/>
              <a:t>2023/3/25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D8E3BAF-B0D3-8DA2-10E6-AD69BF1D3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9A29E2D-9197-6DCD-F519-17CA913AB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A852B-5D30-43A1-AA4C-3ED866B185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9038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4BE1D7F-C200-4FE8-C0FF-51B108A04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EDF8627-CA93-F0B1-DFA2-D9596B7F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06D3A41-ADD0-EB51-65CD-768B65736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FFD5F-9E3E-4C9F-9CAD-DE7458A2D74F}" type="datetimeFigureOut">
              <a:rPr lang="zh-TW" altLang="en-US" smtClean="0"/>
              <a:t>2023/3/25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86E6CD1-5FE6-7A8B-3166-51F47A511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0656EF4-0FDA-0DA5-0F7F-1C756A665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A852B-5D30-43A1-AA4C-3ED866B185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4254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33B89FD-2367-3370-06A1-0B85024B5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DC13D39-0EF8-2E91-76BD-4EAED57C39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D22511C-C541-8A67-0331-A3DCE22844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0010A3F-B319-C363-2AAD-0258A7477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FFD5F-9E3E-4C9F-9CAD-DE7458A2D74F}" type="datetimeFigureOut">
              <a:rPr lang="zh-TW" altLang="en-US" smtClean="0"/>
              <a:t>2023/3/25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9D23999-878F-5296-4151-261AB4124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9BAC37B-CB4E-AB8D-1312-1D43CB53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A852B-5D30-43A1-AA4C-3ED866B185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6880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ECF8B02-EEB6-029A-E7E3-EE55DC6EB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7D126AA-EDF8-8645-542D-ED80C0F638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DF95E35-C388-9140-CE4B-3596F81C00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499AD8CF-C6E3-7204-1701-F683BE549F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CB84B6C4-CA7C-C2CE-3D8B-B6D2846D71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79A94D28-190E-5A96-1D95-649D7298D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FFD5F-9E3E-4C9F-9CAD-DE7458A2D74F}" type="datetimeFigureOut">
              <a:rPr lang="zh-TW" altLang="en-US" smtClean="0"/>
              <a:t>2023/3/25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6B79E78D-15CF-28D4-4151-3CA0BB109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4E1E9244-1771-9F22-E35A-2F45C2CCC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A852B-5D30-43A1-AA4C-3ED866B185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6871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8A9B2F0-2527-D5FE-E6A1-E17D85FD8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418D8944-2299-4616-2BDD-6D238AF0F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FFD5F-9E3E-4C9F-9CAD-DE7458A2D74F}" type="datetimeFigureOut">
              <a:rPr lang="zh-TW" altLang="en-US" smtClean="0"/>
              <a:t>2023/3/25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3EAC2FAB-67F8-05EE-BD5B-725A715CC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CB3EE23-B2AE-D9CA-2D81-9E4117828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A852B-5D30-43A1-AA4C-3ED866B185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6527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F3CD35BB-17A5-0E69-3D3E-25EB46283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FFD5F-9E3E-4C9F-9CAD-DE7458A2D74F}" type="datetimeFigureOut">
              <a:rPr lang="zh-TW" altLang="en-US" smtClean="0"/>
              <a:t>2023/3/25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B1ABBD61-DAC3-E362-23ED-3E35B4703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5694CB4-327B-3A99-F275-4E4119A57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A852B-5D30-43A1-AA4C-3ED866B185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0633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09268F-893A-66C9-9D04-E65FEED9D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F7092C8-10E3-F8E6-D681-34C70C4DFE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3D2D562-EDB9-FF31-B24C-12BAFEC80D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628CB12-EFA9-83F1-8773-514D86759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FFD5F-9E3E-4C9F-9CAD-DE7458A2D74F}" type="datetimeFigureOut">
              <a:rPr lang="zh-TW" altLang="en-US" smtClean="0"/>
              <a:t>2023/3/25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305F520-F920-796E-56D9-8BBD44491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67F4A43-518F-598E-E609-2ED12C8D2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A852B-5D30-43A1-AA4C-3ED866B185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8499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0588F87-8701-49EC-8A96-C49AA04F1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3E61097F-DF62-9A57-EE6E-5E4A5D99B1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1D9FFE1-EA68-6906-4524-E64C0713C4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61BF1B0-6196-F0CF-9786-E22A16B48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FFD5F-9E3E-4C9F-9CAD-DE7458A2D74F}" type="datetimeFigureOut">
              <a:rPr lang="zh-TW" altLang="en-US" smtClean="0"/>
              <a:t>2023/3/25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DD9BFFC-E228-F98F-EA74-630E41078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6937761-AD90-790A-7F30-559008062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A852B-5D30-43A1-AA4C-3ED866B185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0268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1B2A9A8-7A20-078D-A84C-BB8ACBC46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8369019-4A55-4DD0-3D15-9C79F0695C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97AD905-2D52-098D-2637-8CBA7AA084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6FFD5F-9E3E-4C9F-9CAD-DE7458A2D74F}" type="datetimeFigureOut">
              <a:rPr lang="zh-TW" altLang="en-US" smtClean="0"/>
              <a:t>2023/3/25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C480AF6-19EB-BDCE-1B08-F67997B0D7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CD69EBC-D2C6-EA23-B576-41474FF618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4A852B-5D30-43A1-AA4C-3ED866B185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8147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橢圓 3">
            <a:extLst>
              <a:ext uri="{FF2B5EF4-FFF2-40B4-BE49-F238E27FC236}">
                <a16:creationId xmlns:a16="http://schemas.microsoft.com/office/drawing/2014/main" id="{4E489BE1-1E8D-E8C4-C4CC-B3E27373DA41}"/>
              </a:ext>
            </a:extLst>
          </p:cNvPr>
          <p:cNvSpPr/>
          <p:nvPr/>
        </p:nvSpPr>
        <p:spPr>
          <a:xfrm>
            <a:off x="879998" y="2540662"/>
            <a:ext cx="1705251" cy="10153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IDLE</a:t>
            </a:r>
            <a:endParaRPr lang="zh-TW" altLang="en-US" dirty="0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B7CB973A-A96B-0CD7-D68B-3714AD44B262}"/>
              </a:ext>
            </a:extLst>
          </p:cNvPr>
          <p:cNvSpPr/>
          <p:nvPr/>
        </p:nvSpPr>
        <p:spPr>
          <a:xfrm>
            <a:off x="3393488" y="2540662"/>
            <a:ext cx="2015231" cy="10153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FETCH_FIRST</a:t>
            </a:r>
            <a:endParaRPr lang="zh-TW" altLang="en-US" dirty="0"/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D12F29F3-1859-FACB-43E4-5F29F1672FE4}"/>
              </a:ext>
            </a:extLst>
          </p:cNvPr>
          <p:cNvSpPr/>
          <p:nvPr/>
        </p:nvSpPr>
        <p:spPr>
          <a:xfrm>
            <a:off x="6216958" y="2540662"/>
            <a:ext cx="2015231" cy="10153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FETCH</a:t>
            </a:r>
            <a:endParaRPr lang="zh-TW" altLang="en-US" dirty="0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96081E86-47B2-5A22-07D9-A8089C065ED3}"/>
              </a:ext>
            </a:extLst>
          </p:cNvPr>
          <p:cNvSpPr/>
          <p:nvPr/>
        </p:nvSpPr>
        <p:spPr>
          <a:xfrm>
            <a:off x="9040428" y="2540662"/>
            <a:ext cx="2015231" cy="10153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FINISH</a:t>
            </a:r>
            <a:endParaRPr lang="zh-TW" altLang="en-US" dirty="0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83E9FE9B-5D8C-89B8-6770-1B126093EAB3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>
            <a:off x="2585249" y="3048331"/>
            <a:ext cx="80823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A615C066-6A99-4170-D4BA-A16F3B7F87D8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>
            <a:off x="5408719" y="3048331"/>
            <a:ext cx="80823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0EA1C48F-AE54-09BE-F4B8-8170138A476E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>
            <a:off x="8232189" y="3048331"/>
            <a:ext cx="80823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6A7FB3DA-50AE-17D9-0918-884B5911FF62}"/>
              </a:ext>
            </a:extLst>
          </p:cNvPr>
          <p:cNvSpPr txBox="1"/>
          <p:nvPr/>
        </p:nvSpPr>
        <p:spPr>
          <a:xfrm>
            <a:off x="2256961" y="2362347"/>
            <a:ext cx="1464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data !== 4’bx</a:t>
            </a:r>
            <a:endParaRPr lang="zh-TW" altLang="en-US" dirty="0"/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0257C5FB-21C6-686E-64F8-D41B15AA2E4F}"/>
              </a:ext>
            </a:extLst>
          </p:cNvPr>
          <p:cNvSpPr txBox="1"/>
          <p:nvPr/>
        </p:nvSpPr>
        <p:spPr>
          <a:xfrm>
            <a:off x="7903900" y="2355996"/>
            <a:ext cx="1464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data == 4’bx</a:t>
            </a:r>
            <a:endParaRPr lang="zh-TW" altLang="en-US" dirty="0"/>
          </a:p>
        </p:txBody>
      </p:sp>
      <p:cxnSp>
        <p:nvCxnSpPr>
          <p:cNvPr id="28" name="接點: 肘形 27">
            <a:extLst>
              <a:ext uri="{FF2B5EF4-FFF2-40B4-BE49-F238E27FC236}">
                <a16:creationId xmlns:a16="http://schemas.microsoft.com/office/drawing/2014/main" id="{89CFE397-B5C8-3051-458F-17A6C79732BB}"/>
              </a:ext>
            </a:extLst>
          </p:cNvPr>
          <p:cNvCxnSpPr>
            <a:cxnSpLocks/>
            <a:stCxn id="7" idx="4"/>
            <a:endCxn id="4" idx="4"/>
          </p:cNvCxnSpPr>
          <p:nvPr/>
        </p:nvCxnSpPr>
        <p:spPr>
          <a:xfrm rot="5400000">
            <a:off x="5890334" y="-601710"/>
            <a:ext cx="12700" cy="8315420"/>
          </a:xfrm>
          <a:prstGeom prst="bentConnector3">
            <a:avLst>
              <a:gd name="adj1" fmla="val 4526213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接點: 弧形 34">
            <a:extLst>
              <a:ext uri="{FF2B5EF4-FFF2-40B4-BE49-F238E27FC236}">
                <a16:creationId xmlns:a16="http://schemas.microsoft.com/office/drawing/2014/main" id="{5E597CF1-A754-DBA7-F45F-F6DD04803417}"/>
              </a:ext>
            </a:extLst>
          </p:cNvPr>
          <p:cNvCxnSpPr>
            <a:cxnSpLocks/>
            <a:stCxn id="4" idx="2"/>
            <a:endCxn id="4" idx="0"/>
          </p:cNvCxnSpPr>
          <p:nvPr/>
        </p:nvCxnSpPr>
        <p:spPr>
          <a:xfrm rot="10800000" flipH="1">
            <a:off x="879998" y="2540663"/>
            <a:ext cx="852626" cy="507669"/>
          </a:xfrm>
          <a:prstGeom prst="curvedConnector4">
            <a:avLst>
              <a:gd name="adj1" fmla="val -62212"/>
              <a:gd name="adj2" fmla="val 242957"/>
            </a:avLst>
          </a:prstGeom>
          <a:ln w="19050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D4114AF6-7023-5F45-6270-6D87DB6FA075}"/>
              </a:ext>
            </a:extLst>
          </p:cNvPr>
          <p:cNvSpPr txBox="1"/>
          <p:nvPr/>
        </p:nvSpPr>
        <p:spPr>
          <a:xfrm>
            <a:off x="267808" y="1467182"/>
            <a:ext cx="1464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data == 4’bx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868469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15</Words>
  <Application>Microsoft Office PowerPoint</Application>
  <PresentationFormat>寬螢幕</PresentationFormat>
  <Paragraphs>7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黃彥承 HUANG,YAN-CHENG</dc:creator>
  <cp:lastModifiedBy>黃彥承 HUANG,YAN-CHENG</cp:lastModifiedBy>
  <cp:revision>1</cp:revision>
  <dcterms:created xsi:type="dcterms:W3CDTF">2023-03-25T07:18:17Z</dcterms:created>
  <dcterms:modified xsi:type="dcterms:W3CDTF">2023-03-25T07:25:46Z</dcterms:modified>
</cp:coreProperties>
</file>