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671D5-EC20-DD35-B46B-2E8829AB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C2BE-57AA-2DD1-3AAB-D74F8A5E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5FA7F-F8F2-B175-7FD3-25DDA79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9BCDA-80D7-5A97-F808-43932713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A6175-A8E6-E720-7F4C-FA39C32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F190-550B-B686-80E8-EFF20F53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BDEA83-2AAE-0E03-3781-F036F705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7B98-8310-6CFA-ACC8-55976BEB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7D62E-6822-1914-D958-C614B8E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20DD6-656F-148B-46BF-20F592DE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D8331-7805-155A-9442-CF8B80054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B31667-D114-421B-170C-C114DD8C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0A465-4880-01B0-9B74-BE88C08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459EE-9773-68B3-8848-E73F5AA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3F165-EC5B-EDC3-497B-E3EBA3D2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15E5-301A-15FD-8D4F-05E5394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C879B-0CB3-F8F7-076B-72516A78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7892D-18C9-4F7B-A422-BB46673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E3BAF-B0D3-8DA2-10E6-AD69BF1D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A29E2D-9197-6DCD-F519-17CA913A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3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E1D7F-C200-4FE8-C0FF-51B108A0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F8627-CA93-F0B1-DFA2-D9596B7F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D3A41-ADD0-EB51-65CD-768B6573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E6CD1-5FE6-7A8B-3166-51F47A5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656EF4-0FDA-0DA5-0F7F-1C756A66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B89FD-2367-3370-06A1-0B85024B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13D39-0EF8-2E91-76BD-4EAED57C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22511C-C541-8A67-0331-A3DCE228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10A3F-B319-C363-2AAD-0258A747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D23999-878F-5296-4151-261AB412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AC37B-CB4E-AB8D-1312-1D43CB53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8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F8B02-EEB6-029A-E7E3-EE55DC6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D126AA-EDF8-8645-542D-ED80C0F6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F95E35-C388-9140-CE4B-3596F81C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9AD8CF-C6E3-7204-1701-F683BE549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84B6C4-CA7C-C2CE-3D8B-B6D2846D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A94D28-190E-5A96-1D95-649D729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9E78D-15CF-28D4-4151-3CA0BB10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1E9244-1771-9F22-E35A-2F45C2CC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9B2F0-2527-D5FE-E6A1-E17D85F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8D8944-2299-4616-2BDD-6D238AF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C2FAB-67F8-05EE-BD5B-725A715C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3EE23-B2AE-D9CA-2D81-9E41178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CD35BB-17A5-0E69-3D3E-25EB4628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ABBD61-DAC3-E362-23ED-3E35B470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694CB4-327B-3A99-F275-4E4119A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9268F-893A-66C9-9D04-E65FEED9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092C8-10E3-F8E6-D681-34C70C4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2D562-EDB9-FF31-B24C-12BAFEC8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28CB12-EFA9-83F1-8773-514D8675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5F520-F920-796E-56D9-8BBD444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7F4A43-518F-598E-E609-2ED12C8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88F87-8701-49EC-8A96-C49AA04F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61097F-DF62-9A57-EE6E-5E4A5D99B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D9FFE1-EA68-6906-4524-E64C0713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1BF1B0-6196-F0CF-9786-E22A16B4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D9BFFC-E228-F98F-EA74-630E410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937761-AD90-790A-7F30-55900806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B2A9A8-7A20-078D-A84C-BB8ACBC4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69019-4A55-4DD0-3D15-9C79F069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AD905-2D52-098D-2637-8CBA7AA08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FD5F-9E3E-4C9F-9CAD-DE7458A2D74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80AF6-19EB-BDCE-1B08-F67997B0D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D69EBC-D2C6-EA23-B576-41474FF6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4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FBFF7EDA-2465-AA8A-1222-FA4248046C0D}"/>
              </a:ext>
            </a:extLst>
          </p:cNvPr>
          <p:cNvGrpSpPr/>
          <p:nvPr/>
        </p:nvGrpSpPr>
        <p:grpSpPr>
          <a:xfrm>
            <a:off x="460711" y="901483"/>
            <a:ext cx="10191940" cy="4163983"/>
            <a:chOff x="496222" y="839340"/>
            <a:chExt cx="10191940" cy="416398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E489BE1-1E8D-E8C4-C4CC-B3E27373DA41}"/>
                </a:ext>
              </a:extLst>
            </p:cNvPr>
            <p:cNvSpPr/>
            <p:nvPr/>
          </p:nvSpPr>
          <p:spPr>
            <a:xfrm>
              <a:off x="496222" y="1854678"/>
              <a:ext cx="170525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FINISH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7CB973A-A96B-0CD7-D68B-3714AD44B262}"/>
                </a:ext>
              </a:extLst>
            </p:cNvPr>
            <p:cNvSpPr/>
            <p:nvPr/>
          </p:nvSpPr>
          <p:spPr>
            <a:xfrm>
              <a:off x="2914094" y="839340"/>
              <a:ext cx="201523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IDLE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12F29F3-1859-FACB-43E4-5F29F1672FE4}"/>
                </a:ext>
              </a:extLst>
            </p:cNvPr>
            <p:cNvSpPr/>
            <p:nvPr/>
          </p:nvSpPr>
          <p:spPr>
            <a:xfrm>
              <a:off x="5641946" y="839340"/>
              <a:ext cx="201523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FETCH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6081E86-47B2-5A22-07D9-A8089C065ED3}"/>
                </a:ext>
              </a:extLst>
            </p:cNvPr>
            <p:cNvSpPr/>
            <p:nvPr/>
          </p:nvSpPr>
          <p:spPr>
            <a:xfrm>
              <a:off x="8578978" y="1198316"/>
              <a:ext cx="201523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PUSH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3E9FE9B-5D8C-89B8-6770-1B126093EAB3}"/>
                </a:ext>
              </a:extLst>
            </p:cNvPr>
            <p:cNvCxnSpPr>
              <a:cxnSpLocks/>
              <a:stCxn id="4" idx="6"/>
              <a:endCxn id="5" idx="3"/>
            </p:cNvCxnSpPr>
            <p:nvPr/>
          </p:nvCxnSpPr>
          <p:spPr>
            <a:xfrm flipV="1">
              <a:off x="2201473" y="1705985"/>
              <a:ext cx="1007745" cy="656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615C066-6A99-4170-D4BA-A16F3B7F87D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929325" y="1347009"/>
              <a:ext cx="7126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B7DDE1C5-4867-281D-78E5-2AC74F7F23FF}"/>
                </a:ext>
              </a:extLst>
            </p:cNvPr>
            <p:cNvSpPr/>
            <p:nvPr/>
          </p:nvSpPr>
          <p:spPr>
            <a:xfrm>
              <a:off x="2285998" y="3740665"/>
              <a:ext cx="170525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CAL</a:t>
              </a:r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0DC79036-A43F-E3FB-39DE-2B2671CDFCE7}"/>
                </a:ext>
              </a:extLst>
            </p:cNvPr>
            <p:cNvSpPr/>
            <p:nvPr/>
          </p:nvSpPr>
          <p:spPr>
            <a:xfrm>
              <a:off x="5782413" y="3987985"/>
              <a:ext cx="170525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MERGE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B9BC8B0-41EA-D1E6-13BB-3AABB70E508A}"/>
                </a:ext>
              </a:extLst>
            </p:cNvPr>
            <p:cNvSpPr/>
            <p:nvPr/>
          </p:nvSpPr>
          <p:spPr>
            <a:xfrm>
              <a:off x="8982911" y="3480316"/>
              <a:ext cx="1705251" cy="10153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POP</a:t>
              </a:r>
              <a:endParaRPr lang="zh-TW" altLang="en-US" dirty="0"/>
            </a:p>
          </p:txBody>
        </p: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C7619FF2-CDB2-F873-A6FE-B88D9C0C885D}"/>
                </a:ext>
              </a:extLst>
            </p:cNvPr>
            <p:cNvCxnSpPr>
              <a:cxnSpLocks/>
              <a:stCxn id="5" idx="7"/>
              <a:endCxn id="5" idx="1"/>
            </p:cNvCxnSpPr>
            <p:nvPr/>
          </p:nvCxnSpPr>
          <p:spPr>
            <a:xfrm rot="16200000" flipV="1">
              <a:off x="3921710" y="275541"/>
              <a:ext cx="12700" cy="1424983"/>
            </a:xfrm>
            <a:prstGeom prst="curvedConnector3">
              <a:avLst>
                <a:gd name="adj1" fmla="val 513778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接點: 弧形 26">
              <a:extLst>
                <a:ext uri="{FF2B5EF4-FFF2-40B4-BE49-F238E27FC236}">
                  <a16:creationId xmlns:a16="http://schemas.microsoft.com/office/drawing/2014/main" id="{B8121F4E-3C57-21F6-A577-2190B7C076D1}"/>
                </a:ext>
              </a:extLst>
            </p:cNvPr>
            <p:cNvCxnSpPr>
              <a:cxnSpLocks/>
              <a:stCxn id="6" idx="7"/>
              <a:endCxn id="6" idx="1"/>
            </p:cNvCxnSpPr>
            <p:nvPr/>
          </p:nvCxnSpPr>
          <p:spPr>
            <a:xfrm rot="16200000" flipV="1">
              <a:off x="6649562" y="275541"/>
              <a:ext cx="12700" cy="1424983"/>
            </a:xfrm>
            <a:prstGeom prst="curvedConnector3">
              <a:avLst>
                <a:gd name="adj1" fmla="val 4928094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接點: 弧形 33">
              <a:extLst>
                <a:ext uri="{FF2B5EF4-FFF2-40B4-BE49-F238E27FC236}">
                  <a16:creationId xmlns:a16="http://schemas.microsoft.com/office/drawing/2014/main" id="{48E1204B-DAAA-DA7A-DB16-BDADA6A1B0B7}"/>
                </a:ext>
              </a:extLst>
            </p:cNvPr>
            <p:cNvCxnSpPr>
              <a:cxnSpLocks/>
              <a:stCxn id="7" idx="7"/>
              <a:endCxn id="7" idx="0"/>
            </p:cNvCxnSpPr>
            <p:nvPr/>
          </p:nvCxnSpPr>
          <p:spPr>
            <a:xfrm rot="16200000" flipV="1">
              <a:off x="9868494" y="916417"/>
              <a:ext cx="148693" cy="712491"/>
            </a:xfrm>
            <a:prstGeom prst="curvedConnector3">
              <a:avLst>
                <a:gd name="adj1" fmla="val 25374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接點: 弧形 38">
              <a:extLst>
                <a:ext uri="{FF2B5EF4-FFF2-40B4-BE49-F238E27FC236}">
                  <a16:creationId xmlns:a16="http://schemas.microsoft.com/office/drawing/2014/main" id="{EF3CB035-C143-4E7B-4FC9-8A77BD29B2C7}"/>
                </a:ext>
              </a:extLst>
            </p:cNvPr>
            <p:cNvCxnSpPr>
              <a:cxnSpLocks/>
              <a:stCxn id="7" idx="6"/>
              <a:endCxn id="8" idx="6"/>
            </p:cNvCxnSpPr>
            <p:nvPr/>
          </p:nvCxnSpPr>
          <p:spPr>
            <a:xfrm>
              <a:off x="10594209" y="1705985"/>
              <a:ext cx="93953" cy="2282000"/>
            </a:xfrm>
            <a:prstGeom prst="curvedConnector3">
              <a:avLst>
                <a:gd name="adj1" fmla="val 343313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接點: 弧形 49">
              <a:extLst>
                <a:ext uri="{FF2B5EF4-FFF2-40B4-BE49-F238E27FC236}">
                  <a16:creationId xmlns:a16="http://schemas.microsoft.com/office/drawing/2014/main" id="{6246A50D-E872-DC8F-D581-449ABF98F2E9}"/>
                </a:ext>
              </a:extLst>
            </p:cNvPr>
            <p:cNvCxnSpPr>
              <a:cxnSpLocks/>
              <a:stCxn id="8" idx="3"/>
              <a:endCxn id="3" idx="6"/>
            </p:cNvCxnSpPr>
            <p:nvPr/>
          </p:nvCxnSpPr>
          <p:spPr>
            <a:xfrm rot="5400000">
              <a:off x="8285806" y="3548820"/>
              <a:ext cx="148693" cy="1744975"/>
            </a:xfrm>
            <a:prstGeom prst="curvedConnector4">
              <a:avLst>
                <a:gd name="adj1" fmla="val 88065"/>
                <a:gd name="adj2" fmla="val 5563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接點: 弧形 68">
              <a:extLst>
                <a:ext uri="{FF2B5EF4-FFF2-40B4-BE49-F238E27FC236}">
                  <a16:creationId xmlns:a16="http://schemas.microsoft.com/office/drawing/2014/main" id="{7058A053-26D0-A016-3A4F-BBF03AC2FB53}"/>
                </a:ext>
              </a:extLst>
            </p:cNvPr>
            <p:cNvCxnSpPr>
              <a:cxnSpLocks/>
              <a:stCxn id="2" idx="2"/>
              <a:endCxn id="4" idx="4"/>
            </p:cNvCxnSpPr>
            <p:nvPr/>
          </p:nvCxnSpPr>
          <p:spPr>
            <a:xfrm rot="10800000">
              <a:off x="1348848" y="2870016"/>
              <a:ext cx="937150" cy="1378318"/>
            </a:xfrm>
            <a:prstGeom prst="curvedConnector2">
              <a:avLst/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接點: 弧形 71">
              <a:extLst>
                <a:ext uri="{FF2B5EF4-FFF2-40B4-BE49-F238E27FC236}">
                  <a16:creationId xmlns:a16="http://schemas.microsoft.com/office/drawing/2014/main" id="{EE67E8C2-F4F9-272F-8E3F-8717ED74197E}"/>
                </a:ext>
              </a:extLst>
            </p:cNvPr>
            <p:cNvCxnSpPr>
              <a:cxnSpLocks/>
              <a:stCxn id="3" idx="2"/>
              <a:endCxn id="2" idx="6"/>
            </p:cNvCxnSpPr>
            <p:nvPr/>
          </p:nvCxnSpPr>
          <p:spPr>
            <a:xfrm rot="10800000">
              <a:off x="3991249" y="4248334"/>
              <a:ext cx="1791164" cy="247320"/>
            </a:xfrm>
            <a:prstGeom prst="curvedConnector3">
              <a:avLst>
                <a:gd name="adj1" fmla="val 98572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接點: 弧形 77">
              <a:extLst>
                <a:ext uri="{FF2B5EF4-FFF2-40B4-BE49-F238E27FC236}">
                  <a16:creationId xmlns:a16="http://schemas.microsoft.com/office/drawing/2014/main" id="{B869710E-6037-D901-3F63-6677AF121610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657177" y="1347009"/>
              <a:ext cx="921801" cy="358976"/>
            </a:xfrm>
            <a:prstGeom prst="curvedConnector3">
              <a:avLst>
                <a:gd name="adj1" fmla="val 18218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接點: 弧形 88">
              <a:extLst>
                <a:ext uri="{FF2B5EF4-FFF2-40B4-BE49-F238E27FC236}">
                  <a16:creationId xmlns:a16="http://schemas.microsoft.com/office/drawing/2014/main" id="{E59FC70E-BF1A-3E56-A3F3-703B8943113F}"/>
                </a:ext>
              </a:extLst>
            </p:cNvPr>
            <p:cNvCxnSpPr>
              <a:cxnSpLocks/>
              <a:stCxn id="8" idx="2"/>
              <a:endCxn id="7" idx="4"/>
            </p:cNvCxnSpPr>
            <p:nvPr/>
          </p:nvCxnSpPr>
          <p:spPr>
            <a:xfrm rot="10800000" flipH="1">
              <a:off x="8982910" y="2213655"/>
              <a:ext cx="603683" cy="1774331"/>
            </a:xfrm>
            <a:prstGeom prst="curvedConnector4">
              <a:avLst>
                <a:gd name="adj1" fmla="val -37868"/>
                <a:gd name="adj2" fmla="val 64306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接點: 弧形 92">
              <a:extLst>
                <a:ext uri="{FF2B5EF4-FFF2-40B4-BE49-F238E27FC236}">
                  <a16:creationId xmlns:a16="http://schemas.microsoft.com/office/drawing/2014/main" id="{7D18E252-0CD3-4588-01DF-062A9B59C39E}"/>
                </a:ext>
              </a:extLst>
            </p:cNvPr>
            <p:cNvCxnSpPr>
              <a:cxnSpLocks/>
              <a:stCxn id="7" idx="3"/>
              <a:endCxn id="3" idx="0"/>
            </p:cNvCxnSpPr>
            <p:nvPr/>
          </p:nvCxnSpPr>
          <p:spPr>
            <a:xfrm rot="5400000">
              <a:off x="6793059" y="1906942"/>
              <a:ext cx="1923024" cy="2239063"/>
            </a:xfrm>
            <a:prstGeom prst="curvedConnector3">
              <a:avLst>
                <a:gd name="adj1" fmla="val 5000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接點: 弧形 95">
              <a:extLst>
                <a:ext uri="{FF2B5EF4-FFF2-40B4-BE49-F238E27FC236}">
                  <a16:creationId xmlns:a16="http://schemas.microsoft.com/office/drawing/2014/main" id="{05D48662-713B-BC42-5BFC-82A4CEDEDD68}"/>
                </a:ext>
              </a:extLst>
            </p:cNvPr>
            <p:cNvCxnSpPr>
              <a:cxnSpLocks/>
              <a:stCxn id="3" idx="5"/>
              <a:endCxn id="3" idx="3"/>
            </p:cNvCxnSpPr>
            <p:nvPr/>
          </p:nvCxnSpPr>
          <p:spPr>
            <a:xfrm rot="5400000">
              <a:off x="6635039" y="4251733"/>
              <a:ext cx="12700" cy="1205795"/>
            </a:xfrm>
            <a:prstGeom prst="curvedConnector3">
              <a:avLst>
                <a:gd name="adj1" fmla="val 5207701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接點: 弧形 99">
              <a:extLst>
                <a:ext uri="{FF2B5EF4-FFF2-40B4-BE49-F238E27FC236}">
                  <a16:creationId xmlns:a16="http://schemas.microsoft.com/office/drawing/2014/main" id="{C546F819-B729-4BCB-E455-1AAB887A9162}"/>
                </a:ext>
              </a:extLst>
            </p:cNvPr>
            <p:cNvCxnSpPr>
              <a:cxnSpLocks/>
              <a:stCxn id="8" idx="7"/>
              <a:endCxn id="8" idx="0"/>
            </p:cNvCxnSpPr>
            <p:nvPr/>
          </p:nvCxnSpPr>
          <p:spPr>
            <a:xfrm rot="16200000" flipV="1">
              <a:off x="10062640" y="3253214"/>
              <a:ext cx="148693" cy="602897"/>
            </a:xfrm>
            <a:prstGeom prst="curvedConnector3">
              <a:avLst>
                <a:gd name="adj1" fmla="val 37315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接點: 弧形 103">
              <a:extLst>
                <a:ext uri="{FF2B5EF4-FFF2-40B4-BE49-F238E27FC236}">
                  <a16:creationId xmlns:a16="http://schemas.microsoft.com/office/drawing/2014/main" id="{E622E50C-B7DA-1DB3-86CB-537954EAC8A5}"/>
                </a:ext>
              </a:extLst>
            </p:cNvPr>
            <p:cNvCxnSpPr>
              <a:cxnSpLocks/>
              <a:stCxn id="8" idx="4"/>
              <a:endCxn id="2" idx="4"/>
            </p:cNvCxnSpPr>
            <p:nvPr/>
          </p:nvCxnSpPr>
          <p:spPr>
            <a:xfrm rot="5400000">
              <a:off x="6356907" y="1277372"/>
              <a:ext cx="260349" cy="6696913"/>
            </a:xfrm>
            <a:prstGeom prst="curvedConnector3">
              <a:avLst>
                <a:gd name="adj1" fmla="val 559485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接點: 弧形 111">
              <a:extLst>
                <a:ext uri="{FF2B5EF4-FFF2-40B4-BE49-F238E27FC236}">
                  <a16:creationId xmlns:a16="http://schemas.microsoft.com/office/drawing/2014/main" id="{2FA249C0-0B2C-BE77-4F76-7105DCD48A27}"/>
                </a:ext>
              </a:extLst>
            </p:cNvPr>
            <p:cNvCxnSpPr>
              <a:cxnSpLocks/>
              <a:stCxn id="2" idx="7"/>
              <a:endCxn id="2" idx="0"/>
            </p:cNvCxnSpPr>
            <p:nvPr/>
          </p:nvCxnSpPr>
          <p:spPr>
            <a:xfrm rot="16200000" flipV="1">
              <a:off x="3365727" y="3513563"/>
              <a:ext cx="148693" cy="602897"/>
            </a:xfrm>
            <a:prstGeom prst="curvedConnector3">
              <a:avLst>
                <a:gd name="adj1" fmla="val 361210"/>
              </a:avLst>
            </a:prstGeom>
            <a:ln w="28575" cap="flat" cmpd="sng" algn="ctr">
              <a:solidFill>
                <a:srgbClr val="7395D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8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黃彥承 HUANG,YAN-CHENG</dc:creator>
  <cp:lastModifiedBy>黃彥承 HUANG,YAN-CHENG</cp:lastModifiedBy>
  <cp:revision>4</cp:revision>
  <dcterms:created xsi:type="dcterms:W3CDTF">2023-03-25T07:18:17Z</dcterms:created>
  <dcterms:modified xsi:type="dcterms:W3CDTF">2023-04-21T07:54:32Z</dcterms:modified>
</cp:coreProperties>
</file>