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722721-5C71-1F13-B1EC-F7B97E429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5517BC-DE4F-9FA3-A91C-8C7509DB0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3BF91D-FD78-B65A-06E9-CB54133A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8119-0397-4EC9-AD83-AD4695C5C00E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5F6F46-68E3-E01C-7680-8364656D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608284-D947-008E-E613-E777E0D0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7A2-7D52-46C6-8760-D3DD19693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7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99C27-F1A0-3023-E988-1F5E524C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065777-98D9-DFD9-BBC8-9507C4704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7FF8AE-71D7-1272-C06F-82B09C17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8119-0397-4EC9-AD83-AD4695C5C00E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3D921D-6C56-82F5-86AC-D55C6B85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079EFF-BC7C-51EA-BE0D-CC73802E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7A2-7D52-46C6-8760-D3DD19693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C907009-7C46-8EDE-163C-28084E45C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702877-5CE5-2BFE-ECC8-F5287A3D3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4AEAB0-64F1-E023-D99B-86A68FB0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8119-0397-4EC9-AD83-AD4695C5C00E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5CF218-34D6-1888-D06E-FC588E9B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2A01C3-00D6-59B5-B6B9-BA5F72ED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7A2-7D52-46C6-8760-D3DD19693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85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8EC5E8-4126-C872-D763-93C13291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F77608-0879-A918-98BA-11E140839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CA14BB-8CC4-5760-8FF0-AF5BF382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8119-0397-4EC9-AD83-AD4695C5C00E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0EBD80-27DD-74DE-F370-C73B8B15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85DAC3-9F91-2359-102C-54CB6804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7A2-7D52-46C6-8760-D3DD19693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99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134E2-7079-F1E0-0D28-E3050507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E61FD4-2B3B-A2E3-5CF5-E18D22AA9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25D608-8372-47F3-23D9-55C03BBA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8119-0397-4EC9-AD83-AD4695C5C00E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99C1CB-2A6F-8FF1-4D20-8675CF2F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B1D276-6D22-B66E-60EC-A7A87DC6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7A2-7D52-46C6-8760-D3DD19693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07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9CDC2-C7B5-7C9A-2149-52296705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538CE-35F3-54F9-3177-34860459D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39BB50-CE23-20EF-D747-1586876C8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798FE2-B833-E25B-1DE0-BF490957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8119-0397-4EC9-AD83-AD4695C5C00E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D5FF7B-F4C7-81A1-5CB3-C735531F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820F18-3E7D-26C8-40A2-00507CC0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7A2-7D52-46C6-8760-D3DD19693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65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F25DB-829D-AC2A-1519-0C4BB34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D9092A-C438-A64F-24A2-EEE2F74BC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BA8638-BBF4-AF15-2A15-6507602B5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7A2646E-2422-A67E-72D9-6E02AF243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7A6966E-ABE5-FBE3-2103-90C0B518F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4ECFEF8-310C-436A-3806-65CC3BCA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8119-0397-4EC9-AD83-AD4695C5C00E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2A9C815-7E1C-8E03-3ADC-B5FC1244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24BC82C-11CC-7A6D-831F-E69266D2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7A2-7D52-46C6-8760-D3DD19693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01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1D6F5-3D0C-D33B-9034-739E5E54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CD69D8-6A3C-B0F1-2557-DAE4846B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8119-0397-4EC9-AD83-AD4695C5C00E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C7781E-622D-9F14-2F0E-36EFD469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E1444A-4B26-8293-47FF-BA8AF73B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7A2-7D52-46C6-8760-D3DD19693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2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232850-514C-7E4F-168D-7A36BCD4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8119-0397-4EC9-AD83-AD4695C5C00E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00C8677-6716-6FB1-4E21-9C688D58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7EF1ED-A0EB-21D0-3A1D-D1B34019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7A2-7D52-46C6-8760-D3DD19693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48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44275-7FD0-E9EF-9255-CD463B5C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C7C68-C726-6549-485B-89823471A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A1F750-CEA4-C994-BF72-10C16B92F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9FB6B7-395C-958F-03BA-60BD2151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8119-0397-4EC9-AD83-AD4695C5C00E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F6C6C0-61B2-CD3B-2FB9-CB14D9B5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586E29-6CA1-1189-2538-782D5A71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7A2-7D52-46C6-8760-D3DD19693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01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09658-ACAE-5AF4-7118-D793B0A9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FAB52A-4F0D-C78C-BC15-0CD221189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9B03FD-20E9-425C-DF0D-5996F8BDE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4E7597-61F5-C884-0954-9027A600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8119-0397-4EC9-AD83-AD4695C5C00E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DE304C-3C9D-4FCF-828A-62E9C124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6BB857-CB56-8454-CC1A-2F8C47C9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7A2-7D52-46C6-8760-D3DD19693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99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0588D5E-C6CA-24D7-F8E7-7E011E43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095C5A-7852-04C8-2ED2-AE8C70E6F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2833D0-C885-96DC-34BC-D4EF9110B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8119-0397-4EC9-AD83-AD4695C5C00E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A3A871-D7B1-EF59-6CED-6B8E49753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674AA7-151C-51ED-7CBE-102E69954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327A2-7D52-46C6-8760-D3DD19693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46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4E489BE1-1E8D-E8C4-C4CC-B3E27373DA41}"/>
              </a:ext>
            </a:extLst>
          </p:cNvPr>
          <p:cNvSpPr/>
          <p:nvPr/>
        </p:nvSpPr>
        <p:spPr>
          <a:xfrm>
            <a:off x="5505481" y="4070462"/>
            <a:ext cx="1428820" cy="735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FETCH_0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7CB973A-A96B-0CD7-D68B-3714AD44B262}"/>
              </a:ext>
            </a:extLst>
          </p:cNvPr>
          <p:cNvSpPr/>
          <p:nvPr/>
        </p:nvSpPr>
        <p:spPr>
          <a:xfrm>
            <a:off x="3020836" y="1052840"/>
            <a:ext cx="1688550" cy="735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SET_FETCH</a:t>
            </a:r>
            <a:endParaRPr lang="zh-TW" altLang="en-US" sz="16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12F29F3-1859-FACB-43E4-5F29F1672FE4}"/>
              </a:ext>
            </a:extLst>
          </p:cNvPr>
          <p:cNvSpPr/>
          <p:nvPr/>
        </p:nvSpPr>
        <p:spPr>
          <a:xfrm>
            <a:off x="5369266" y="1052839"/>
            <a:ext cx="1688550" cy="735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FETCH_FAKE</a:t>
            </a:r>
            <a:endParaRPr lang="zh-TW" altLang="en-US" sz="1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6081E86-47B2-5A22-07D9-A8089C065ED3}"/>
              </a:ext>
            </a:extLst>
          </p:cNvPr>
          <p:cNvSpPr/>
          <p:nvPr/>
        </p:nvSpPr>
        <p:spPr>
          <a:xfrm>
            <a:off x="7847561" y="1052839"/>
            <a:ext cx="1688550" cy="735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FETCH_KERNEL_IDX</a:t>
            </a:r>
            <a:endParaRPr lang="zh-TW" altLang="en-US" sz="9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615C066-6A99-4170-D4BA-A16F3B7F87D8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709386" y="1420392"/>
            <a:ext cx="65988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 1">
            <a:extLst>
              <a:ext uri="{FF2B5EF4-FFF2-40B4-BE49-F238E27FC236}">
                <a16:creationId xmlns:a16="http://schemas.microsoft.com/office/drawing/2014/main" id="{B7DDE1C5-4867-281D-78E5-2AC74F7F23FF}"/>
              </a:ext>
            </a:extLst>
          </p:cNvPr>
          <p:cNvSpPr/>
          <p:nvPr/>
        </p:nvSpPr>
        <p:spPr>
          <a:xfrm>
            <a:off x="7847561" y="4070462"/>
            <a:ext cx="1428820" cy="735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SET_FETCH_0</a:t>
            </a:r>
            <a:endParaRPr lang="zh-TW" altLang="en-US" sz="1100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0DC79036-A43F-E3FB-39DE-2B2671CDFCE7}"/>
              </a:ext>
            </a:extLst>
          </p:cNvPr>
          <p:cNvSpPr/>
          <p:nvPr/>
        </p:nvSpPr>
        <p:spPr>
          <a:xfrm>
            <a:off x="9364705" y="3258153"/>
            <a:ext cx="1428820" cy="735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STORE_0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B9BC8B0-41EA-D1E6-13BB-3AABB70E508A}"/>
              </a:ext>
            </a:extLst>
          </p:cNvPr>
          <p:cNvSpPr/>
          <p:nvPr/>
        </p:nvSpPr>
        <p:spPr>
          <a:xfrm>
            <a:off x="9406246" y="1787944"/>
            <a:ext cx="1428820" cy="735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CAL</a:t>
            </a:r>
            <a:endParaRPr lang="zh-TW" altLang="en-US" dirty="0"/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C7619FF2-CDB2-F873-A6FE-B88D9C0C885D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rot="16200000" flipV="1">
            <a:off x="3865111" y="563501"/>
            <a:ext cx="12700" cy="1193986"/>
          </a:xfrm>
          <a:prstGeom prst="curvedConnector3">
            <a:avLst>
              <a:gd name="adj1" fmla="val 2647669"/>
            </a:avLst>
          </a:prstGeom>
          <a:ln w="28575" cap="flat" cmpd="sng" algn="ctr">
            <a:solidFill>
              <a:srgbClr val="7395D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接點: 弧形 38">
            <a:extLst>
              <a:ext uri="{FF2B5EF4-FFF2-40B4-BE49-F238E27FC236}">
                <a16:creationId xmlns:a16="http://schemas.microsoft.com/office/drawing/2014/main" id="{EF3CB035-C143-4E7B-4FC9-8A77BD29B2C7}"/>
              </a:ext>
            </a:extLst>
          </p:cNvPr>
          <p:cNvCxnSpPr>
            <a:cxnSpLocks/>
            <a:stCxn id="7" idx="6"/>
            <a:endCxn id="8" idx="0"/>
          </p:cNvCxnSpPr>
          <p:nvPr/>
        </p:nvCxnSpPr>
        <p:spPr>
          <a:xfrm>
            <a:off x="9536111" y="1420392"/>
            <a:ext cx="584545" cy="367552"/>
          </a:xfrm>
          <a:prstGeom prst="curvedConnector2">
            <a:avLst/>
          </a:prstGeom>
          <a:ln w="28575" cap="flat" cmpd="sng" algn="ctr">
            <a:solidFill>
              <a:srgbClr val="7395D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接點: 弧形 68">
            <a:extLst>
              <a:ext uri="{FF2B5EF4-FFF2-40B4-BE49-F238E27FC236}">
                <a16:creationId xmlns:a16="http://schemas.microsoft.com/office/drawing/2014/main" id="{7058A053-26D0-A016-3A4F-BBF03AC2FB53}"/>
              </a:ext>
            </a:extLst>
          </p:cNvPr>
          <p:cNvCxnSpPr>
            <a:cxnSpLocks/>
            <a:stCxn id="2" idx="2"/>
            <a:endCxn id="4" idx="6"/>
          </p:cNvCxnSpPr>
          <p:nvPr/>
        </p:nvCxnSpPr>
        <p:spPr>
          <a:xfrm rot="10800000">
            <a:off x="6934301" y="4438015"/>
            <a:ext cx="913260" cy="12700"/>
          </a:xfrm>
          <a:prstGeom prst="curvedConnector3">
            <a:avLst>
              <a:gd name="adj1" fmla="val 50000"/>
            </a:avLst>
          </a:prstGeom>
          <a:ln w="28575" cap="flat" cmpd="sng" algn="ctr">
            <a:solidFill>
              <a:srgbClr val="7395D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接點: 弧形 71">
            <a:extLst>
              <a:ext uri="{FF2B5EF4-FFF2-40B4-BE49-F238E27FC236}">
                <a16:creationId xmlns:a16="http://schemas.microsoft.com/office/drawing/2014/main" id="{EE67E8C2-F4F9-272F-8E3F-8717ED74197E}"/>
              </a:ext>
            </a:extLst>
          </p:cNvPr>
          <p:cNvCxnSpPr>
            <a:cxnSpLocks/>
            <a:stCxn id="3" idx="4"/>
            <a:endCxn id="2" idx="6"/>
          </p:cNvCxnSpPr>
          <p:nvPr/>
        </p:nvCxnSpPr>
        <p:spPr>
          <a:xfrm rot="5400000">
            <a:off x="9455370" y="3814269"/>
            <a:ext cx="444757" cy="802734"/>
          </a:xfrm>
          <a:prstGeom prst="curvedConnector2">
            <a:avLst/>
          </a:prstGeom>
          <a:ln w="28575" cap="flat" cmpd="sng" algn="ctr">
            <a:solidFill>
              <a:srgbClr val="7395D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接點: 弧形 77">
            <a:extLst>
              <a:ext uri="{FF2B5EF4-FFF2-40B4-BE49-F238E27FC236}">
                <a16:creationId xmlns:a16="http://schemas.microsoft.com/office/drawing/2014/main" id="{B869710E-6037-D901-3F63-6677AF12161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057816" y="1420392"/>
            <a:ext cx="789745" cy="12700"/>
          </a:xfrm>
          <a:prstGeom prst="curvedConnector3">
            <a:avLst>
              <a:gd name="adj1" fmla="val 50000"/>
            </a:avLst>
          </a:prstGeom>
          <a:ln w="28575" cap="flat" cmpd="sng" algn="ctr">
            <a:solidFill>
              <a:srgbClr val="7395D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接點: 弧形 92">
            <a:extLst>
              <a:ext uri="{FF2B5EF4-FFF2-40B4-BE49-F238E27FC236}">
                <a16:creationId xmlns:a16="http://schemas.microsoft.com/office/drawing/2014/main" id="{7D18E252-0CD3-4588-01DF-062A9B59C39E}"/>
              </a:ext>
            </a:extLst>
          </p:cNvPr>
          <p:cNvCxnSpPr>
            <a:cxnSpLocks/>
            <a:stCxn id="8" idx="4"/>
            <a:endCxn id="3" idx="0"/>
          </p:cNvCxnSpPr>
          <p:nvPr/>
        </p:nvCxnSpPr>
        <p:spPr>
          <a:xfrm rot="5400000">
            <a:off x="9732334" y="2869831"/>
            <a:ext cx="735104" cy="41541"/>
          </a:xfrm>
          <a:prstGeom prst="curvedConnector3">
            <a:avLst>
              <a:gd name="adj1" fmla="val 50000"/>
            </a:avLst>
          </a:prstGeom>
          <a:ln w="28575" cap="flat" cmpd="sng" algn="ctr">
            <a:solidFill>
              <a:srgbClr val="7395D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88DC0367-048B-C4F2-8FDD-3C4C74EF809B}"/>
              </a:ext>
            </a:extLst>
          </p:cNvPr>
          <p:cNvSpPr/>
          <p:nvPr/>
        </p:nvSpPr>
        <p:spPr>
          <a:xfrm>
            <a:off x="3403793" y="4070461"/>
            <a:ext cx="1428820" cy="735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FIND_MAX</a:t>
            </a:r>
            <a:endParaRPr lang="zh-TW" altLang="en-US" sz="1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3DDFEDE-A806-2DF1-3859-BE11965C54FC}"/>
              </a:ext>
            </a:extLst>
          </p:cNvPr>
          <p:cNvSpPr/>
          <p:nvPr/>
        </p:nvSpPr>
        <p:spPr>
          <a:xfrm>
            <a:off x="1398475" y="3389184"/>
            <a:ext cx="1428820" cy="735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STORE_1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12B8174A-ABE5-46DC-FAB1-B8EBA33F661F}"/>
              </a:ext>
            </a:extLst>
          </p:cNvPr>
          <p:cNvSpPr/>
          <p:nvPr/>
        </p:nvSpPr>
        <p:spPr>
          <a:xfrm>
            <a:off x="747773" y="1981477"/>
            <a:ext cx="1428820" cy="735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FINISH</a:t>
            </a:r>
            <a:endParaRPr lang="zh-TW" altLang="en-US" dirty="0"/>
          </a:p>
        </p:txBody>
      </p:sp>
      <p:cxnSp>
        <p:nvCxnSpPr>
          <p:cNvPr id="58" name="接點: 弧形 57">
            <a:extLst>
              <a:ext uri="{FF2B5EF4-FFF2-40B4-BE49-F238E27FC236}">
                <a16:creationId xmlns:a16="http://schemas.microsoft.com/office/drawing/2014/main" id="{6F13C853-507D-A280-7C92-892F577749DA}"/>
              </a:ext>
            </a:extLst>
          </p:cNvPr>
          <p:cNvCxnSpPr>
            <a:cxnSpLocks/>
            <a:stCxn id="8" idx="2"/>
            <a:endCxn id="7" idx="4"/>
          </p:cNvCxnSpPr>
          <p:nvPr/>
        </p:nvCxnSpPr>
        <p:spPr>
          <a:xfrm rot="10800000">
            <a:off x="8691836" y="1787945"/>
            <a:ext cx="714410" cy="367553"/>
          </a:xfrm>
          <a:prstGeom prst="curvedConnector2">
            <a:avLst/>
          </a:prstGeom>
          <a:ln w="28575" cap="flat" cmpd="sng" algn="ctr">
            <a:solidFill>
              <a:srgbClr val="7395D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接點: 弧形 60">
            <a:extLst>
              <a:ext uri="{FF2B5EF4-FFF2-40B4-BE49-F238E27FC236}">
                <a16:creationId xmlns:a16="http://schemas.microsoft.com/office/drawing/2014/main" id="{BD09837E-178F-A2AA-4BB5-C36AAD377B9F}"/>
              </a:ext>
            </a:extLst>
          </p:cNvPr>
          <p:cNvCxnSpPr>
            <a:cxnSpLocks/>
            <a:stCxn id="3" idx="6"/>
            <a:endCxn id="7" idx="0"/>
          </p:cNvCxnSpPr>
          <p:nvPr/>
        </p:nvCxnSpPr>
        <p:spPr>
          <a:xfrm flipH="1" flipV="1">
            <a:off x="8691836" y="1052839"/>
            <a:ext cx="2101689" cy="2572867"/>
          </a:xfrm>
          <a:prstGeom prst="curvedConnector4">
            <a:avLst>
              <a:gd name="adj1" fmla="val -10877"/>
              <a:gd name="adj2" fmla="val 108885"/>
            </a:avLst>
          </a:prstGeom>
          <a:ln w="28575" cap="flat" cmpd="sng" algn="ctr">
            <a:solidFill>
              <a:srgbClr val="7395D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接點: 弧形 64">
            <a:extLst>
              <a:ext uri="{FF2B5EF4-FFF2-40B4-BE49-F238E27FC236}">
                <a16:creationId xmlns:a16="http://schemas.microsoft.com/office/drawing/2014/main" id="{0DEC260D-3AF4-0FF2-7CF2-D311DE7D64AE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rot="10800000">
            <a:off x="4832613" y="4438015"/>
            <a:ext cx="672868" cy="1"/>
          </a:xfrm>
          <a:prstGeom prst="curvedConnector3">
            <a:avLst>
              <a:gd name="adj1" fmla="val 50000"/>
            </a:avLst>
          </a:prstGeom>
          <a:ln w="28575" cap="flat" cmpd="sng" algn="ctr">
            <a:solidFill>
              <a:srgbClr val="7395D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接點: 弧形 67">
            <a:extLst>
              <a:ext uri="{FF2B5EF4-FFF2-40B4-BE49-F238E27FC236}">
                <a16:creationId xmlns:a16="http://schemas.microsoft.com/office/drawing/2014/main" id="{DB9CC80C-D09B-FD59-C521-07C1484436DC}"/>
              </a:ext>
            </a:extLst>
          </p:cNvPr>
          <p:cNvCxnSpPr>
            <a:cxnSpLocks/>
            <a:stCxn id="9" idx="2"/>
            <a:endCxn id="11" idx="5"/>
          </p:cNvCxnSpPr>
          <p:nvPr/>
        </p:nvCxnSpPr>
        <p:spPr>
          <a:xfrm rot="10800000">
            <a:off x="2618049" y="4016636"/>
            <a:ext cx="785744" cy="421379"/>
          </a:xfrm>
          <a:prstGeom prst="curvedConnector2">
            <a:avLst/>
          </a:prstGeom>
          <a:ln w="28575" cap="flat" cmpd="sng" algn="ctr">
            <a:solidFill>
              <a:srgbClr val="7395D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接點: 弧形 73">
            <a:extLst>
              <a:ext uri="{FF2B5EF4-FFF2-40B4-BE49-F238E27FC236}">
                <a16:creationId xmlns:a16="http://schemas.microsoft.com/office/drawing/2014/main" id="{3B61A10A-331E-2E0A-A1E1-91CC18E234A9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1451233" y="2727532"/>
            <a:ext cx="672602" cy="650702"/>
          </a:xfrm>
          <a:prstGeom prst="curvedConnector3">
            <a:avLst>
              <a:gd name="adj1" fmla="val 50000"/>
            </a:avLst>
          </a:prstGeom>
          <a:ln w="28575" cap="flat" cmpd="sng" algn="ctr">
            <a:solidFill>
              <a:srgbClr val="7395D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接點: 弧形 90">
            <a:extLst>
              <a:ext uri="{FF2B5EF4-FFF2-40B4-BE49-F238E27FC236}">
                <a16:creationId xmlns:a16="http://schemas.microsoft.com/office/drawing/2014/main" id="{8002BAB4-6F57-48BD-F5C0-53803BA1591B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 rot="16200000" flipH="1">
            <a:off x="5169046" y="3019617"/>
            <a:ext cx="1" cy="2101688"/>
          </a:xfrm>
          <a:prstGeom prst="curvedConnector3">
            <a:avLst>
              <a:gd name="adj1" fmla="val -22860000000"/>
            </a:avLst>
          </a:prstGeom>
          <a:ln w="28575" cap="flat" cmpd="sng" algn="ctr">
            <a:solidFill>
              <a:srgbClr val="7395D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接點: 弧形 94">
            <a:extLst>
              <a:ext uri="{FF2B5EF4-FFF2-40B4-BE49-F238E27FC236}">
                <a16:creationId xmlns:a16="http://schemas.microsoft.com/office/drawing/2014/main" id="{0BD3C3B0-89E6-EB72-DC27-B4E3DD67F1EC}"/>
              </a:ext>
            </a:extLst>
          </p:cNvPr>
          <p:cNvCxnSpPr>
            <a:cxnSpLocks/>
            <a:stCxn id="11" idx="7"/>
            <a:endCxn id="4" idx="7"/>
          </p:cNvCxnSpPr>
          <p:nvPr/>
        </p:nvCxnSpPr>
        <p:spPr>
          <a:xfrm rot="16200000" flipH="1">
            <a:off x="4330913" y="1783974"/>
            <a:ext cx="681278" cy="4107006"/>
          </a:xfrm>
          <a:prstGeom prst="curvedConnector3">
            <a:avLst>
              <a:gd name="adj1" fmla="val -49356"/>
            </a:avLst>
          </a:prstGeom>
          <a:ln w="28575" cap="flat" cmpd="sng" algn="ctr">
            <a:solidFill>
              <a:srgbClr val="7395D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84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5590</TotalTime>
  <Words>30</Words>
  <Application>Microsoft Office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黃彥承 HUANG,YAN-CHENG</dc:creator>
  <cp:lastModifiedBy>黃彥承 HUANG,YAN-CHENG</cp:lastModifiedBy>
  <cp:revision>4</cp:revision>
  <dcterms:created xsi:type="dcterms:W3CDTF">2023-05-17T13:20:14Z</dcterms:created>
  <dcterms:modified xsi:type="dcterms:W3CDTF">2023-05-22T04:20:38Z</dcterms:modified>
</cp:coreProperties>
</file>