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AA67B-A518-4C3C-A5AB-0340CCBD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FED9-C6E5-4130-B979-CD8A64CC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3C4DE-A784-4985-B43F-C686A726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B9A61F-EA65-4851-932A-0FD4B83F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DEFD3-D472-4C17-A232-CF0FAA54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25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1A968-C17B-4F9A-8AAC-F9C5B32E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D357B5-3364-462A-923A-6D6ACB2D8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3C354-F1C1-4D77-BB05-0071CA80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8613E5-0557-4314-83D6-B95359A9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04893-62FE-4020-B943-573CA4D0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55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D50F2A-2365-40F0-9E08-CAD77DD5F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085B78-CD3B-4236-8301-05F9801A6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CDC67-62FE-4000-9F4D-8146631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023B1-067C-47C3-B075-B83B98C7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6415C-207E-4142-A090-EB5F1C7E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656BF-7BDB-4126-932E-EE5AA150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E8176-3A56-4EC0-BB65-226E812F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634D8-64F1-4350-AB67-2C72F544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E6CB9-3C99-4D6A-8CA5-1FC2EF58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3C044-5AF8-4647-ADFE-AA5AF167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3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F90EB-8A9C-4886-B225-64FCA25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098454-1F0D-4650-8923-572EAC3B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275BD-6CAD-476A-81F1-A8114A91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CE9330-222C-4352-81ED-D5C7700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EF511-6D3A-48F0-8A57-B4D4759B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92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9DCB1-174C-4C85-9AEC-7B4C3E2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75EEA-5B6F-49F3-9F09-D4478233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2AC489-8D35-41C3-87C8-F93529A1D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16C344-C472-41FC-98B3-51163959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ED148-71B0-4108-9D08-BD79215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28590-32F8-43C4-A8A9-D473C56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6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7B60F-913A-4A2C-AF8A-E9F0EBD5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8F1F01-8A9E-4EE5-B64E-0F1AAAEA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E36663-6B8F-477C-B430-9A60978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3C529D-FE80-4A19-B739-D50D47FFF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75C3FA-2096-43EF-A848-F1141616A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DBD636-868B-4C44-9154-4CF4F06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18874A-4A40-4417-AA0B-7CE10752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B57808-ABA9-4BBD-B683-C963F92B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8ABEC-405A-4F1C-8A99-7B0A5FDB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1DD7B8-4454-4215-98FD-E229FA8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E7A057-B0D3-46C3-9963-BB18584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4621CD-6F83-41C4-BBB5-238ADAE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BCD821-C3D3-4F5A-BA9C-418A6DCF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D017CC-E106-4AED-A975-300016D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07C4E-E017-4CC4-A980-A12B4EA3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1B6E5-B84E-45BD-BADD-D4369AA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65B03-16B2-48AA-87D7-FAADF5417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135F7-6731-4425-A515-3944D8E6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22BA4D-95A3-4F87-BE48-EA86D23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1A3AFF-C24D-439F-AFD5-EF33D096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69F65E-E531-4862-9521-784C739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B916A-7DDA-4569-91D0-BAF39D7A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C1277D-9B3B-4FD6-9D24-38BC6F421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C44830-8B49-41EC-8F90-3CD44C19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B81F22-4073-4FC5-A859-34534CF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D3F387-F695-442C-A218-1F7B3091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2940-9F15-4BA0-9078-E899DB38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7A402F-4E2E-40C6-A922-9FE7880C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124D2E-CF7F-4A2E-8470-C194E10C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3A1BC-5B9E-4709-8C2D-6B81C090D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B76B-9BE1-44EA-AA72-8B8FD907FB0D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24A23-1F3F-4328-AAC2-9ECAF61A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35E1D-EE13-48ED-897E-4ECBB9E2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E8B0-42C0-4227-8B5A-7D55D3CE4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A0DCB69-DC88-48F9-B8F4-909B5665360B}"/>
              </a:ext>
            </a:extLst>
          </p:cNvPr>
          <p:cNvSpPr/>
          <p:nvPr/>
        </p:nvSpPr>
        <p:spPr>
          <a:xfrm>
            <a:off x="3734866" y="1956485"/>
            <a:ext cx="1358283" cy="825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IDLE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E92ADA-887D-4A5D-A648-0756CCEE328D}"/>
              </a:ext>
            </a:extLst>
          </p:cNvPr>
          <p:cNvSpPr/>
          <p:nvPr/>
        </p:nvSpPr>
        <p:spPr>
          <a:xfrm>
            <a:off x="7706466" y="486052"/>
            <a:ext cx="1895382" cy="577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TWP_GETADDR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4594220-FF3B-4195-8DCD-A1BAC5DB3C0C}"/>
              </a:ext>
            </a:extLst>
          </p:cNvPr>
          <p:cNvSpPr/>
          <p:nvPr/>
        </p:nvSpPr>
        <p:spPr>
          <a:xfrm>
            <a:off x="9604717" y="2540935"/>
            <a:ext cx="2033171" cy="4823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TWP_READ_SET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2FE5D14-6901-4D60-9E81-BB52AF2B1D01}"/>
              </a:ext>
            </a:extLst>
          </p:cNvPr>
          <p:cNvSpPr/>
          <p:nvPr/>
        </p:nvSpPr>
        <p:spPr>
          <a:xfrm>
            <a:off x="1860611" y="1910179"/>
            <a:ext cx="1481093" cy="8256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RIM_READ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80CEB58-D5AE-4B26-8397-8E45ECB88FA0}"/>
              </a:ext>
            </a:extLst>
          </p:cNvPr>
          <p:cNvSpPr/>
          <p:nvPr/>
        </p:nvSpPr>
        <p:spPr>
          <a:xfrm>
            <a:off x="-15208" y="2010171"/>
            <a:ext cx="1525478" cy="651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RIM_WRITE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9511BAB-4342-4607-8819-055903B5ED23}"/>
              </a:ext>
            </a:extLst>
          </p:cNvPr>
          <p:cNvSpPr/>
          <p:nvPr/>
        </p:nvSpPr>
        <p:spPr>
          <a:xfrm>
            <a:off x="1979351" y="470513"/>
            <a:ext cx="1243614" cy="8256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RIM_SET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2C2B2E4E-10D7-4D7B-9E0D-70718BB9825E}"/>
              </a:ext>
            </a:extLst>
          </p:cNvPr>
          <p:cNvCxnSpPr>
            <a:cxnSpLocks/>
            <a:stCxn id="4" idx="0"/>
            <a:endCxn id="9" idx="6"/>
          </p:cNvCxnSpPr>
          <p:nvPr/>
        </p:nvCxnSpPr>
        <p:spPr>
          <a:xfrm rot="16200000" flipV="1">
            <a:off x="3281907" y="824383"/>
            <a:ext cx="1073160" cy="11910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8BB05BF-0AE4-433D-BD7A-4A9F1124F3C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0800000" flipV="1">
            <a:off x="747531" y="883325"/>
            <a:ext cx="1231820" cy="11268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1DB7A87D-F158-425B-A4D2-6CC2C0EDD777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5400000">
            <a:off x="2294137" y="1603158"/>
            <a:ext cx="61404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BF11D8A9-82B1-424B-8ECC-5168D5A7B242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rot="16200000" flipH="1">
            <a:off x="2520314" y="888415"/>
            <a:ext cx="120910" cy="3666477"/>
          </a:xfrm>
          <a:prstGeom prst="curvedConnector3">
            <a:avLst>
              <a:gd name="adj1" fmla="val 1471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68980C62-3AA7-4722-BE63-07078625E02F}"/>
              </a:ext>
            </a:extLst>
          </p:cNvPr>
          <p:cNvCxnSpPr>
            <a:cxnSpLocks/>
            <a:stCxn id="7" idx="4"/>
            <a:endCxn id="4" idx="3"/>
          </p:cNvCxnSpPr>
          <p:nvPr/>
        </p:nvCxnSpPr>
        <p:spPr>
          <a:xfrm rot="5400000" flipH="1" flipV="1">
            <a:off x="3230168" y="2032189"/>
            <a:ext cx="74604" cy="1332624"/>
          </a:xfrm>
          <a:prstGeom prst="curvedConnector3">
            <a:avLst>
              <a:gd name="adj1" fmla="val -368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1F041DA5-B60A-4D53-B50C-A040CB546C9A}"/>
              </a:ext>
            </a:extLst>
          </p:cNvPr>
          <p:cNvSpPr/>
          <p:nvPr/>
        </p:nvSpPr>
        <p:spPr>
          <a:xfrm>
            <a:off x="9565600" y="1296137"/>
            <a:ext cx="2111407" cy="577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TWP_WAIT_READ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22D25DA-F45D-4EEB-9530-6F1838E0C384}"/>
              </a:ext>
            </a:extLst>
          </p:cNvPr>
          <p:cNvSpPr/>
          <p:nvPr/>
        </p:nvSpPr>
        <p:spPr>
          <a:xfrm>
            <a:off x="9507155" y="3844612"/>
            <a:ext cx="2228294" cy="6506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TWP_SEND_START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87DF76F-1EDD-44F3-AEE7-F68CCE5F9A2A}"/>
              </a:ext>
            </a:extLst>
          </p:cNvPr>
          <p:cNvSpPr/>
          <p:nvPr/>
        </p:nvSpPr>
        <p:spPr>
          <a:xfrm>
            <a:off x="7196370" y="4495224"/>
            <a:ext cx="2169572" cy="6703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TWP_SEND_READ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DDB1E36-38AA-44EB-9237-6B95D49692ED}"/>
              </a:ext>
            </a:extLst>
          </p:cNvPr>
          <p:cNvSpPr/>
          <p:nvPr/>
        </p:nvSpPr>
        <p:spPr>
          <a:xfrm>
            <a:off x="5526907" y="806593"/>
            <a:ext cx="1358283" cy="6506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TWP_SET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7E7A458-6205-48EF-B3EC-C91C0C67071D}"/>
              </a:ext>
            </a:extLst>
          </p:cNvPr>
          <p:cNvSpPr/>
          <p:nvPr/>
        </p:nvSpPr>
        <p:spPr>
          <a:xfrm>
            <a:off x="6807613" y="1728631"/>
            <a:ext cx="2344537" cy="8123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TWP_WRITE_FETCH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1528764-329B-4047-AA40-4AC25E66A8F2}"/>
              </a:ext>
            </a:extLst>
          </p:cNvPr>
          <p:cNvSpPr/>
          <p:nvPr/>
        </p:nvSpPr>
        <p:spPr>
          <a:xfrm>
            <a:off x="5602007" y="3070905"/>
            <a:ext cx="2411212" cy="8123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TWP_WRITE_DATA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EDCE2CD8-F09B-4470-9537-E38A9F15EFBB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rot="5400000" flipH="1" flipV="1">
            <a:off x="4558165" y="987744"/>
            <a:ext cx="824585" cy="11128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DE35FD2C-862D-440D-BCD2-78A2EFD867A4}"/>
              </a:ext>
            </a:extLst>
          </p:cNvPr>
          <p:cNvCxnSpPr>
            <a:cxnSpLocks/>
            <a:stCxn id="37" idx="7"/>
            <a:endCxn id="5" idx="2"/>
          </p:cNvCxnSpPr>
          <p:nvPr/>
        </p:nvCxnSpPr>
        <p:spPr>
          <a:xfrm rot="5400000" flipH="1" flipV="1">
            <a:off x="7132722" y="328129"/>
            <a:ext cx="127297" cy="10201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9725F165-5B81-4504-9CF5-6FABAAB6D1B4}"/>
              </a:ext>
            </a:extLst>
          </p:cNvPr>
          <p:cNvCxnSpPr>
            <a:cxnSpLocks/>
            <a:stCxn id="5" idx="3"/>
            <a:endCxn id="38" idx="0"/>
          </p:cNvCxnSpPr>
          <p:nvPr/>
        </p:nvCxnSpPr>
        <p:spPr>
          <a:xfrm rot="5400000">
            <a:off x="7606941" y="1351534"/>
            <a:ext cx="750038" cy="41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弧形 61">
            <a:extLst>
              <a:ext uri="{FF2B5EF4-FFF2-40B4-BE49-F238E27FC236}">
                <a16:creationId xmlns:a16="http://schemas.microsoft.com/office/drawing/2014/main" id="{5B730894-20A1-4611-BE06-FD545F917482}"/>
              </a:ext>
            </a:extLst>
          </p:cNvPr>
          <p:cNvCxnSpPr>
            <a:cxnSpLocks/>
            <a:stCxn id="5" idx="6"/>
            <a:endCxn id="34" idx="0"/>
          </p:cNvCxnSpPr>
          <p:nvPr/>
        </p:nvCxnSpPr>
        <p:spPr>
          <a:xfrm>
            <a:off x="9601848" y="774576"/>
            <a:ext cx="1019456" cy="52156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86285E07-956C-4C15-B31B-486F436C7D1E}"/>
              </a:ext>
            </a:extLst>
          </p:cNvPr>
          <p:cNvCxnSpPr>
            <a:cxnSpLocks/>
            <a:stCxn id="34" idx="4"/>
            <a:endCxn id="6" idx="0"/>
          </p:cNvCxnSpPr>
          <p:nvPr/>
        </p:nvCxnSpPr>
        <p:spPr>
          <a:xfrm rot="5400000">
            <a:off x="10287429" y="2207060"/>
            <a:ext cx="667750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弧形 68">
            <a:extLst>
              <a:ext uri="{FF2B5EF4-FFF2-40B4-BE49-F238E27FC236}">
                <a16:creationId xmlns:a16="http://schemas.microsoft.com/office/drawing/2014/main" id="{F21887DA-11CA-4C5D-A9D7-973B5824402D}"/>
              </a:ext>
            </a:extLst>
          </p:cNvPr>
          <p:cNvCxnSpPr>
            <a:cxnSpLocks/>
            <a:stCxn id="6" idx="4"/>
            <a:endCxn id="35" idx="0"/>
          </p:cNvCxnSpPr>
          <p:nvPr/>
        </p:nvCxnSpPr>
        <p:spPr>
          <a:xfrm rot="5400000">
            <a:off x="10210639" y="3433948"/>
            <a:ext cx="821328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E614EABD-4628-4262-A13F-63F4C06FA824}"/>
              </a:ext>
            </a:extLst>
          </p:cNvPr>
          <p:cNvCxnSpPr>
            <a:cxnSpLocks/>
            <a:stCxn id="35" idx="3"/>
            <a:endCxn id="36" idx="6"/>
          </p:cNvCxnSpPr>
          <p:nvPr/>
        </p:nvCxnSpPr>
        <p:spPr>
          <a:xfrm rot="5400000">
            <a:off x="9384494" y="4381393"/>
            <a:ext cx="430437" cy="467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8E656A62-2DC3-4030-8934-CDF8C270C224}"/>
              </a:ext>
            </a:extLst>
          </p:cNvPr>
          <p:cNvCxnSpPr>
            <a:cxnSpLocks/>
            <a:stCxn id="36" idx="2"/>
            <a:endCxn id="4" idx="4"/>
          </p:cNvCxnSpPr>
          <p:nvPr/>
        </p:nvCxnSpPr>
        <p:spPr>
          <a:xfrm rot="10800000">
            <a:off x="4414008" y="2782109"/>
            <a:ext cx="2782362" cy="20482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01DF6BEA-8F0C-4ED2-B850-24C998D50B1C}"/>
              </a:ext>
            </a:extLst>
          </p:cNvPr>
          <p:cNvCxnSpPr>
            <a:cxnSpLocks/>
            <a:stCxn id="38" idx="4"/>
            <a:endCxn id="39" idx="7"/>
          </p:cNvCxnSpPr>
          <p:nvPr/>
        </p:nvCxnSpPr>
        <p:spPr>
          <a:xfrm rot="5400000">
            <a:off x="7495530" y="2705511"/>
            <a:ext cx="648929" cy="3197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DDB31636-38AB-47BA-93AD-609F67FEF25D}"/>
              </a:ext>
            </a:extLst>
          </p:cNvPr>
          <p:cNvCxnSpPr>
            <a:cxnSpLocks/>
            <a:stCxn id="39" idx="2"/>
            <a:endCxn id="4" idx="4"/>
          </p:cNvCxnSpPr>
          <p:nvPr/>
        </p:nvCxnSpPr>
        <p:spPr>
          <a:xfrm rot="10800000">
            <a:off x="4414009" y="2782109"/>
            <a:ext cx="1187999" cy="6949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2024-03-03T09:14:37Z</dcterms:created>
  <dcterms:modified xsi:type="dcterms:W3CDTF">2024-03-03T14:53:57Z</dcterms:modified>
</cp:coreProperties>
</file>