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95" r:id="rId10"/>
    <p:sldId id="296" r:id="rId11"/>
    <p:sldId id="269" r:id="rId12"/>
    <p:sldId id="301" r:id="rId13"/>
    <p:sldId id="302" r:id="rId14"/>
    <p:sldId id="303" r:id="rId15"/>
    <p:sldId id="264" r:id="rId16"/>
    <p:sldId id="297" r:id="rId17"/>
    <p:sldId id="266" r:id="rId18"/>
    <p:sldId id="267" r:id="rId19"/>
    <p:sldId id="268" r:id="rId20"/>
    <p:sldId id="270" r:id="rId21"/>
    <p:sldId id="273" r:id="rId22"/>
    <p:sldId id="298" r:id="rId23"/>
    <p:sldId id="271" r:id="rId24"/>
    <p:sldId id="299" r:id="rId25"/>
    <p:sldId id="275" r:id="rId26"/>
    <p:sldId id="272" r:id="rId27"/>
    <p:sldId id="300" r:id="rId28"/>
    <p:sldId id="277" r:id="rId29"/>
    <p:sldId id="304" r:id="rId30"/>
    <p:sldId id="278" r:id="rId31"/>
    <p:sldId id="279" r:id="rId32"/>
    <p:sldId id="280" r:id="rId33"/>
    <p:sldId id="281" r:id="rId34"/>
    <p:sldId id="282" r:id="rId35"/>
    <p:sldId id="285" r:id="rId36"/>
    <p:sldId id="286" r:id="rId37"/>
    <p:sldId id="284" r:id="rId38"/>
    <p:sldId id="283" r:id="rId39"/>
    <p:sldId id="287" r:id="rId40"/>
    <p:sldId id="288" r:id="rId41"/>
    <p:sldId id="289" r:id="rId42"/>
    <p:sldId id="290" r:id="rId43"/>
    <p:sldId id="291" r:id="rId44"/>
    <p:sldId id="292" r:id="rId45"/>
    <p:sldId id="293" r:id="rId46"/>
    <p:sldId id="294"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80A28-76AB-42E4-A7A2-19B12208E05D}" v="4" dt="2022-06-28T12:49:0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彥承 黃" userId="9eeed2329470d94e" providerId="LiveId" clId="{3C980A28-76AB-42E4-A7A2-19B12208E05D}"/>
    <pc:docChg chg="undo custSel addSld delSld modSld sldOrd">
      <pc:chgData name="彥承 黃" userId="9eeed2329470d94e" providerId="LiveId" clId="{3C980A28-76AB-42E4-A7A2-19B12208E05D}" dt="2022-06-28T12:49:12.191" v="78" actId="1076"/>
      <pc:docMkLst>
        <pc:docMk/>
      </pc:docMkLst>
      <pc:sldChg chg="addSp delSp modSp add mod">
        <pc:chgData name="彥承 黃" userId="9eeed2329470d94e" providerId="LiveId" clId="{3C980A28-76AB-42E4-A7A2-19B12208E05D}" dt="2022-06-28T12:45:42.599" v="10" actId="1076"/>
        <pc:sldMkLst>
          <pc:docMk/>
          <pc:sldMk cId="116312832" sldId="301"/>
        </pc:sldMkLst>
        <pc:picChg chg="add mod">
          <ac:chgData name="彥承 黃" userId="9eeed2329470d94e" providerId="LiveId" clId="{3C980A28-76AB-42E4-A7A2-19B12208E05D}" dt="2022-06-28T12:45:22.655" v="7" actId="1076"/>
          <ac:picMkLst>
            <pc:docMk/>
            <pc:sldMk cId="116312832" sldId="301"/>
            <ac:picMk id="3" creationId="{551A2438-A9A6-2321-D1AF-8933E1FCD5C9}"/>
          </ac:picMkLst>
        </pc:picChg>
        <pc:picChg chg="del">
          <ac:chgData name="彥承 黃" userId="9eeed2329470d94e" providerId="LiveId" clId="{3C980A28-76AB-42E4-A7A2-19B12208E05D}" dt="2022-06-28T12:44:29.384" v="4" actId="478"/>
          <ac:picMkLst>
            <pc:docMk/>
            <pc:sldMk cId="116312832" sldId="301"/>
            <ac:picMk id="5" creationId="{3636B0AB-6081-962E-4746-0B622B2C9919}"/>
          </ac:picMkLst>
        </pc:picChg>
        <pc:picChg chg="add">
          <ac:chgData name="彥承 黃" userId="9eeed2329470d94e" providerId="LiveId" clId="{3C980A28-76AB-42E4-A7A2-19B12208E05D}" dt="2022-06-28T12:45:30.525" v="8" actId="22"/>
          <ac:picMkLst>
            <pc:docMk/>
            <pc:sldMk cId="116312832" sldId="301"/>
            <ac:picMk id="6" creationId="{3C8E19FA-F5C2-823F-080B-BD7C21839C0A}"/>
          </ac:picMkLst>
        </pc:picChg>
        <pc:picChg chg="add mod">
          <ac:chgData name="彥承 黃" userId="9eeed2329470d94e" providerId="LiveId" clId="{3C980A28-76AB-42E4-A7A2-19B12208E05D}" dt="2022-06-28T12:45:42.599" v="10" actId="1076"/>
          <ac:picMkLst>
            <pc:docMk/>
            <pc:sldMk cId="116312832" sldId="301"/>
            <ac:picMk id="8" creationId="{161B4863-F69E-7F6D-F4CC-594927ED6CC0}"/>
          </ac:picMkLst>
        </pc:picChg>
      </pc:sldChg>
      <pc:sldChg chg="new del">
        <pc:chgData name="彥承 黃" userId="9eeed2329470d94e" providerId="LiveId" clId="{3C980A28-76AB-42E4-A7A2-19B12208E05D}" dt="2022-06-28T12:44:23.270" v="1" actId="47"/>
        <pc:sldMkLst>
          <pc:docMk/>
          <pc:sldMk cId="2599014970" sldId="301"/>
        </pc:sldMkLst>
      </pc:sldChg>
      <pc:sldChg chg="addSp delSp modSp add mod">
        <pc:chgData name="彥承 黃" userId="9eeed2329470d94e" providerId="LiveId" clId="{3C980A28-76AB-42E4-A7A2-19B12208E05D}" dt="2022-06-28T12:47:12.891" v="29" actId="478"/>
        <pc:sldMkLst>
          <pc:docMk/>
          <pc:sldMk cId="2058617533" sldId="302"/>
        </pc:sldMkLst>
        <pc:picChg chg="add mod">
          <ac:chgData name="彥承 黃" userId="9eeed2329470d94e" providerId="LiveId" clId="{3C980A28-76AB-42E4-A7A2-19B12208E05D}" dt="2022-06-28T12:46:18.487" v="15" actId="1076"/>
          <ac:picMkLst>
            <pc:docMk/>
            <pc:sldMk cId="2058617533" sldId="302"/>
            <ac:picMk id="3" creationId="{2901FC4F-84CF-15B3-2B0E-45664B07D912}"/>
          </ac:picMkLst>
        </pc:picChg>
        <pc:picChg chg="add del mod">
          <ac:chgData name="彥承 黃" userId="9eeed2329470d94e" providerId="LiveId" clId="{3C980A28-76AB-42E4-A7A2-19B12208E05D}" dt="2022-06-28T12:47:12.891" v="29" actId="478"/>
          <ac:picMkLst>
            <pc:docMk/>
            <pc:sldMk cId="2058617533" sldId="302"/>
            <ac:picMk id="4" creationId="{8C19173D-4222-58DC-09AE-D2F397B746DF}"/>
          </ac:picMkLst>
        </pc:picChg>
        <pc:picChg chg="del">
          <ac:chgData name="彥承 黃" userId="9eeed2329470d94e" providerId="LiveId" clId="{3C980A28-76AB-42E4-A7A2-19B12208E05D}" dt="2022-06-28T12:44:31.368" v="5" actId="478"/>
          <ac:picMkLst>
            <pc:docMk/>
            <pc:sldMk cId="2058617533" sldId="302"/>
            <ac:picMk id="5" creationId="{3636B0AB-6081-962E-4746-0B622B2C9919}"/>
          </ac:picMkLst>
        </pc:picChg>
        <pc:picChg chg="add del mod">
          <ac:chgData name="彥承 黃" userId="9eeed2329470d94e" providerId="LiveId" clId="{3C980A28-76AB-42E4-A7A2-19B12208E05D}" dt="2022-06-28T12:47:11.960" v="28" actId="22"/>
          <ac:picMkLst>
            <pc:docMk/>
            <pc:sldMk cId="2058617533" sldId="302"/>
            <ac:picMk id="7" creationId="{547AF350-CC53-24E1-BCE4-9152B33AB984}"/>
          </ac:picMkLst>
        </pc:picChg>
      </pc:sldChg>
      <pc:sldChg chg="addSp delSp modSp add mod">
        <pc:chgData name="彥承 黃" userId="9eeed2329470d94e" providerId="LiveId" clId="{3C980A28-76AB-42E4-A7A2-19B12208E05D}" dt="2022-06-28T12:47:24.155" v="35" actId="1076"/>
        <pc:sldMkLst>
          <pc:docMk/>
          <pc:sldMk cId="3015665706" sldId="303"/>
        </pc:sldMkLst>
        <pc:picChg chg="del">
          <ac:chgData name="彥承 黃" userId="9eeed2329470d94e" providerId="LiveId" clId="{3C980A28-76AB-42E4-A7A2-19B12208E05D}" dt="2022-06-28T12:46:26.290" v="18" actId="478"/>
          <ac:picMkLst>
            <pc:docMk/>
            <pc:sldMk cId="3015665706" sldId="303"/>
            <ac:picMk id="3" creationId="{2901FC4F-84CF-15B3-2B0E-45664B07D912}"/>
          </ac:picMkLst>
        </pc:picChg>
        <pc:picChg chg="del">
          <ac:chgData name="彥承 黃" userId="9eeed2329470d94e" providerId="LiveId" clId="{3C980A28-76AB-42E4-A7A2-19B12208E05D}" dt="2022-06-28T12:46:27.247" v="19" actId="478"/>
          <ac:picMkLst>
            <pc:docMk/>
            <pc:sldMk cId="3015665706" sldId="303"/>
            <ac:picMk id="4" creationId="{8C19173D-4222-58DC-09AE-D2F397B746DF}"/>
          </ac:picMkLst>
        </pc:picChg>
        <pc:picChg chg="add mod">
          <ac:chgData name="彥承 黃" userId="9eeed2329470d94e" providerId="LiveId" clId="{3C980A28-76AB-42E4-A7A2-19B12208E05D}" dt="2022-06-28T12:47:23.266" v="34" actId="1076"/>
          <ac:picMkLst>
            <pc:docMk/>
            <pc:sldMk cId="3015665706" sldId="303"/>
            <ac:picMk id="5" creationId="{616D219C-71A0-3C42-6A3E-5F71BBE677F7}"/>
          </ac:picMkLst>
        </pc:picChg>
        <pc:picChg chg="add mod">
          <ac:chgData name="彥承 黃" userId="9eeed2329470d94e" providerId="LiveId" clId="{3C980A28-76AB-42E4-A7A2-19B12208E05D}" dt="2022-06-28T12:47:24.155" v="35" actId="1076"/>
          <ac:picMkLst>
            <pc:docMk/>
            <pc:sldMk cId="3015665706" sldId="303"/>
            <ac:picMk id="6" creationId="{3159D811-7A25-3827-6E12-D64BF87FB91A}"/>
          </ac:picMkLst>
        </pc:picChg>
      </pc:sldChg>
      <pc:sldChg chg="addSp modSp add mod ord">
        <pc:chgData name="彥承 黃" userId="9eeed2329470d94e" providerId="LiveId" clId="{3C980A28-76AB-42E4-A7A2-19B12208E05D}" dt="2022-06-28T12:49:12.191" v="78" actId="1076"/>
        <pc:sldMkLst>
          <pc:docMk/>
          <pc:sldMk cId="1131668629" sldId="304"/>
        </pc:sldMkLst>
        <pc:spChg chg="mod">
          <ac:chgData name="彥承 黃" userId="9eeed2329470d94e" providerId="LiveId" clId="{3C980A28-76AB-42E4-A7A2-19B12208E05D}" dt="2022-06-28T12:48:50.664" v="67" actId="20577"/>
          <ac:spMkLst>
            <pc:docMk/>
            <pc:sldMk cId="1131668629" sldId="304"/>
            <ac:spMk id="3" creationId="{3B214E03-5FDC-3780-2FAA-BE5DA5DC3FEB}"/>
          </ac:spMkLst>
        </pc:spChg>
        <pc:picChg chg="add mod">
          <ac:chgData name="彥承 黃" userId="9eeed2329470d94e" providerId="LiveId" clId="{3C980A28-76AB-42E4-A7A2-19B12208E05D}" dt="2022-06-28T12:49:05.022" v="74" actId="1076"/>
          <ac:picMkLst>
            <pc:docMk/>
            <pc:sldMk cId="1131668629" sldId="304"/>
            <ac:picMk id="4" creationId="{FEC58CE2-EBDA-0E2F-6E3D-01E1E371C3B0}"/>
          </ac:picMkLst>
        </pc:picChg>
        <pc:picChg chg="add mod">
          <ac:chgData name="彥承 黃" userId="9eeed2329470d94e" providerId="LiveId" clId="{3C980A28-76AB-42E4-A7A2-19B12208E05D}" dt="2022-06-28T12:49:12.191" v="78" actId="1076"/>
          <ac:picMkLst>
            <pc:docMk/>
            <pc:sldMk cId="1131668629" sldId="304"/>
            <ac:picMk id="5" creationId="{1FCBA57F-3DB8-6796-679B-3BAF663F2C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2022/6/28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28</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C4BCEF2-9827-C559-C871-E59002844D91}"/>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5" name="頁尾版面配置區 4">
            <a:extLst>
              <a:ext uri="{FF2B5EF4-FFF2-40B4-BE49-F238E27FC236}">
                <a16:creationId xmlns:a16="http://schemas.microsoft.com/office/drawing/2014/main"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0276A6-20C1-65AF-7B4D-AF8A08C71F48}"/>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5" name="頁尾版面配置區 4">
            <a:extLst>
              <a:ext uri="{FF2B5EF4-FFF2-40B4-BE49-F238E27FC236}">
                <a16:creationId xmlns:a16="http://schemas.microsoft.com/office/drawing/2014/main"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08A0F4-FB38-961E-40D2-438F35336434}"/>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5" name="頁尾版面配置區 4">
            <a:extLst>
              <a:ext uri="{FF2B5EF4-FFF2-40B4-BE49-F238E27FC236}">
                <a16:creationId xmlns:a16="http://schemas.microsoft.com/office/drawing/2014/main"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B9419E-A90C-0563-A753-44A10FF12F94}"/>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5" name="頁尾版面配置區 4">
            <a:extLst>
              <a:ext uri="{FF2B5EF4-FFF2-40B4-BE49-F238E27FC236}">
                <a16:creationId xmlns:a16="http://schemas.microsoft.com/office/drawing/2014/main"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F41803-0DCD-82AB-5161-4ADBD7734F96}"/>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5" name="頁尾版面配置區 4">
            <a:extLst>
              <a:ext uri="{FF2B5EF4-FFF2-40B4-BE49-F238E27FC236}">
                <a16:creationId xmlns:a16="http://schemas.microsoft.com/office/drawing/2014/main"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9512390-54B7-43FF-BB37-3D28B3FC41C7}"/>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6" name="頁尾版面配置區 5">
            <a:extLst>
              <a:ext uri="{FF2B5EF4-FFF2-40B4-BE49-F238E27FC236}">
                <a16:creationId xmlns:a16="http://schemas.microsoft.com/office/drawing/2014/main"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D4CB0A1-70C5-C01E-9062-C8CEB58DA2E6}"/>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8" name="頁尾版面配置區 7">
            <a:extLst>
              <a:ext uri="{FF2B5EF4-FFF2-40B4-BE49-F238E27FC236}">
                <a16:creationId xmlns:a16="http://schemas.microsoft.com/office/drawing/2014/main"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D72F16-D587-547B-FEF5-992CFDBB331E}"/>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4" name="頁尾版面配置區 3">
            <a:extLst>
              <a:ext uri="{FF2B5EF4-FFF2-40B4-BE49-F238E27FC236}">
                <a16:creationId xmlns:a16="http://schemas.microsoft.com/office/drawing/2014/main"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51DC-7515-3695-0883-880C8070F76D}"/>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3" name="頁尾版面配置區 2">
            <a:extLst>
              <a:ext uri="{FF2B5EF4-FFF2-40B4-BE49-F238E27FC236}">
                <a16:creationId xmlns:a16="http://schemas.microsoft.com/office/drawing/2014/main"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2950FE-9015-58DE-D4D6-3581C03E5D78}"/>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6" name="頁尾版面配置區 5">
            <a:extLst>
              <a:ext uri="{FF2B5EF4-FFF2-40B4-BE49-F238E27FC236}">
                <a16:creationId xmlns:a16="http://schemas.microsoft.com/office/drawing/2014/main"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197EC3-C6D4-E0FF-C557-CED2A72D0D7C}"/>
              </a:ext>
            </a:extLst>
          </p:cNvPr>
          <p:cNvSpPr>
            <a:spLocks noGrp="1"/>
          </p:cNvSpPr>
          <p:nvPr>
            <p:ph type="dt" sz="half" idx="10"/>
          </p:nvPr>
        </p:nvSpPr>
        <p:spPr/>
        <p:txBody>
          <a:bodyPr/>
          <a:lstStyle/>
          <a:p>
            <a:fld id="{6BAF2426-0CB6-4E18-9EA1-36D7C61460C1}" type="datetimeFigureOut">
              <a:rPr lang="zh-TW" altLang="en-US" smtClean="0"/>
              <a:t>2022/6/28</a:t>
            </a:fld>
            <a:endParaRPr lang="zh-TW" altLang="en-US"/>
          </a:p>
        </p:txBody>
      </p:sp>
      <p:sp>
        <p:nvSpPr>
          <p:cNvPr id="6" name="頁尾版面配置區 5">
            <a:extLst>
              <a:ext uri="{FF2B5EF4-FFF2-40B4-BE49-F238E27FC236}">
                <a16:creationId xmlns:a16="http://schemas.microsoft.com/office/drawing/2014/main"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2022/6/28</a:t>
            </a:fld>
            <a:endParaRPr lang="zh-TW" altLang="en-US"/>
          </a:p>
        </p:txBody>
      </p:sp>
      <p:sp>
        <p:nvSpPr>
          <p:cNvPr id="5" name="頁尾版面配置區 4">
            <a:extLst>
              <a:ext uri="{FF2B5EF4-FFF2-40B4-BE49-F238E27FC236}">
                <a16:creationId xmlns:a16="http://schemas.microsoft.com/office/drawing/2014/main"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51A2438-A9A6-2321-D1AF-8933E1FCD5C9}"/>
              </a:ext>
            </a:extLst>
          </p:cNvPr>
          <p:cNvPicPr>
            <a:picLocks noChangeAspect="1"/>
          </p:cNvPicPr>
          <p:nvPr/>
        </p:nvPicPr>
        <p:blipFill>
          <a:blip r:embed="rId2"/>
          <a:stretch>
            <a:fillRect/>
          </a:stretch>
        </p:blipFill>
        <p:spPr>
          <a:xfrm>
            <a:off x="1299220" y="2357288"/>
            <a:ext cx="2353003" cy="2143424"/>
          </a:xfrm>
          <a:prstGeom prst="rect">
            <a:avLst/>
          </a:prstGeom>
        </p:spPr>
      </p:pic>
      <p:pic>
        <p:nvPicPr>
          <p:cNvPr id="6" name="圖片 5">
            <a:extLst>
              <a:ext uri="{FF2B5EF4-FFF2-40B4-BE49-F238E27FC236}">
                <a16:creationId xmlns:a16="http://schemas.microsoft.com/office/drawing/2014/main" id="{3C8E19FA-F5C2-823F-080B-BD7C21839C0A}"/>
              </a:ext>
            </a:extLst>
          </p:cNvPr>
          <p:cNvPicPr>
            <a:picLocks noChangeAspect="1"/>
          </p:cNvPicPr>
          <p:nvPr/>
        </p:nvPicPr>
        <p:blipFill>
          <a:blip r:embed="rId3"/>
          <a:stretch>
            <a:fillRect/>
          </a:stretch>
        </p:blipFill>
        <p:spPr>
          <a:xfrm>
            <a:off x="4924261" y="1957182"/>
            <a:ext cx="2343477" cy="2943636"/>
          </a:xfrm>
          <a:prstGeom prst="rect">
            <a:avLst/>
          </a:prstGeom>
        </p:spPr>
      </p:pic>
      <p:pic>
        <p:nvPicPr>
          <p:cNvPr id="8" name="圖片 7">
            <a:extLst>
              <a:ext uri="{FF2B5EF4-FFF2-40B4-BE49-F238E27FC236}">
                <a16:creationId xmlns:a16="http://schemas.microsoft.com/office/drawing/2014/main" id="{161B4863-F69E-7F6D-F4CC-594927ED6CC0}"/>
              </a:ext>
            </a:extLst>
          </p:cNvPr>
          <p:cNvPicPr>
            <a:picLocks noChangeAspect="1"/>
          </p:cNvPicPr>
          <p:nvPr/>
        </p:nvPicPr>
        <p:blipFill>
          <a:blip r:embed="rId4"/>
          <a:stretch>
            <a:fillRect/>
          </a:stretch>
        </p:blipFill>
        <p:spPr>
          <a:xfrm>
            <a:off x="8772453" y="2214393"/>
            <a:ext cx="2410161" cy="2429214"/>
          </a:xfrm>
          <a:prstGeom prst="rect">
            <a:avLst/>
          </a:prstGeom>
        </p:spPr>
      </p:pic>
    </p:spTree>
    <p:extLst>
      <p:ext uri="{BB962C8B-B14F-4D97-AF65-F5344CB8AC3E}">
        <p14:creationId xmlns:p14="http://schemas.microsoft.com/office/powerpoint/2010/main" val="11631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901FC4F-84CF-15B3-2B0E-45664B07D912}"/>
              </a:ext>
            </a:extLst>
          </p:cNvPr>
          <p:cNvPicPr>
            <a:picLocks noChangeAspect="1"/>
          </p:cNvPicPr>
          <p:nvPr/>
        </p:nvPicPr>
        <p:blipFill>
          <a:blip r:embed="rId2"/>
          <a:stretch>
            <a:fillRect/>
          </a:stretch>
        </p:blipFill>
        <p:spPr>
          <a:xfrm>
            <a:off x="722856" y="2214393"/>
            <a:ext cx="2410161" cy="2429214"/>
          </a:xfrm>
          <a:prstGeom prst="rect">
            <a:avLst/>
          </a:prstGeom>
        </p:spPr>
      </p:pic>
      <p:pic>
        <p:nvPicPr>
          <p:cNvPr id="4" name="圖片 3">
            <a:extLst>
              <a:ext uri="{FF2B5EF4-FFF2-40B4-BE49-F238E27FC236}">
                <a16:creationId xmlns:a16="http://schemas.microsoft.com/office/drawing/2014/main" id="{8C19173D-4222-58DC-09AE-D2F397B746DF}"/>
              </a:ext>
            </a:extLst>
          </p:cNvPr>
          <p:cNvPicPr>
            <a:picLocks noChangeAspect="1"/>
          </p:cNvPicPr>
          <p:nvPr/>
        </p:nvPicPr>
        <p:blipFill>
          <a:blip r:embed="rId3"/>
          <a:stretch>
            <a:fillRect/>
          </a:stretch>
        </p:blipFill>
        <p:spPr>
          <a:xfrm>
            <a:off x="3426650" y="2587485"/>
            <a:ext cx="8592749" cy="1533739"/>
          </a:xfrm>
          <a:prstGeom prst="rect">
            <a:avLst/>
          </a:prstGeom>
        </p:spPr>
      </p:pic>
    </p:spTree>
    <p:extLst>
      <p:ext uri="{BB962C8B-B14F-4D97-AF65-F5344CB8AC3E}">
        <p14:creationId xmlns:p14="http://schemas.microsoft.com/office/powerpoint/2010/main" val="205861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16D219C-71A0-3C42-6A3E-5F71BBE677F7}"/>
              </a:ext>
            </a:extLst>
          </p:cNvPr>
          <p:cNvPicPr>
            <a:picLocks noChangeAspect="1"/>
          </p:cNvPicPr>
          <p:nvPr/>
        </p:nvPicPr>
        <p:blipFill>
          <a:blip r:embed="rId2"/>
          <a:stretch>
            <a:fillRect/>
          </a:stretch>
        </p:blipFill>
        <p:spPr>
          <a:xfrm>
            <a:off x="333211" y="1957182"/>
            <a:ext cx="2343477" cy="2943636"/>
          </a:xfrm>
          <a:prstGeom prst="rect">
            <a:avLst/>
          </a:prstGeom>
        </p:spPr>
      </p:pic>
      <p:pic>
        <p:nvPicPr>
          <p:cNvPr id="6" name="圖片 5">
            <a:extLst>
              <a:ext uri="{FF2B5EF4-FFF2-40B4-BE49-F238E27FC236}">
                <a16:creationId xmlns:a16="http://schemas.microsoft.com/office/drawing/2014/main" id="{3159D811-7A25-3827-6E12-D64BF87FB91A}"/>
              </a:ext>
            </a:extLst>
          </p:cNvPr>
          <p:cNvPicPr>
            <a:picLocks noChangeAspect="1"/>
          </p:cNvPicPr>
          <p:nvPr/>
        </p:nvPicPr>
        <p:blipFill>
          <a:blip r:embed="rId3"/>
          <a:stretch>
            <a:fillRect/>
          </a:stretch>
        </p:blipFill>
        <p:spPr>
          <a:xfrm>
            <a:off x="3128347" y="1780919"/>
            <a:ext cx="8811855" cy="3658111"/>
          </a:xfrm>
          <a:prstGeom prst="rect">
            <a:avLst/>
          </a:prstGeom>
        </p:spPr>
      </p:pic>
    </p:spTree>
    <p:extLst>
      <p:ext uri="{BB962C8B-B14F-4D97-AF65-F5344CB8AC3E}">
        <p14:creationId xmlns:p14="http://schemas.microsoft.com/office/powerpoint/2010/main" val="301566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high-quality 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Abstract</a:t>
            </a:r>
          </a:p>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Comparison of the RRACH model with the RAC model. Both RRACH and RAC of the iM6A models for mouse    </a:t>
            </a:r>
          </a:p>
          <a:p>
            <a:pPr marL="0" indent="0">
              <a:buNone/>
            </a:pPr>
            <a:r>
              <a:rPr lang="en-US" altLang="zh-TW" sz="2000" dirty="0"/>
              <a:t>    (Fig. 1f) were trained independently on the genes of all the other chromosomes except those of the chromosome 9 (Chr9). The m6A sites in Chr9 were modeled by either the RRACH iM6A model or the RAC iM6A model, and the scatter plot was used to visualize the modeled probability of the m6A sites between the RRACH model and the RAC model. Each dot represented one site in Chr9 discovered by both models, and the labeled axes provided the probability estimate for that site by the two models. The R-value was calculated by Pearson Correlation Coefficient. The same analysis was performed for human (Supplementary Fig. 1k).</a:t>
            </a:r>
            <a:endParaRPr lang="zh-TW" altLang="en-US" sz="2000" dirty="0"/>
          </a:p>
        </p:txBody>
      </p:sp>
      <p:pic>
        <p:nvPicPr>
          <p:cNvPr id="4" name="圖片 3">
            <a:extLst>
              <a:ext uri="{FF2B5EF4-FFF2-40B4-BE49-F238E27FC236}">
                <a16:creationId xmlns:a16="http://schemas.microsoft.com/office/drawing/2014/main" id="{FEC58CE2-EBDA-0E2F-6E3D-01E1E371C3B0}"/>
              </a:ext>
            </a:extLst>
          </p:cNvPr>
          <p:cNvPicPr>
            <a:picLocks noChangeAspect="1"/>
          </p:cNvPicPr>
          <p:nvPr/>
        </p:nvPicPr>
        <p:blipFill>
          <a:blip r:embed="rId2"/>
          <a:stretch>
            <a:fillRect/>
          </a:stretch>
        </p:blipFill>
        <p:spPr>
          <a:xfrm>
            <a:off x="2379306" y="3603791"/>
            <a:ext cx="3091732" cy="3034345"/>
          </a:xfrm>
          <a:prstGeom prst="rect">
            <a:avLst/>
          </a:prstGeom>
        </p:spPr>
      </p:pic>
      <p:pic>
        <p:nvPicPr>
          <p:cNvPr id="5" name="圖片 4">
            <a:extLst>
              <a:ext uri="{FF2B5EF4-FFF2-40B4-BE49-F238E27FC236}">
                <a16:creationId xmlns:a16="http://schemas.microsoft.com/office/drawing/2014/main" id="{1FCBA57F-3DB8-6796-679B-3BAF663F2C8A}"/>
              </a:ext>
            </a:extLst>
          </p:cNvPr>
          <p:cNvPicPr>
            <a:picLocks noChangeAspect="1"/>
          </p:cNvPicPr>
          <p:nvPr/>
        </p:nvPicPr>
        <p:blipFill>
          <a:blip r:embed="rId3"/>
          <a:stretch>
            <a:fillRect/>
          </a:stretch>
        </p:blipFill>
        <p:spPr>
          <a:xfrm>
            <a:off x="6720964" y="3603791"/>
            <a:ext cx="2949841" cy="3105096"/>
          </a:xfrm>
          <a:prstGeom prst="rect">
            <a:avLst/>
          </a:prstGeom>
        </p:spPr>
      </p:pic>
    </p:spTree>
    <p:extLst>
      <p:ext uri="{BB962C8B-B14F-4D97-AF65-F5344CB8AC3E}">
        <p14:creationId xmlns:p14="http://schemas.microsoft.com/office/powerpoint/2010/main" val="113166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learning based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a:t>
            </a:r>
          </a:p>
          <a:p>
            <a:pPr marL="0" indent="0">
              <a:buNone/>
            </a:pPr>
            <a:r>
              <a:rPr lang="zh-TW" altLang="en-US" sz="2000" dirty="0"/>
              <a:t>    </a:t>
            </a:r>
            <a:r>
              <a:rPr lang="en-US" altLang="zh-TW" sz="2000" dirty="0"/>
              <a:t>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5196</Words>
  <Application>Microsoft Office PowerPoint</Application>
  <PresentationFormat>寬螢幕</PresentationFormat>
  <Paragraphs>82</Paragraphs>
  <Slides>46</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46</vt:i4>
      </vt:variant>
    </vt:vector>
  </HeadingPairs>
  <TitlesOfParts>
    <vt:vector size="50" baseType="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彥承 黃</cp:lastModifiedBy>
  <cp:revision>11</cp:revision>
  <dcterms:created xsi:type="dcterms:W3CDTF">2022-06-20T07:49:52Z</dcterms:created>
  <dcterms:modified xsi:type="dcterms:W3CDTF">2022-06-28T12:49:13Z</dcterms:modified>
</cp:coreProperties>
</file>