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98"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4"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8E22E96-F70C-DA0D-F27A-F83720F86139}"/>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C96F34A9-905D-E102-5434-EB430AD00D54}"/>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7242ED0B-3BF0-77D8-1528-883F77E1A1D4}"/>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78A1A5F-EA0C-8109-C052-B99265FD6F38}"/>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E599DC7-E8A2-87C2-8E9F-308D59F69BB0}"/>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D5B9B5FD-ACCB-E4EB-C00F-F299D63596C8}"/>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6" name="頁尾版面配置區 5">
            <a:extLst>
              <a:ext uri="{FF2B5EF4-FFF2-40B4-BE49-F238E27FC236}">
                <a16:creationId xmlns:a16="http://schemas.microsoft.com/office/drawing/2014/main" xmlns=""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35D3971A-988A-1E45-AB5A-B0A214534730}"/>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8" name="頁尾版面配置區 7">
            <a:extLst>
              <a:ext uri="{FF2B5EF4-FFF2-40B4-BE49-F238E27FC236}">
                <a16:creationId xmlns:a16="http://schemas.microsoft.com/office/drawing/2014/main" xmlns=""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DE1389D7-6214-4DCB-8010-12CAB9D4A961}"/>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4" name="頁尾版面配置區 3">
            <a:extLst>
              <a:ext uri="{FF2B5EF4-FFF2-40B4-BE49-F238E27FC236}">
                <a16:creationId xmlns:a16="http://schemas.microsoft.com/office/drawing/2014/main" xmlns=""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75D37063-9FAD-E7D4-B809-7C371D26F55D}"/>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3" name="頁尾版面配置區 2">
            <a:extLst>
              <a:ext uri="{FF2B5EF4-FFF2-40B4-BE49-F238E27FC236}">
                <a16:creationId xmlns:a16="http://schemas.microsoft.com/office/drawing/2014/main" xmlns=""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36C93762-579C-686E-B778-F2E3967DFF2E}"/>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6" name="頁尾版面配置區 5">
            <a:extLst>
              <a:ext uri="{FF2B5EF4-FFF2-40B4-BE49-F238E27FC236}">
                <a16:creationId xmlns:a16="http://schemas.microsoft.com/office/drawing/2014/main" xmlns=""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B4A80B05-D11C-FA42-000D-7F5BED3DB13C}"/>
              </a:ext>
            </a:extLst>
          </p:cNvPr>
          <p:cNvSpPr>
            <a:spLocks noGrp="1"/>
          </p:cNvSpPr>
          <p:nvPr>
            <p:ph type="dt" sz="half" idx="10"/>
          </p:nvPr>
        </p:nvSpPr>
        <p:spPr/>
        <p:txBody>
          <a:bodyPr/>
          <a:lstStyle/>
          <a:p>
            <a:fld id="{B0571FA7-C913-4A27-9C2E-3B482D687F2A}" type="datetimeFigureOut">
              <a:rPr lang="zh-TW" altLang="en-US" smtClean="0"/>
              <a:t>2022/5/6</a:t>
            </a:fld>
            <a:endParaRPr lang="zh-TW" altLang="en-US"/>
          </a:p>
        </p:txBody>
      </p:sp>
      <p:sp>
        <p:nvSpPr>
          <p:cNvPr id="6" name="頁尾版面配置區 5">
            <a:extLst>
              <a:ext uri="{FF2B5EF4-FFF2-40B4-BE49-F238E27FC236}">
                <a16:creationId xmlns:a16="http://schemas.microsoft.com/office/drawing/2014/main" xmlns=""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2022/5/6</a:t>
            </a:fld>
            <a:endParaRPr lang="zh-TW" altLang="en-US"/>
          </a:p>
        </p:txBody>
      </p:sp>
      <p:sp>
        <p:nvSpPr>
          <p:cNvPr id="5" name="頁尾版面配置區 4">
            <a:extLst>
              <a:ext uri="{FF2B5EF4-FFF2-40B4-BE49-F238E27FC236}">
                <a16:creationId xmlns:a16="http://schemas.microsoft.com/office/drawing/2014/main" xmlns=""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xmlns=""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xmlns=""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xmlns=""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xmlns=""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xmlns=""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xmlns=""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xmlns=""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xmlns=""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950167"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DB94A8B7-2A40-6EA4-8739-E537514B1BA0}"/>
              </a:ext>
            </a:extLst>
          </p:cNvPr>
          <p:cNvPicPr>
            <a:picLocks noChangeAspect="1"/>
          </p:cNvPicPr>
          <p:nvPr/>
        </p:nvPicPr>
        <p:blipFill>
          <a:blip r:embed="rId2"/>
          <a:stretch>
            <a:fillRect/>
          </a:stretch>
        </p:blipFill>
        <p:spPr>
          <a:xfrm>
            <a:off x="2228310" y="675891"/>
            <a:ext cx="7735380" cy="5506218"/>
          </a:xfrm>
          <a:prstGeom prst="rect">
            <a:avLst/>
          </a:prstGeom>
        </p:spPr>
      </p:pic>
    </p:spTree>
    <p:extLst>
      <p:ext uri="{BB962C8B-B14F-4D97-AF65-F5344CB8AC3E}">
        <p14:creationId xmlns:p14="http://schemas.microsoft.com/office/powerpoint/2010/main" val="118145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xmlns=""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184589757"/>
                    </a:ext>
                  </a:extLst>
                </a:gridCol>
                <a:gridCol w="2032000">
                  <a:extLst>
                    <a:ext uri="{9D8B030D-6E8A-4147-A177-3AD203B41FA5}">
                      <a16:colId xmlns:a16="http://schemas.microsoft.com/office/drawing/2014/main" xmlns="" val="1743072117"/>
                    </a:ext>
                  </a:extLst>
                </a:gridCol>
                <a:gridCol w="2032000">
                  <a:extLst>
                    <a:ext uri="{9D8B030D-6E8A-4147-A177-3AD203B41FA5}">
                      <a16:colId xmlns:a16="http://schemas.microsoft.com/office/drawing/2014/main" xmlns="" val="544431890"/>
                    </a:ext>
                  </a:extLst>
                </a:gridCol>
                <a:gridCol w="2032000">
                  <a:extLst>
                    <a:ext uri="{9D8B030D-6E8A-4147-A177-3AD203B41FA5}">
                      <a16:colId xmlns:a16="http://schemas.microsoft.com/office/drawing/2014/main" xmlns=""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xmlns=""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xmlns=""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xmlns=""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184589757"/>
                    </a:ext>
                  </a:extLst>
                </a:gridCol>
                <a:gridCol w="2032000">
                  <a:extLst>
                    <a:ext uri="{9D8B030D-6E8A-4147-A177-3AD203B41FA5}">
                      <a16:colId xmlns:a16="http://schemas.microsoft.com/office/drawing/2014/main" xmlns="" val="1743072117"/>
                    </a:ext>
                  </a:extLst>
                </a:gridCol>
                <a:gridCol w="2032000">
                  <a:extLst>
                    <a:ext uri="{9D8B030D-6E8A-4147-A177-3AD203B41FA5}">
                      <a16:colId xmlns:a16="http://schemas.microsoft.com/office/drawing/2014/main" xmlns="" val="544431890"/>
                    </a:ext>
                  </a:extLst>
                </a:gridCol>
                <a:gridCol w="2032000">
                  <a:extLst>
                    <a:ext uri="{9D8B030D-6E8A-4147-A177-3AD203B41FA5}">
                      <a16:colId xmlns:a16="http://schemas.microsoft.com/office/drawing/2014/main" xmlns=""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xmlns=""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xmlns=""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xmlns=""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xmlns=""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xmlns=""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880407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64678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302750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2873019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3046703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xmlns=""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31984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4759</Words>
  <Application>Microsoft Office PowerPoint</Application>
  <PresentationFormat>寬螢幕</PresentationFormat>
  <Paragraphs>141</Paragraphs>
  <Slides>43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43</vt:i4>
      </vt:variant>
    </vt:vector>
  </HeadingPairs>
  <TitlesOfParts>
    <vt:vector size="48" baseType="lpstr">
      <vt:lpstr>新細明體</vt: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PowerPoint 簡報</vt:lpstr>
      <vt:lpstr>Discussion</vt:lpstr>
      <vt:lpstr>Discussion</vt:lpstr>
      <vt:lpstr>Materials and methods</vt:lpstr>
      <vt:lpstr>Materials and methods</vt:lpstr>
      <vt:lpstr>Materials and methods</vt:lpstr>
      <vt:lpstr>Materials and methods</vt:lpstr>
      <vt:lpstr>Materials and methods</vt:lpstr>
      <vt:lpstr>Materials and methods</vt:lpstr>
      <vt:lpstr>PowerPoint 簡報</vt:lpstr>
      <vt:lpstr>Materials and methods</vt:lpstr>
      <vt:lpstr>Materials and methods</vt:lpstr>
      <vt:lpstr>Materials and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Microsoft 帳戶</cp:lastModifiedBy>
  <cp:revision>9</cp:revision>
  <dcterms:created xsi:type="dcterms:W3CDTF">2022-05-03T12:39:24Z</dcterms:created>
  <dcterms:modified xsi:type="dcterms:W3CDTF">2022-05-06T07:33:48Z</dcterms:modified>
</cp:coreProperties>
</file>