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4" r:id="rId12"/>
    <p:sldId id="266" r:id="rId13"/>
    <p:sldId id="275" r:id="rId14"/>
    <p:sldId id="267" r:id="rId15"/>
    <p:sldId id="268" r:id="rId16"/>
    <p:sldId id="270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17C5CE-098F-CD2E-ED2C-2A9FA4B8E689}" name="彥承 黃" initials="彥承" userId="9eeed2329470d94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2F73D-7A84-43A4-8DDD-7FAE0ED56B33}" v="2" dt="2022-03-28T10:39:12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彥承 黃" userId="9eeed2329470d94e" providerId="LiveId" clId="{90A61523-AB33-4389-8E66-CF2AA9176709}"/>
    <pc:docChg chg="undo custSel addSld delSld modSld sldOrd">
      <pc:chgData name="彥承 黃" userId="9eeed2329470d94e" providerId="LiveId" clId="{90A61523-AB33-4389-8E66-CF2AA9176709}" dt="2022-03-24T11:25:57.957" v="995" actId="20577"/>
      <pc:docMkLst>
        <pc:docMk/>
      </pc:docMkLst>
      <pc:sldChg chg="modSp mod">
        <pc:chgData name="彥承 黃" userId="9eeed2329470d94e" providerId="LiveId" clId="{90A61523-AB33-4389-8E66-CF2AA9176709}" dt="2022-03-21T07:19:06.464" v="326" actId="20577"/>
        <pc:sldMkLst>
          <pc:docMk/>
          <pc:sldMk cId="463437722" sldId="257"/>
        </pc:sldMkLst>
        <pc:spChg chg="mod">
          <ac:chgData name="彥承 黃" userId="9eeed2329470d94e" providerId="LiveId" clId="{90A61523-AB33-4389-8E66-CF2AA9176709}" dt="2022-03-21T07:19:06.464" v="326" actId="20577"/>
          <ac:spMkLst>
            <pc:docMk/>
            <pc:sldMk cId="463437722" sldId="257"/>
            <ac:spMk id="3" creationId="{B7A1BEB5-878C-402A-97A2-CF202898DF31}"/>
          </ac:spMkLst>
        </pc:spChg>
      </pc:sldChg>
      <pc:sldChg chg="addSp delSp modSp mod addCm delCm">
        <pc:chgData name="彥承 黃" userId="9eeed2329470d94e" providerId="LiveId" clId="{90A61523-AB33-4389-8E66-CF2AA9176709}" dt="2022-03-21T23:10:49.041" v="379" actId="20577"/>
        <pc:sldMkLst>
          <pc:docMk/>
          <pc:sldMk cId="1217595454" sldId="258"/>
        </pc:sldMkLst>
        <pc:spChg chg="del mod">
          <ac:chgData name="彥承 黃" userId="9eeed2329470d94e" providerId="LiveId" clId="{90A61523-AB33-4389-8E66-CF2AA9176709}" dt="2022-03-16T09:49:33.983" v="115" actId="478"/>
          <ac:spMkLst>
            <pc:docMk/>
            <pc:sldMk cId="1217595454" sldId="258"/>
            <ac:spMk id="2" creationId="{A6AAB78B-CAF0-49F1-98D6-A99FCFA7EC40}"/>
          </ac:spMkLst>
        </pc:spChg>
        <pc:spChg chg="mod">
          <ac:chgData name="彥承 黃" userId="9eeed2329470d94e" providerId="LiveId" clId="{90A61523-AB33-4389-8E66-CF2AA9176709}" dt="2022-03-21T23:10:49.041" v="379" actId="20577"/>
          <ac:spMkLst>
            <pc:docMk/>
            <pc:sldMk cId="1217595454" sldId="258"/>
            <ac:spMk id="3" creationId="{CC8959B8-0616-4A15-834A-58991C4FEAA0}"/>
          </ac:spMkLst>
        </pc:spChg>
        <pc:spChg chg="add mod">
          <ac:chgData name="彥承 黃" userId="9eeed2329470d94e" providerId="LiveId" clId="{90A61523-AB33-4389-8E66-CF2AA9176709}" dt="2022-03-21T08:03:43.072" v="365" actId="1076"/>
          <ac:spMkLst>
            <pc:docMk/>
            <pc:sldMk cId="1217595454" sldId="258"/>
            <ac:spMk id="5" creationId="{6A08834B-F57B-4134-8BB9-C09D799AD245}"/>
          </ac:spMkLst>
        </pc:spChg>
        <pc:spChg chg="add del mod">
          <ac:chgData name="彥承 黃" userId="9eeed2329470d94e" providerId="LiveId" clId="{90A61523-AB33-4389-8E66-CF2AA9176709}" dt="2022-03-16T09:49:35.705" v="116" actId="478"/>
          <ac:spMkLst>
            <pc:docMk/>
            <pc:sldMk cId="1217595454" sldId="258"/>
            <ac:spMk id="5" creationId="{BF56E62B-120A-444F-8B0A-8D3E37326BC6}"/>
          </ac:spMkLst>
        </pc:spChg>
        <pc:picChg chg="add mod">
          <ac:chgData name="彥承 黃" userId="9eeed2329470d94e" providerId="LiveId" clId="{90A61523-AB33-4389-8E66-CF2AA9176709}" dt="2022-03-21T08:03:47.288" v="366" actId="1076"/>
          <ac:picMkLst>
            <pc:docMk/>
            <pc:sldMk cId="1217595454" sldId="258"/>
            <ac:picMk id="4" creationId="{F744A8E4-26AA-4860-A9A1-5E5A6D306AE1}"/>
          </ac:picMkLst>
        </pc:picChg>
        <pc:picChg chg="add del">
          <ac:chgData name="彥承 黃" userId="9eeed2329470d94e" providerId="LiveId" clId="{90A61523-AB33-4389-8E66-CF2AA9176709}" dt="2022-03-21T08:02:35.739" v="357" actId="22"/>
          <ac:picMkLst>
            <pc:docMk/>
            <pc:sldMk cId="1217595454" sldId="258"/>
            <ac:picMk id="7" creationId="{88EA637E-5548-491A-8050-D9333BCE5A71}"/>
          </ac:picMkLst>
        </pc:picChg>
      </pc:sldChg>
      <pc:sldChg chg="delSp modSp mod">
        <pc:chgData name="彥承 黃" userId="9eeed2329470d94e" providerId="LiveId" clId="{90A61523-AB33-4389-8E66-CF2AA9176709}" dt="2022-03-21T23:18:42.747" v="407" actId="20577"/>
        <pc:sldMkLst>
          <pc:docMk/>
          <pc:sldMk cId="938417033" sldId="259"/>
        </pc:sldMkLst>
        <pc:spChg chg="del">
          <ac:chgData name="彥承 黃" userId="9eeed2329470d94e" providerId="LiveId" clId="{90A61523-AB33-4389-8E66-CF2AA9176709}" dt="2022-03-16T09:51:57.556" v="128" actId="478"/>
          <ac:spMkLst>
            <pc:docMk/>
            <pc:sldMk cId="938417033" sldId="259"/>
            <ac:spMk id="2" creationId="{2023FACF-4DD3-4B51-AF85-A922E486390D}"/>
          </ac:spMkLst>
        </pc:spChg>
        <pc:spChg chg="mod">
          <ac:chgData name="彥承 黃" userId="9eeed2329470d94e" providerId="LiveId" clId="{90A61523-AB33-4389-8E66-CF2AA9176709}" dt="2022-03-21T23:18:42.747" v="407" actId="20577"/>
          <ac:spMkLst>
            <pc:docMk/>
            <pc:sldMk cId="938417033" sldId="259"/>
            <ac:spMk id="3" creationId="{206AD002-DDB0-4B0E-AF65-645853E6D821}"/>
          </ac:spMkLst>
        </pc:spChg>
      </pc:sldChg>
      <pc:sldChg chg="addSp delSp modSp new mod">
        <pc:chgData name="彥承 黃" userId="9eeed2329470d94e" providerId="LiveId" clId="{90A61523-AB33-4389-8E66-CF2AA9176709}" dt="2022-03-21T23:04:59.066" v="373" actId="1076"/>
        <pc:sldMkLst>
          <pc:docMk/>
          <pc:sldMk cId="157807252" sldId="260"/>
        </pc:sldMkLst>
        <pc:spChg chg="mod">
          <ac:chgData name="彥承 黃" userId="9eeed2329470d94e" providerId="LiveId" clId="{90A61523-AB33-4389-8E66-CF2AA9176709}" dt="2022-03-16T09:57:02.228" v="212" actId="113"/>
          <ac:spMkLst>
            <pc:docMk/>
            <pc:sldMk cId="157807252" sldId="260"/>
            <ac:spMk id="2" creationId="{61EA1782-4296-49E3-91BB-BA1082560634}"/>
          </ac:spMkLst>
        </pc:spChg>
        <pc:spChg chg="add mod">
          <ac:chgData name="彥承 黃" userId="9eeed2329470d94e" providerId="LiveId" clId="{90A61523-AB33-4389-8E66-CF2AA9176709}" dt="2022-03-21T23:04:59.066" v="373" actId="1076"/>
          <ac:spMkLst>
            <pc:docMk/>
            <pc:sldMk cId="157807252" sldId="260"/>
            <ac:spMk id="3" creationId="{8A2926B4-E6B1-40F3-A2FD-BDA9A232ADCE}"/>
          </ac:spMkLst>
        </pc:spChg>
        <pc:spChg chg="del">
          <ac:chgData name="彥承 黃" userId="9eeed2329470d94e" providerId="LiveId" clId="{90A61523-AB33-4389-8E66-CF2AA9176709}" dt="2022-03-16T09:56:03.910" v="171" actId="22"/>
          <ac:spMkLst>
            <pc:docMk/>
            <pc:sldMk cId="157807252" sldId="260"/>
            <ac:spMk id="3" creationId="{C8CDE761-DA29-4AD6-9850-93839A52510F}"/>
          </ac:spMkLst>
        </pc:spChg>
        <pc:picChg chg="add mod ord">
          <ac:chgData name="彥承 黃" userId="9eeed2329470d94e" providerId="LiveId" clId="{90A61523-AB33-4389-8E66-CF2AA9176709}" dt="2022-03-21T23:04:01.283" v="368" actId="1076"/>
          <ac:picMkLst>
            <pc:docMk/>
            <pc:sldMk cId="157807252" sldId="260"/>
            <ac:picMk id="5" creationId="{51D0F183-4174-4F81-9E96-009013F450DF}"/>
          </ac:picMkLst>
        </pc:picChg>
      </pc:sldChg>
      <pc:sldChg chg="delSp modSp new mod">
        <pc:chgData name="彥承 黃" userId="9eeed2329470d94e" providerId="LiveId" clId="{90A61523-AB33-4389-8E66-CF2AA9176709}" dt="2022-03-21T07:24:31.540" v="331" actId="20577"/>
        <pc:sldMkLst>
          <pc:docMk/>
          <pc:sldMk cId="1928297960" sldId="261"/>
        </pc:sldMkLst>
        <pc:spChg chg="del">
          <ac:chgData name="彥承 黃" userId="9eeed2329470d94e" providerId="LiveId" clId="{90A61523-AB33-4389-8E66-CF2AA9176709}" dt="2022-03-16T10:00:32.012" v="214" actId="478"/>
          <ac:spMkLst>
            <pc:docMk/>
            <pc:sldMk cId="1928297960" sldId="261"/>
            <ac:spMk id="2" creationId="{DDBE9577-A986-4D51-8A11-995029F35E17}"/>
          </ac:spMkLst>
        </pc:spChg>
        <pc:spChg chg="mod">
          <ac:chgData name="彥承 黃" userId="9eeed2329470d94e" providerId="LiveId" clId="{90A61523-AB33-4389-8E66-CF2AA9176709}" dt="2022-03-21T07:24:31.540" v="331" actId="20577"/>
          <ac:spMkLst>
            <pc:docMk/>
            <pc:sldMk cId="1928297960" sldId="261"/>
            <ac:spMk id="3" creationId="{42459DBC-3957-49E7-8CF3-05733C17C503}"/>
          </ac:spMkLst>
        </pc:spChg>
      </pc:sldChg>
      <pc:sldChg chg="addSp modSp add mod">
        <pc:chgData name="彥承 黃" userId="9eeed2329470d94e" providerId="LiveId" clId="{90A61523-AB33-4389-8E66-CF2AA9176709}" dt="2022-03-21T23:21:38.683" v="429" actId="14100"/>
        <pc:sldMkLst>
          <pc:docMk/>
          <pc:sldMk cId="3305637867" sldId="262"/>
        </pc:sldMkLst>
        <pc:spChg chg="mod">
          <ac:chgData name="彥承 黃" userId="9eeed2329470d94e" providerId="LiveId" clId="{90A61523-AB33-4389-8E66-CF2AA9176709}" dt="2022-03-21T23:21:29.483" v="427" actId="14100"/>
          <ac:spMkLst>
            <pc:docMk/>
            <pc:sldMk cId="3305637867" sldId="262"/>
            <ac:spMk id="3" creationId="{42459DBC-3957-49E7-8CF3-05733C17C503}"/>
          </ac:spMkLst>
        </pc:spChg>
        <pc:picChg chg="add mod">
          <ac:chgData name="彥承 黃" userId="9eeed2329470d94e" providerId="LiveId" clId="{90A61523-AB33-4389-8E66-CF2AA9176709}" dt="2022-03-21T23:21:38.683" v="429" actId="14100"/>
          <ac:picMkLst>
            <pc:docMk/>
            <pc:sldMk cId="3305637867" sldId="262"/>
            <ac:picMk id="4" creationId="{47459869-099D-4D09-AB53-EE4CAC726E3E}"/>
          </ac:picMkLst>
        </pc:picChg>
      </pc:sldChg>
      <pc:sldChg chg="addSp delSp modSp new mod">
        <pc:chgData name="彥承 黃" userId="9eeed2329470d94e" providerId="LiveId" clId="{90A61523-AB33-4389-8E66-CF2AA9176709}" dt="2022-03-21T07:17:19.592" v="325" actId="478"/>
        <pc:sldMkLst>
          <pc:docMk/>
          <pc:sldMk cId="2205960311" sldId="263"/>
        </pc:sldMkLst>
        <pc:spChg chg="del">
          <ac:chgData name="彥承 黃" userId="9eeed2329470d94e" providerId="LiveId" clId="{90A61523-AB33-4389-8E66-CF2AA9176709}" dt="2022-03-21T07:17:19.592" v="325" actId="478"/>
          <ac:spMkLst>
            <pc:docMk/>
            <pc:sldMk cId="2205960311" sldId="263"/>
            <ac:spMk id="2" creationId="{BAF9DA24-5286-47FA-9F55-551A7E850D3B}"/>
          </ac:spMkLst>
        </pc:spChg>
        <pc:spChg chg="del">
          <ac:chgData name="彥承 黃" userId="9eeed2329470d94e" providerId="LiveId" clId="{90A61523-AB33-4389-8E66-CF2AA9176709}" dt="2022-03-21T07:17:05.518" v="322" actId="22"/>
          <ac:spMkLst>
            <pc:docMk/>
            <pc:sldMk cId="2205960311" sldId="263"/>
            <ac:spMk id="3" creationId="{F2311725-DE9E-481D-8FE9-41E3B2258347}"/>
          </ac:spMkLst>
        </pc:spChg>
        <pc:picChg chg="add mod ord">
          <ac:chgData name="彥承 黃" userId="9eeed2329470d94e" providerId="LiveId" clId="{90A61523-AB33-4389-8E66-CF2AA9176709}" dt="2022-03-21T07:17:10.393" v="324" actId="14100"/>
          <ac:picMkLst>
            <pc:docMk/>
            <pc:sldMk cId="2205960311" sldId="263"/>
            <ac:picMk id="5" creationId="{8B5F6E5E-8DA6-4FA8-917A-3E4461B4728B}"/>
          </ac:picMkLst>
        </pc:picChg>
      </pc:sldChg>
      <pc:sldChg chg="addSp delSp modSp new mod">
        <pc:chgData name="彥承 黃" userId="9eeed2329470d94e" providerId="LiveId" clId="{90A61523-AB33-4389-8E66-CF2AA9176709}" dt="2022-03-21T07:25:13.151" v="336" actId="1076"/>
        <pc:sldMkLst>
          <pc:docMk/>
          <pc:sldMk cId="260529789" sldId="264"/>
        </pc:sldMkLst>
        <pc:spChg chg="del">
          <ac:chgData name="彥承 黃" userId="9eeed2329470d94e" providerId="LiveId" clId="{90A61523-AB33-4389-8E66-CF2AA9176709}" dt="2022-03-21T07:25:10.589" v="334" actId="478"/>
          <ac:spMkLst>
            <pc:docMk/>
            <pc:sldMk cId="260529789" sldId="264"/>
            <ac:spMk id="2" creationId="{08433338-6199-4177-9467-4BE7D47D8A68}"/>
          </ac:spMkLst>
        </pc:spChg>
        <pc:spChg chg="del">
          <ac:chgData name="彥承 黃" userId="9eeed2329470d94e" providerId="LiveId" clId="{90A61523-AB33-4389-8E66-CF2AA9176709}" dt="2022-03-21T07:25:09.332" v="333" actId="478"/>
          <ac:spMkLst>
            <pc:docMk/>
            <pc:sldMk cId="260529789" sldId="264"/>
            <ac:spMk id="3" creationId="{256C8607-B76B-482B-AC40-F77F5ACCA92A}"/>
          </ac:spMkLst>
        </pc:spChg>
        <pc:picChg chg="add mod">
          <ac:chgData name="彥承 黃" userId="9eeed2329470d94e" providerId="LiveId" clId="{90A61523-AB33-4389-8E66-CF2AA9176709}" dt="2022-03-21T07:25:13.151" v="336" actId="1076"/>
          <ac:picMkLst>
            <pc:docMk/>
            <pc:sldMk cId="260529789" sldId="264"/>
            <ac:picMk id="5" creationId="{49B9DF06-85FA-4349-B27A-5F471146E774}"/>
          </ac:picMkLst>
        </pc:picChg>
      </pc:sldChg>
      <pc:sldChg chg="addSp delSp modSp new mod chgLayout">
        <pc:chgData name="彥承 黃" userId="9eeed2329470d94e" providerId="LiveId" clId="{90A61523-AB33-4389-8E66-CF2AA9176709}" dt="2022-03-24T09:12:41.729" v="535" actId="1076"/>
        <pc:sldMkLst>
          <pc:docMk/>
          <pc:sldMk cId="4014398119" sldId="265"/>
        </pc:sldMkLst>
        <pc:spChg chg="del">
          <ac:chgData name="彥承 黃" userId="9eeed2329470d94e" providerId="LiveId" clId="{90A61523-AB33-4389-8E66-CF2AA9176709}" dt="2022-03-24T09:00:37.822" v="431" actId="478"/>
          <ac:spMkLst>
            <pc:docMk/>
            <pc:sldMk cId="4014398119" sldId="265"/>
            <ac:spMk id="2" creationId="{18898794-CE58-4399-946D-C61F048168B6}"/>
          </ac:spMkLst>
        </pc:spChg>
        <pc:spChg chg="del">
          <ac:chgData name="彥承 黃" userId="9eeed2329470d94e" providerId="LiveId" clId="{90A61523-AB33-4389-8E66-CF2AA9176709}" dt="2022-03-24T09:01:11.966" v="432" actId="700"/>
          <ac:spMkLst>
            <pc:docMk/>
            <pc:sldMk cId="4014398119" sldId="265"/>
            <ac:spMk id="3" creationId="{806CEBC1-6C54-408E-8A5A-6262AC116287}"/>
          </ac:spMkLst>
        </pc:spChg>
        <pc:spChg chg="add del mod ord">
          <ac:chgData name="彥承 黃" userId="9eeed2329470d94e" providerId="LiveId" clId="{90A61523-AB33-4389-8E66-CF2AA9176709}" dt="2022-03-24T09:01:34.755" v="435" actId="478"/>
          <ac:spMkLst>
            <pc:docMk/>
            <pc:sldMk cId="4014398119" sldId="265"/>
            <ac:spMk id="4" creationId="{1F044CF8-BD68-449F-B20B-C60D45F2F1B5}"/>
          </ac:spMkLst>
        </pc:spChg>
        <pc:spChg chg="add mod ord">
          <ac:chgData name="彥承 黃" userId="9eeed2329470d94e" providerId="LiveId" clId="{90A61523-AB33-4389-8E66-CF2AA9176709}" dt="2022-03-24T09:12:11.384" v="532" actId="20577"/>
          <ac:spMkLst>
            <pc:docMk/>
            <pc:sldMk cId="4014398119" sldId="265"/>
            <ac:spMk id="5" creationId="{FB5E4888-7272-42D7-9676-E8B7E7139ACF}"/>
          </ac:spMkLst>
        </pc:spChg>
        <pc:spChg chg="add mod">
          <ac:chgData name="彥承 黃" userId="9eeed2329470d94e" providerId="LiveId" clId="{90A61523-AB33-4389-8E66-CF2AA9176709}" dt="2022-03-24T09:10:31.634" v="513" actId="255"/>
          <ac:spMkLst>
            <pc:docMk/>
            <pc:sldMk cId="4014398119" sldId="265"/>
            <ac:spMk id="6" creationId="{2F9EDEA7-210C-4E9D-9709-9C52DBF0DCF8}"/>
          </ac:spMkLst>
        </pc:spChg>
        <pc:picChg chg="add mod">
          <ac:chgData name="彥承 黃" userId="9eeed2329470d94e" providerId="LiveId" clId="{90A61523-AB33-4389-8E66-CF2AA9176709}" dt="2022-03-24T09:12:41.729" v="535" actId="1076"/>
          <ac:picMkLst>
            <pc:docMk/>
            <pc:sldMk cId="4014398119" sldId="265"/>
            <ac:picMk id="8" creationId="{9AA728D0-3C1F-4521-B5CD-41BD2DDB02E7}"/>
          </ac:picMkLst>
        </pc:picChg>
      </pc:sldChg>
      <pc:sldChg chg="add">
        <pc:chgData name="彥承 黃" userId="9eeed2329470d94e" providerId="LiveId" clId="{90A61523-AB33-4389-8E66-CF2AA9176709}" dt="2022-03-24T09:11:05.019" v="514" actId="2890"/>
        <pc:sldMkLst>
          <pc:docMk/>
          <pc:sldMk cId="3468810607" sldId="266"/>
        </pc:sldMkLst>
      </pc:sldChg>
      <pc:sldChg chg="addSp delSp modSp add mod setBg">
        <pc:chgData name="彥承 黃" userId="9eeed2329470d94e" providerId="LiveId" clId="{90A61523-AB33-4389-8E66-CF2AA9176709}" dt="2022-03-24T10:14:26.965" v="609" actId="20577"/>
        <pc:sldMkLst>
          <pc:docMk/>
          <pc:sldMk cId="3047060462" sldId="267"/>
        </pc:sldMkLst>
        <pc:spChg chg="mod ord">
          <ac:chgData name="彥承 黃" userId="9eeed2329470d94e" providerId="LiveId" clId="{90A61523-AB33-4389-8E66-CF2AA9176709}" dt="2022-03-24T10:14:26.965" v="609" actId="20577"/>
          <ac:spMkLst>
            <pc:docMk/>
            <pc:sldMk cId="3047060462" sldId="267"/>
            <ac:spMk id="5" creationId="{FB5E4888-7272-42D7-9676-E8B7E7139ACF}"/>
          </ac:spMkLst>
        </pc:spChg>
        <pc:spChg chg="mod">
          <ac:chgData name="彥承 黃" userId="9eeed2329470d94e" providerId="LiveId" clId="{90A61523-AB33-4389-8E66-CF2AA9176709}" dt="2022-03-24T10:01:48.944" v="562" actId="26606"/>
          <ac:spMkLst>
            <pc:docMk/>
            <pc:sldMk cId="3047060462" sldId="267"/>
            <ac:spMk id="6" creationId="{2F9EDEA7-210C-4E9D-9709-9C52DBF0DCF8}"/>
          </ac:spMkLst>
        </pc:spChg>
        <pc:spChg chg="add del">
          <ac:chgData name="彥承 黃" userId="9eeed2329470d94e" providerId="LiveId" clId="{90A61523-AB33-4389-8E66-CF2AA9176709}" dt="2022-03-24T10:01:48.944" v="562" actId="26606"/>
          <ac:spMkLst>
            <pc:docMk/>
            <pc:sldMk cId="3047060462" sldId="267"/>
            <ac:spMk id="11" creationId="{2B566528-1B12-4246-9431-5C2D7D081168}"/>
          </ac:spMkLst>
        </pc:spChg>
        <pc:grpChg chg="add del">
          <ac:chgData name="彥承 黃" userId="9eeed2329470d94e" providerId="LiveId" clId="{90A61523-AB33-4389-8E66-CF2AA9176709}" dt="2022-03-24T10:01:48.944" v="562" actId="26606"/>
          <ac:grpSpMkLst>
            <pc:docMk/>
            <pc:sldMk cId="3047060462" sldId="267"/>
            <ac:grpSpMk id="13" creationId="{828A5161-06F1-46CF-8AD7-844680A59E13}"/>
          </ac:grpSpMkLst>
        </pc:grpChg>
        <pc:grpChg chg="add del">
          <ac:chgData name="彥承 黃" userId="9eeed2329470d94e" providerId="LiveId" clId="{90A61523-AB33-4389-8E66-CF2AA9176709}" dt="2022-03-24T10:01:48.944" v="562" actId="26606"/>
          <ac:grpSpMkLst>
            <pc:docMk/>
            <pc:sldMk cId="3047060462" sldId="267"/>
            <ac:grpSpMk id="17" creationId="{5995D10D-E9C9-47DB-AE7E-801FEF38F5C9}"/>
          </ac:grpSpMkLst>
        </pc:grpChg>
        <pc:picChg chg="add del mod">
          <ac:chgData name="彥承 黃" userId="9eeed2329470d94e" providerId="LiveId" clId="{90A61523-AB33-4389-8E66-CF2AA9176709}" dt="2022-03-24T10:04:04.141" v="577" actId="478"/>
          <ac:picMkLst>
            <pc:docMk/>
            <pc:sldMk cId="3047060462" sldId="267"/>
            <ac:picMk id="3" creationId="{12983637-6489-49DB-864E-E20D02DE63E4}"/>
          </ac:picMkLst>
        </pc:picChg>
      </pc:sldChg>
      <pc:sldChg chg="addSp delSp modSp add mod">
        <pc:chgData name="彥承 黃" userId="9eeed2329470d94e" providerId="LiveId" clId="{90A61523-AB33-4389-8E66-CF2AA9176709}" dt="2022-03-24T10:08:41.191" v="597" actId="1076"/>
        <pc:sldMkLst>
          <pc:docMk/>
          <pc:sldMk cId="116586123" sldId="268"/>
        </pc:sldMkLst>
        <pc:spChg chg="add mod">
          <ac:chgData name="彥承 黃" userId="9eeed2329470d94e" providerId="LiveId" clId="{90A61523-AB33-4389-8E66-CF2AA9176709}" dt="2022-03-24T10:08:41.191" v="597" actId="1076"/>
          <ac:spMkLst>
            <pc:docMk/>
            <pc:sldMk cId="116586123" sldId="268"/>
            <ac:spMk id="2" creationId="{CFCBDD46-16F3-4591-B430-FECE1E58FF34}"/>
          </ac:spMkLst>
        </pc:spChg>
        <pc:spChg chg="mod">
          <ac:chgData name="彥承 黃" userId="9eeed2329470d94e" providerId="LiveId" clId="{90A61523-AB33-4389-8E66-CF2AA9176709}" dt="2022-03-24T10:04:08.979" v="578" actId="20577"/>
          <ac:spMkLst>
            <pc:docMk/>
            <pc:sldMk cId="116586123" sldId="268"/>
            <ac:spMk id="5" creationId="{FB5E4888-7272-42D7-9676-E8B7E7139ACF}"/>
          </ac:spMkLst>
        </pc:spChg>
        <pc:picChg chg="add del mod">
          <ac:chgData name="彥承 黃" userId="9eeed2329470d94e" providerId="LiveId" clId="{90A61523-AB33-4389-8E66-CF2AA9176709}" dt="2022-03-24T10:08:35.414" v="596" actId="1076"/>
          <ac:picMkLst>
            <pc:docMk/>
            <pc:sldMk cId="116586123" sldId="268"/>
            <ac:picMk id="3" creationId="{12983637-6489-49DB-864E-E20D02DE63E4}"/>
          </ac:picMkLst>
        </pc:picChg>
      </pc:sldChg>
      <pc:sldChg chg="new del">
        <pc:chgData name="彥承 黃" userId="9eeed2329470d94e" providerId="LiveId" clId="{90A61523-AB33-4389-8E66-CF2AA9176709}" dt="2022-03-24T10:13:37.939" v="599" actId="47"/>
        <pc:sldMkLst>
          <pc:docMk/>
          <pc:sldMk cId="1238945157" sldId="269"/>
        </pc:sldMkLst>
      </pc:sldChg>
      <pc:sldChg chg="addSp delSp modSp add mod ord">
        <pc:chgData name="彥承 黃" userId="9eeed2329470d94e" providerId="LiveId" clId="{90A61523-AB33-4389-8E66-CF2AA9176709}" dt="2022-03-24T11:20:21.562" v="921" actId="20577"/>
        <pc:sldMkLst>
          <pc:docMk/>
          <pc:sldMk cId="2812768113" sldId="269"/>
        </pc:sldMkLst>
        <pc:spChg chg="mod">
          <ac:chgData name="彥承 黃" userId="9eeed2329470d94e" providerId="LiveId" clId="{90A61523-AB33-4389-8E66-CF2AA9176709}" dt="2022-03-24T11:20:21.562" v="921" actId="20577"/>
          <ac:spMkLst>
            <pc:docMk/>
            <pc:sldMk cId="2812768113" sldId="269"/>
            <ac:spMk id="5" creationId="{FB5E4888-7272-42D7-9676-E8B7E7139ACF}"/>
          </ac:spMkLst>
        </pc:spChg>
        <pc:spChg chg="mod">
          <ac:chgData name="彥承 黃" userId="9eeed2329470d94e" providerId="LiveId" clId="{90A61523-AB33-4389-8E66-CF2AA9176709}" dt="2022-03-24T10:19:51.719" v="614"/>
          <ac:spMkLst>
            <pc:docMk/>
            <pc:sldMk cId="2812768113" sldId="269"/>
            <ac:spMk id="6" creationId="{2F9EDEA7-210C-4E9D-9709-9C52DBF0DCF8}"/>
          </ac:spMkLst>
        </pc:spChg>
        <pc:picChg chg="add del mod">
          <ac:chgData name="彥承 黃" userId="9eeed2329470d94e" providerId="LiveId" clId="{90A61523-AB33-4389-8E66-CF2AA9176709}" dt="2022-03-24T10:49:27.381" v="643" actId="478"/>
          <ac:picMkLst>
            <pc:docMk/>
            <pc:sldMk cId="2812768113" sldId="269"/>
            <ac:picMk id="3" creationId="{2D5F9CD5-91BC-4C15-974A-ADD6DFF0B0AD}"/>
          </ac:picMkLst>
        </pc:picChg>
        <pc:picChg chg="add del mod">
          <ac:chgData name="彥承 黃" userId="9eeed2329470d94e" providerId="LiveId" clId="{90A61523-AB33-4389-8E66-CF2AA9176709}" dt="2022-03-24T11:15:45.842" v="811" actId="478"/>
          <ac:picMkLst>
            <pc:docMk/>
            <pc:sldMk cId="2812768113" sldId="269"/>
            <ac:picMk id="7" creationId="{8580272B-1662-47BF-9324-E0BA1CBA1405}"/>
          </ac:picMkLst>
        </pc:picChg>
        <pc:picChg chg="add del mod">
          <ac:chgData name="彥承 黃" userId="9eeed2329470d94e" providerId="LiveId" clId="{90A61523-AB33-4389-8E66-CF2AA9176709}" dt="2022-03-24T11:15:47.085" v="812" actId="478"/>
          <ac:picMkLst>
            <pc:docMk/>
            <pc:sldMk cId="2812768113" sldId="269"/>
            <ac:picMk id="9" creationId="{9FFF43EF-A6C0-4109-84AA-BDDBA317665B}"/>
          </ac:picMkLst>
        </pc:picChg>
        <pc:picChg chg="add mod">
          <ac:chgData name="彥承 黃" userId="9eeed2329470d94e" providerId="LiveId" clId="{90A61523-AB33-4389-8E66-CF2AA9176709}" dt="2022-03-24T11:16:05.336" v="814" actId="1076"/>
          <ac:picMkLst>
            <pc:docMk/>
            <pc:sldMk cId="2812768113" sldId="269"/>
            <ac:picMk id="11" creationId="{B9B89A16-8552-47B7-AE64-6B4EB92E4A71}"/>
          </ac:picMkLst>
        </pc:picChg>
      </pc:sldChg>
      <pc:sldChg chg="new del">
        <pc:chgData name="彥承 黃" userId="9eeed2329470d94e" providerId="LiveId" clId="{90A61523-AB33-4389-8E66-CF2AA9176709}" dt="2022-03-24T10:49:18.016" v="641" actId="47"/>
        <pc:sldMkLst>
          <pc:docMk/>
          <pc:sldMk cId="727127639" sldId="270"/>
        </pc:sldMkLst>
      </pc:sldChg>
      <pc:sldChg chg="add">
        <pc:chgData name="彥承 黃" userId="9eeed2329470d94e" providerId="LiveId" clId="{90A61523-AB33-4389-8E66-CF2AA9176709}" dt="2022-03-24T10:49:20.711" v="642" actId="2890"/>
        <pc:sldMkLst>
          <pc:docMk/>
          <pc:sldMk cId="1186502637" sldId="270"/>
        </pc:sldMkLst>
      </pc:sldChg>
      <pc:sldChg chg="addSp delSp modSp add mod">
        <pc:chgData name="彥承 黃" userId="9eeed2329470d94e" providerId="LiveId" clId="{90A61523-AB33-4389-8E66-CF2AA9176709}" dt="2022-03-24T11:20:25.465" v="925" actId="20577"/>
        <pc:sldMkLst>
          <pc:docMk/>
          <pc:sldMk cId="194050914" sldId="271"/>
        </pc:sldMkLst>
        <pc:spChg chg="mod">
          <ac:chgData name="彥承 黃" userId="9eeed2329470d94e" providerId="LiveId" clId="{90A61523-AB33-4389-8E66-CF2AA9176709}" dt="2022-03-24T11:20:25.465" v="925" actId="20577"/>
          <ac:spMkLst>
            <pc:docMk/>
            <pc:sldMk cId="194050914" sldId="271"/>
            <ac:spMk id="5" creationId="{FB5E4888-7272-42D7-9676-E8B7E7139ACF}"/>
          </ac:spMkLst>
        </pc:spChg>
        <pc:picChg chg="add del mod">
          <ac:chgData name="彥承 黃" userId="9eeed2329470d94e" providerId="LiveId" clId="{90A61523-AB33-4389-8E66-CF2AA9176709}" dt="2022-03-24T11:13:06.495" v="791" actId="478"/>
          <ac:picMkLst>
            <pc:docMk/>
            <pc:sldMk cId="194050914" sldId="271"/>
            <ac:picMk id="3" creationId="{1FB8B193-765C-47F8-B71D-DC73F9BB3E8F}"/>
          </ac:picMkLst>
        </pc:picChg>
        <pc:picChg chg="del">
          <ac:chgData name="彥承 黃" userId="9eeed2329470d94e" providerId="LiveId" clId="{90A61523-AB33-4389-8E66-CF2AA9176709}" dt="2022-03-24T11:05:49.309" v="783" actId="478"/>
          <ac:picMkLst>
            <pc:docMk/>
            <pc:sldMk cId="194050914" sldId="271"/>
            <ac:picMk id="7" creationId="{8580272B-1662-47BF-9324-E0BA1CBA1405}"/>
          </ac:picMkLst>
        </pc:picChg>
        <pc:picChg chg="add del mod modCrop">
          <ac:chgData name="彥承 黃" userId="9eeed2329470d94e" providerId="LiveId" clId="{90A61523-AB33-4389-8E66-CF2AA9176709}" dt="2022-03-24T11:15:09.686" v="808" actId="478"/>
          <ac:picMkLst>
            <pc:docMk/>
            <pc:sldMk cId="194050914" sldId="271"/>
            <ac:picMk id="8" creationId="{296BB029-F845-4BAE-B338-4FAB4FBD44FF}"/>
          </ac:picMkLst>
        </pc:picChg>
        <pc:picChg chg="del">
          <ac:chgData name="彥承 黃" userId="9eeed2329470d94e" providerId="LiveId" clId="{90A61523-AB33-4389-8E66-CF2AA9176709}" dt="2022-03-24T11:05:48.822" v="782" actId="478"/>
          <ac:picMkLst>
            <pc:docMk/>
            <pc:sldMk cId="194050914" sldId="271"/>
            <ac:picMk id="9" creationId="{9FFF43EF-A6C0-4109-84AA-BDDBA317665B}"/>
          </ac:picMkLst>
        </pc:picChg>
        <pc:picChg chg="add mod">
          <ac:chgData name="彥承 黃" userId="9eeed2329470d94e" providerId="LiveId" clId="{90A61523-AB33-4389-8E66-CF2AA9176709}" dt="2022-03-24T11:15:24.705" v="810" actId="1076"/>
          <ac:picMkLst>
            <pc:docMk/>
            <pc:sldMk cId="194050914" sldId="271"/>
            <ac:picMk id="11" creationId="{14219483-3FF1-4D2A-A950-8A9C7276ADB6}"/>
          </ac:picMkLst>
        </pc:picChg>
      </pc:sldChg>
      <pc:sldChg chg="addSp delSp modSp add mod">
        <pc:chgData name="彥承 黃" userId="9eeed2329470d94e" providerId="LiveId" clId="{90A61523-AB33-4389-8E66-CF2AA9176709}" dt="2022-03-24T11:22:46.950" v="959" actId="14100"/>
        <pc:sldMkLst>
          <pc:docMk/>
          <pc:sldMk cId="1003182931" sldId="272"/>
        </pc:sldMkLst>
        <pc:spChg chg="mod">
          <ac:chgData name="彥承 黃" userId="9eeed2329470d94e" providerId="LiveId" clId="{90A61523-AB33-4389-8E66-CF2AA9176709}" dt="2022-03-24T11:22:11.415" v="956" actId="20577"/>
          <ac:spMkLst>
            <pc:docMk/>
            <pc:sldMk cId="1003182931" sldId="272"/>
            <ac:spMk id="5" creationId="{FB5E4888-7272-42D7-9676-E8B7E7139ACF}"/>
          </ac:spMkLst>
        </pc:spChg>
        <pc:picChg chg="add mod">
          <ac:chgData name="彥承 黃" userId="9eeed2329470d94e" providerId="LiveId" clId="{90A61523-AB33-4389-8E66-CF2AA9176709}" dt="2022-03-24T11:22:46.950" v="959" actId="14100"/>
          <ac:picMkLst>
            <pc:docMk/>
            <pc:sldMk cId="1003182931" sldId="272"/>
            <ac:picMk id="3" creationId="{25A921C9-C412-4794-8BDF-408FE62D07BD}"/>
          </ac:picMkLst>
        </pc:picChg>
        <pc:picChg chg="del mod">
          <ac:chgData name="彥承 黃" userId="9eeed2329470d94e" providerId="LiveId" clId="{90A61523-AB33-4389-8E66-CF2AA9176709}" dt="2022-03-24T11:18:08.049" v="863" actId="478"/>
          <ac:picMkLst>
            <pc:docMk/>
            <pc:sldMk cId="1003182931" sldId="272"/>
            <ac:picMk id="11" creationId="{14219483-3FF1-4D2A-A950-8A9C7276ADB6}"/>
          </ac:picMkLst>
        </pc:picChg>
      </pc:sldChg>
      <pc:sldChg chg="delSp modSp add mod">
        <pc:chgData name="彥承 黃" userId="9eeed2329470d94e" providerId="LiveId" clId="{90A61523-AB33-4389-8E66-CF2AA9176709}" dt="2022-03-24T11:25:57.957" v="995" actId="20577"/>
        <pc:sldMkLst>
          <pc:docMk/>
          <pc:sldMk cId="1867965842" sldId="273"/>
        </pc:sldMkLst>
        <pc:spChg chg="mod">
          <ac:chgData name="彥承 黃" userId="9eeed2329470d94e" providerId="LiveId" clId="{90A61523-AB33-4389-8E66-CF2AA9176709}" dt="2022-03-24T11:25:57.957" v="995" actId="20577"/>
          <ac:spMkLst>
            <pc:docMk/>
            <pc:sldMk cId="1867965842" sldId="273"/>
            <ac:spMk id="5" creationId="{FB5E4888-7272-42D7-9676-E8B7E7139ACF}"/>
          </ac:spMkLst>
        </pc:spChg>
        <pc:spChg chg="mod">
          <ac:chgData name="彥承 黃" userId="9eeed2329470d94e" providerId="LiveId" clId="{90A61523-AB33-4389-8E66-CF2AA9176709}" dt="2022-03-24T11:25:06.211" v="982" actId="20577"/>
          <ac:spMkLst>
            <pc:docMk/>
            <pc:sldMk cId="1867965842" sldId="273"/>
            <ac:spMk id="6" creationId="{2F9EDEA7-210C-4E9D-9709-9C52DBF0DCF8}"/>
          </ac:spMkLst>
        </pc:spChg>
        <pc:picChg chg="del">
          <ac:chgData name="彥承 黃" userId="9eeed2329470d94e" providerId="LiveId" clId="{90A61523-AB33-4389-8E66-CF2AA9176709}" dt="2022-03-24T11:25:16.610" v="983" actId="478"/>
          <ac:picMkLst>
            <pc:docMk/>
            <pc:sldMk cId="1867965842" sldId="273"/>
            <ac:picMk id="3" creationId="{25A921C9-C412-4794-8BDF-408FE62D07BD}"/>
          </ac:picMkLst>
        </pc:picChg>
      </pc:sldChg>
    </pc:docChg>
  </pc:docChgLst>
  <pc:docChgLst>
    <pc:chgData name="彥承 黃" userId="9eeed2329470d94e" providerId="LiveId" clId="{0C92F73D-7A84-43A4-8DDD-7FAE0ED56B33}"/>
    <pc:docChg chg="undo custSel addSld delSld modSld">
      <pc:chgData name="彥承 黃" userId="9eeed2329470d94e" providerId="LiveId" clId="{0C92F73D-7A84-43A4-8DDD-7FAE0ED56B33}" dt="2022-03-30T11:05:25.757" v="291" actId="20577"/>
      <pc:docMkLst>
        <pc:docMk/>
      </pc:docMkLst>
      <pc:sldChg chg="addSp delSp modSp mod">
        <pc:chgData name="彥承 黃" userId="9eeed2329470d94e" providerId="LiveId" clId="{0C92F73D-7A84-43A4-8DDD-7FAE0ED56B33}" dt="2022-03-28T08:35:28.346" v="18" actId="14100"/>
        <pc:sldMkLst>
          <pc:docMk/>
          <pc:sldMk cId="4014398119" sldId="265"/>
        </pc:sldMkLst>
        <pc:spChg chg="mod">
          <ac:chgData name="彥承 黃" userId="9eeed2329470d94e" providerId="LiveId" clId="{0C92F73D-7A84-43A4-8DDD-7FAE0ED56B33}" dt="2022-03-28T08:28:02.956" v="8" actId="20577"/>
          <ac:spMkLst>
            <pc:docMk/>
            <pc:sldMk cId="4014398119" sldId="265"/>
            <ac:spMk id="5" creationId="{FB5E4888-7272-42D7-9676-E8B7E7139ACF}"/>
          </ac:spMkLst>
        </pc:spChg>
        <pc:spChg chg="add del mod">
          <ac:chgData name="彥承 黃" userId="9eeed2329470d94e" providerId="LiveId" clId="{0C92F73D-7A84-43A4-8DDD-7FAE0ED56B33}" dt="2022-03-28T08:29:04.731" v="12" actId="478"/>
          <ac:spMkLst>
            <pc:docMk/>
            <pc:sldMk cId="4014398119" sldId="265"/>
            <ac:spMk id="7" creationId="{1403C146-3557-4C7A-80DB-2CF1FC701E68}"/>
          </ac:spMkLst>
        </pc:spChg>
        <pc:picChg chg="add mod">
          <ac:chgData name="彥承 黃" userId="9eeed2329470d94e" providerId="LiveId" clId="{0C92F73D-7A84-43A4-8DDD-7FAE0ED56B33}" dt="2022-03-28T08:35:28.346" v="18" actId="14100"/>
          <ac:picMkLst>
            <pc:docMk/>
            <pc:sldMk cId="4014398119" sldId="265"/>
            <ac:picMk id="3" creationId="{D2F5B8C7-F19B-4099-9A32-E7D4D567978E}"/>
          </ac:picMkLst>
        </pc:picChg>
        <pc:picChg chg="del">
          <ac:chgData name="彥承 黃" userId="9eeed2329470d94e" providerId="LiveId" clId="{0C92F73D-7A84-43A4-8DDD-7FAE0ED56B33}" dt="2022-03-28T08:28:03.461" v="9" actId="478"/>
          <ac:picMkLst>
            <pc:docMk/>
            <pc:sldMk cId="4014398119" sldId="265"/>
            <ac:picMk id="8" creationId="{9AA728D0-3C1F-4521-B5CD-41BD2DDB02E7}"/>
          </ac:picMkLst>
        </pc:picChg>
      </pc:sldChg>
      <pc:sldChg chg="addSp modSp mod">
        <pc:chgData name="彥承 黃" userId="9eeed2329470d94e" providerId="LiveId" clId="{0C92F73D-7A84-43A4-8DDD-7FAE0ED56B33}" dt="2022-03-30T10:58:32.845" v="204" actId="14100"/>
        <pc:sldMkLst>
          <pc:docMk/>
          <pc:sldMk cId="3468810607" sldId="266"/>
        </pc:sldMkLst>
        <pc:spChg chg="mod">
          <ac:chgData name="彥承 黃" userId="9eeed2329470d94e" providerId="LiveId" clId="{0C92F73D-7A84-43A4-8DDD-7FAE0ED56B33}" dt="2022-03-30T10:58:24.597" v="203" actId="14100"/>
          <ac:spMkLst>
            <pc:docMk/>
            <pc:sldMk cId="3468810607" sldId="266"/>
            <ac:spMk id="5" creationId="{FB5E4888-7272-42D7-9676-E8B7E7139ACF}"/>
          </ac:spMkLst>
        </pc:spChg>
        <pc:picChg chg="add mod">
          <ac:chgData name="彥承 黃" userId="9eeed2329470d94e" providerId="LiveId" clId="{0C92F73D-7A84-43A4-8DDD-7FAE0ED56B33}" dt="2022-03-30T10:58:32.845" v="204" actId="14100"/>
          <ac:picMkLst>
            <pc:docMk/>
            <pc:sldMk cId="3468810607" sldId="266"/>
            <ac:picMk id="3" creationId="{F3B746C9-5366-449A-8F98-1A96D06B00B6}"/>
          </ac:picMkLst>
        </pc:picChg>
      </pc:sldChg>
      <pc:sldChg chg="addSp delSp modSp mod">
        <pc:chgData name="彥承 黃" userId="9eeed2329470d94e" providerId="LiveId" clId="{0C92F73D-7A84-43A4-8DDD-7FAE0ED56B33}" dt="2022-03-30T10:58:02.215" v="197" actId="14100"/>
        <pc:sldMkLst>
          <pc:docMk/>
          <pc:sldMk cId="3047060462" sldId="267"/>
        </pc:sldMkLst>
        <pc:spChg chg="mod">
          <ac:chgData name="彥承 黃" userId="9eeed2329470d94e" providerId="LiveId" clId="{0C92F73D-7A84-43A4-8DDD-7FAE0ED56B33}" dt="2022-03-30T10:58:02.215" v="197" actId="14100"/>
          <ac:spMkLst>
            <pc:docMk/>
            <pc:sldMk cId="3047060462" sldId="267"/>
            <ac:spMk id="5" creationId="{FB5E4888-7272-42D7-9676-E8B7E7139ACF}"/>
          </ac:spMkLst>
        </pc:spChg>
        <pc:picChg chg="add del mod">
          <ac:chgData name="彥承 黃" userId="9eeed2329470d94e" providerId="LiveId" clId="{0C92F73D-7A84-43A4-8DDD-7FAE0ED56B33}" dt="2022-03-30T10:58:01.797" v="196" actId="22"/>
          <ac:picMkLst>
            <pc:docMk/>
            <pc:sldMk cId="3047060462" sldId="267"/>
            <ac:picMk id="3" creationId="{F3C94481-C1C2-4D1A-AD33-AE209A2E3026}"/>
          </ac:picMkLst>
        </pc:picChg>
      </pc:sldChg>
      <pc:sldChg chg="addSp delSp modSp mod">
        <pc:chgData name="彥承 黃" userId="9eeed2329470d94e" providerId="LiveId" clId="{0C92F73D-7A84-43A4-8DDD-7FAE0ED56B33}" dt="2022-03-30T11:05:25.757" v="291" actId="20577"/>
        <pc:sldMkLst>
          <pc:docMk/>
          <pc:sldMk cId="1186502637" sldId="270"/>
        </pc:sldMkLst>
        <pc:graphicFrameChg chg="add mod modGraphic">
          <ac:chgData name="彥承 黃" userId="9eeed2329470d94e" providerId="LiveId" clId="{0C92F73D-7A84-43A4-8DDD-7FAE0ED56B33}" dt="2022-03-30T11:05:25.757" v="291" actId="20577"/>
          <ac:graphicFrameMkLst>
            <pc:docMk/>
            <pc:sldMk cId="1186502637" sldId="270"/>
            <ac:graphicFrameMk id="7" creationId="{86312E19-3A51-42A5-A105-3706913F71AE}"/>
          </ac:graphicFrameMkLst>
        </pc:graphicFrameChg>
        <pc:picChg chg="add del">
          <ac:chgData name="彥承 黃" userId="9eeed2329470d94e" providerId="LiveId" clId="{0C92F73D-7A84-43A4-8DDD-7FAE0ED56B33}" dt="2022-03-30T11:02:57.181" v="206" actId="22"/>
          <ac:picMkLst>
            <pc:docMk/>
            <pc:sldMk cId="1186502637" sldId="270"/>
            <ac:picMk id="4" creationId="{A141FFC8-CB98-4816-BA2C-9F610445F397}"/>
          </ac:picMkLst>
        </pc:picChg>
      </pc:sldChg>
      <pc:sldChg chg="modSp mod">
        <pc:chgData name="彥承 黃" userId="9eeed2329470d94e" providerId="LiveId" clId="{0C92F73D-7A84-43A4-8DDD-7FAE0ED56B33}" dt="2022-03-28T12:09:33.919" v="21" actId="1076"/>
        <pc:sldMkLst>
          <pc:docMk/>
          <pc:sldMk cId="1003182931" sldId="272"/>
        </pc:sldMkLst>
        <pc:spChg chg="mod">
          <ac:chgData name="彥承 黃" userId="9eeed2329470d94e" providerId="LiveId" clId="{0C92F73D-7A84-43A4-8DDD-7FAE0ED56B33}" dt="2022-03-28T12:09:33.919" v="21" actId="1076"/>
          <ac:spMkLst>
            <pc:docMk/>
            <pc:sldMk cId="1003182931" sldId="272"/>
            <ac:spMk id="5" creationId="{FB5E4888-7272-42D7-9676-E8B7E7139ACF}"/>
          </ac:spMkLst>
        </pc:spChg>
      </pc:sldChg>
      <pc:sldChg chg="modSp mod">
        <pc:chgData name="彥承 黃" userId="9eeed2329470d94e" providerId="LiveId" clId="{0C92F73D-7A84-43A4-8DDD-7FAE0ED56B33}" dt="2022-03-28T12:39:03.443" v="52" actId="20577"/>
        <pc:sldMkLst>
          <pc:docMk/>
          <pc:sldMk cId="1867965842" sldId="273"/>
        </pc:sldMkLst>
        <pc:spChg chg="mod">
          <ac:chgData name="彥承 黃" userId="9eeed2329470d94e" providerId="LiveId" clId="{0C92F73D-7A84-43A4-8DDD-7FAE0ED56B33}" dt="2022-03-28T12:39:03.443" v="52" actId="20577"/>
          <ac:spMkLst>
            <pc:docMk/>
            <pc:sldMk cId="1867965842" sldId="273"/>
            <ac:spMk id="5" creationId="{FB5E4888-7272-42D7-9676-E8B7E7139ACF}"/>
          </ac:spMkLst>
        </pc:spChg>
      </pc:sldChg>
      <pc:sldChg chg="addSp modSp add mod">
        <pc:chgData name="彥承 黃" userId="9eeed2329470d94e" providerId="LiveId" clId="{0C92F73D-7A84-43A4-8DDD-7FAE0ED56B33}" dt="2022-03-30T10:35:52.743" v="182" actId="20577"/>
        <pc:sldMkLst>
          <pc:docMk/>
          <pc:sldMk cId="2003739212" sldId="274"/>
        </pc:sldMkLst>
        <pc:spChg chg="mod">
          <ac:chgData name="彥承 黃" userId="9eeed2329470d94e" providerId="LiveId" clId="{0C92F73D-7A84-43A4-8DDD-7FAE0ED56B33}" dt="2022-03-28T08:27:50.232" v="5" actId="20577"/>
          <ac:spMkLst>
            <pc:docMk/>
            <pc:sldMk cId="2003739212" sldId="274"/>
            <ac:spMk id="5" creationId="{FB5E4888-7272-42D7-9676-E8B7E7139ACF}"/>
          </ac:spMkLst>
        </pc:spChg>
        <pc:graphicFrameChg chg="add mod modGraphic">
          <ac:chgData name="彥承 黃" userId="9eeed2329470d94e" providerId="LiveId" clId="{0C92F73D-7A84-43A4-8DDD-7FAE0ED56B33}" dt="2022-03-30T10:35:52.743" v="182" actId="20577"/>
          <ac:graphicFrameMkLst>
            <pc:docMk/>
            <pc:sldMk cId="2003739212" sldId="274"/>
            <ac:graphicFrameMk id="2" creationId="{8D79F31B-7827-4DDA-A38C-C39A7029AEE9}"/>
          </ac:graphicFrameMkLst>
        </pc:graphicFrameChg>
        <pc:picChg chg="mod">
          <ac:chgData name="彥承 黃" userId="9eeed2329470d94e" providerId="LiveId" clId="{0C92F73D-7A84-43A4-8DDD-7FAE0ED56B33}" dt="2022-03-28T08:27:57.340" v="7" actId="1076"/>
          <ac:picMkLst>
            <pc:docMk/>
            <pc:sldMk cId="2003739212" sldId="274"/>
            <ac:picMk id="8" creationId="{9AA728D0-3C1F-4521-B5CD-41BD2DDB02E7}"/>
          </ac:picMkLst>
        </pc:picChg>
      </pc:sldChg>
      <pc:sldChg chg="modSp add del mod">
        <pc:chgData name="彥承 黃" userId="9eeed2329470d94e" providerId="LiveId" clId="{0C92F73D-7A84-43A4-8DDD-7FAE0ED56B33}" dt="2022-03-28T12:20:23.524" v="51" actId="47"/>
        <pc:sldMkLst>
          <pc:docMk/>
          <pc:sldMk cId="774567544" sldId="275"/>
        </pc:sldMkLst>
        <pc:spChg chg="mod">
          <ac:chgData name="彥承 黃" userId="9eeed2329470d94e" providerId="LiveId" clId="{0C92F73D-7A84-43A4-8DDD-7FAE0ED56B33}" dt="2022-03-28T12:19:49.066" v="50" actId="12"/>
          <ac:spMkLst>
            <pc:docMk/>
            <pc:sldMk cId="774567544" sldId="275"/>
            <ac:spMk id="5" creationId="{FB5E4888-7272-42D7-9676-E8B7E7139ACF}"/>
          </ac:spMkLst>
        </pc:spChg>
      </pc:sldChg>
      <pc:sldChg chg="addSp modSp add mod">
        <pc:chgData name="彥承 黃" userId="9eeed2329470d94e" providerId="LiveId" clId="{0C92F73D-7A84-43A4-8DDD-7FAE0ED56B33}" dt="2022-03-30T10:57:31.343" v="189" actId="1076"/>
        <pc:sldMkLst>
          <pc:docMk/>
          <pc:sldMk cId="1781327853" sldId="275"/>
        </pc:sldMkLst>
        <pc:spChg chg="mod">
          <ac:chgData name="彥承 黃" userId="9eeed2329470d94e" providerId="LiveId" clId="{0C92F73D-7A84-43A4-8DDD-7FAE0ED56B33}" dt="2022-03-30T10:57:14.399" v="187" actId="14100"/>
          <ac:spMkLst>
            <pc:docMk/>
            <pc:sldMk cId="1781327853" sldId="275"/>
            <ac:spMk id="5" creationId="{FB5E4888-7272-42D7-9676-E8B7E7139ACF}"/>
          </ac:spMkLst>
        </pc:spChg>
        <pc:picChg chg="add mod">
          <ac:chgData name="彥承 黃" userId="9eeed2329470d94e" providerId="LiveId" clId="{0C92F73D-7A84-43A4-8DDD-7FAE0ED56B33}" dt="2022-03-30T10:57:31.343" v="189" actId="1076"/>
          <ac:picMkLst>
            <pc:docMk/>
            <pc:sldMk cId="1781327853" sldId="275"/>
            <ac:picMk id="3" creationId="{793E3D2E-35A2-48B7-AB2C-D333B82516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E5D4B-BB25-4B21-B821-26CC2024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109EF-5BF4-4FAC-B76D-432D3CF2D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D9EE0-F05C-45CA-BE86-B5EA386C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674EC-B849-4DB5-936E-D225B7A4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EB68D9-B630-440C-9E9C-9527A74B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0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1AC9C-B397-475E-A9EC-707F3459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69CEF-BFF1-47E6-9D29-CDB43510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487287-9A62-4AD6-BEA3-AADB3215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906D9-5701-4B87-B92B-8CC1FCA8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FA13A-676A-4BA9-864E-F233EC8D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3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2B0802-429D-42DF-A7D7-AABE8AD8A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2ED888-DE50-496F-9C30-6B6BEB0DE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454CFF-C80B-4F98-8318-3A1CFA07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049B7B-4D43-42B6-967C-ABCF9CAB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11BF3D-28FB-42FC-B04A-282DC7C1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7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4735D-796A-41C2-9191-F86CF7B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78E94F-823A-4C84-A2F5-EE1F1593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34955C-6BC1-4DAB-B6D1-9E8BB4F1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35CE91-8571-4CB1-9A8D-444C7BD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C80101-CF69-4575-BD13-D5002A19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21D7A-391E-4991-9D41-B33386DF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753AFC-0896-4040-902A-EADD7CB9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EBD49-107B-47E5-B42B-A6B52745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89D01-A1CD-49EF-9D13-CEA480EC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352CDE-D603-4751-AA3C-C7158041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43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8453C-16D9-48D3-AC16-15B6FC4D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00B0C-5256-4662-80F4-CEEC9FCA3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4BC211-FCA3-4CEE-8F3C-793D04D19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B4DEF2-A065-42E3-A421-26E1150F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1E11C7-3C02-4AE5-B85C-82EB0C85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8E9E1F-FE5D-4922-91B6-D51914A4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9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93090-0225-4096-92FB-51FEBAA5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82DE67-1F5D-4815-B674-8CEF7049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7A6EFA-4A8D-4006-8DEE-8537D0C15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B7C952-41E4-476E-B858-80BE492FF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045996-20F9-4C06-93F2-400023D26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F964FA-FB8B-4942-B983-7AF1D3EB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CA5AB2-643F-4AD5-856C-29A3B43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A0FE5-02A1-4265-9C30-99B982F6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4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C9F9D-AEED-4E8E-ADAB-06AD125A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B8955F-1302-4CBD-9704-F0460527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0ECF0C-38B4-4C9A-8D6E-4E3FA2B7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086619-68BF-41A7-8FDB-913F1EB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54483B-34B1-4BE9-8132-FB74E303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DE0903-B017-4E2D-AB6B-29F7737D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10BD80-7098-49A3-9F07-116F7017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99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EE919-939A-418F-A1E3-D44EE73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E9B80-E14F-4DF1-82AF-2DE13E59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477918-B086-44A4-989F-8622CDCC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A81297-628E-4041-8B59-33496609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D117F4-3220-4996-8ACF-EAB18F8C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195075-4C57-452F-8301-423FCB0D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AB405-0C05-4B2C-978A-93D4BEFC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DFB3EF-E77C-4E50-BFC7-69742E718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8CB46-DFAC-4F73-8017-E883599F9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9556A4-893A-4EC0-AC54-ACBA702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826612-9512-46DC-BC1F-FD3AF6C1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07A0CE-93C2-47B1-A5D1-6179281A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0E985F-4655-4581-B294-9BC5DF56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97E370-1150-4931-8540-105ED3DC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1DEA75-827F-44FC-B217-5C59C5C36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2F90-F3B0-4E73-8A85-A0779F4430E2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9DEE0-3DC0-4EA6-888F-F877D01F5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A6B673-4111-479B-8862-42D79EF29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9763-89DF-433F-8769-55BB4EC924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4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5280A-BFDE-44AB-A3CA-6AEF48B76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pm6A-CNN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F1387E-280F-447A-AB6A-529C6DE66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4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We propose a deep learning-based CNN architecture that takes RNA sequence as an input as shown in Figure 1. </a:t>
            </a:r>
          </a:p>
          <a:p>
            <a:pPr marL="0" indent="0" algn="l">
              <a:buNone/>
            </a:pPr>
            <a:r>
              <a:rPr lang="en-US" altLang="zh-TW" sz="2000" dirty="0">
                <a:solidFill>
                  <a:srgbClr val="000000"/>
                </a:solidFill>
                <a:latin typeface="ff5"/>
              </a:rPr>
              <a:t>    </a:t>
            </a:r>
            <a:endParaRPr lang="en-US" altLang="zh-TW" sz="2000" b="0" i="0" dirty="0">
              <a:solidFill>
                <a:srgbClr val="000000"/>
              </a:solidFill>
              <a:effectLst/>
              <a:latin typeface="ff5"/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50203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</a:rPr>
              <a:t>THE PROPOSED MODEL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F5B8C7-F19B-4099-9A32-E7D4D567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63" y="2054175"/>
            <a:ext cx="8802255" cy="4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6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  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The optimum hyper-parameters are found using a grid search method. The ranges of hyper-parameters are enlisted in Table 2.</a:t>
            </a:r>
          </a:p>
          <a:p>
            <a:pPr marL="0" indent="0" algn="l">
              <a:buNone/>
            </a:pPr>
            <a:endParaRPr lang="en-US" altLang="zh-TW" sz="2000" b="0" i="0" dirty="0">
              <a:solidFill>
                <a:srgbClr val="000000"/>
              </a:solidFill>
              <a:effectLst/>
              <a:latin typeface="ff5"/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50203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</a:rPr>
              <a:t>THE PROPOSED MODEL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A728D0-3C1F-4521-B5CD-41BD2DDB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65" y="2347545"/>
            <a:ext cx="8204469" cy="3254477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D79F31B-7827-4DDA-A38C-C39A7029A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07010"/>
              </p:ext>
            </p:extLst>
          </p:nvPr>
        </p:nvGraphicFramePr>
        <p:xfrm>
          <a:off x="1993765" y="5676213"/>
          <a:ext cx="8128000" cy="100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076242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977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1536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78407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0705499"/>
                    </a:ext>
                  </a:extLst>
                </a:gridCol>
              </a:tblGrid>
              <a:tr h="365792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 of conv layer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Stride 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Dropout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Dense layer neurons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2489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6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3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48" y="1327638"/>
            <a:ext cx="5388461" cy="484932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The vectors produced by utilizing one hot-encoding and NCP are concatenated together resulting in representing the RNA sequence by a seven-channel vector. </a:t>
            </a:r>
          </a:p>
          <a:p>
            <a:pPr marL="0" indent="0" algn="l">
              <a:buNone/>
            </a:pPr>
            <a:r>
              <a:rPr lang="en-US" altLang="zh-TW" sz="2000" dirty="0">
                <a:solidFill>
                  <a:srgbClr val="000000"/>
                </a:solidFill>
                <a:latin typeface="ff5"/>
              </a:rPr>
              <a:t>   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The resulted vector is passed to a CNN model with two Conv1D layers and two fully connected layers. Each Conv1D layer is followed by a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ReLU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nonlinear activation function. In addition, the ﬁrst Conv1D is followed by a group normalization by setting the size of the group to four. The learned features using the two convolution layers are passed to the dropout layer with a dropout rate of 0.5 and then to two fully connected layers. The ﬁrst fully connected layer is followed by a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ReLU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activation function. The second fully connected layer is a one-node layer with a sigmoid activation function.</a:t>
            </a:r>
          </a:p>
          <a:p>
            <a:pPr marL="0" indent="0" algn="l">
              <a:buNone/>
            </a:pPr>
            <a:endParaRPr lang="en-US" altLang="zh-TW" sz="2000" b="0" i="0" dirty="0">
              <a:solidFill>
                <a:srgbClr val="000000"/>
              </a:solidFill>
              <a:effectLst/>
              <a:latin typeface="ff5"/>
            </a:endParaRPr>
          </a:p>
          <a:p>
            <a:pPr marL="0" indent="0" algn="l">
              <a:buNone/>
            </a:pPr>
            <a:endParaRPr lang="en-US" altLang="zh-TW" sz="2000" b="0" i="0" dirty="0">
              <a:solidFill>
                <a:srgbClr val="000000"/>
              </a:solidFill>
              <a:effectLst/>
              <a:latin typeface="ff5"/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50203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</a:rPr>
              <a:t>THE PROPOSED MODEL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B746C9-5366-449A-8F98-1A96D06B0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5" y="797870"/>
            <a:ext cx="529609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1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5008685" cy="484932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L2 regularization method is used for weights and bias of the ﬁlters to avoid overﬁtting. Adam optimizer with the learning rate of 0.001 is utilized for model optimization. The binary cross-entropy is utilized as a loss function. The Batch size of 32 and early stopping based on validation loss is utilized for the maximum number of training iterations.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Keras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framework is utilized for the implementation of the proposed model pm6A-CNN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50203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</a:rPr>
              <a:t>THE PROPOSED MODEL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3E3D2E-35A2-48B7-AB2C-D333B825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7" y="973423"/>
            <a:ext cx="6192114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2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To evaluate the performance of our proposed model we utilized the 10-fold cross-validation technique. The benchmark datasets were divided into ten mutually exclusive folds. Where one fold is reserved for testing of the proposed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model,one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fold for validation of the model, while the remaining folds were used for training of the proposed model. This is a recursive process which occurs ten times. </a:t>
            </a:r>
          </a:p>
          <a:p>
            <a:pPr marL="0" indent="0" algn="l">
              <a:buNone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  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The ﬁnal approximation of the performance was taken into account by taking the average outcome of ten folds. </a:t>
            </a:r>
          </a:p>
          <a:p>
            <a:pPr marL="0" indent="0" algn="l">
              <a:buNone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  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The common performance metrics used in this study and several existing computational models are Accuracy (ACC), Sensitivity(SN), Speciﬁcity (SP), and Mathew’s correlation coefﬁcient(MCC). These performance metrics are formulated as: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50203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solidFill>
                  <a:srgbClr val="000000"/>
                </a:solidFill>
                <a:latin typeface="ff5"/>
              </a:rPr>
              <a:t>PERFORMANCE EVALUATION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</p:spTree>
    <p:extLst>
      <p:ext uri="{BB962C8B-B14F-4D97-AF65-F5344CB8AC3E}">
        <p14:creationId xmlns:p14="http://schemas.microsoft.com/office/powerpoint/2010/main" val="304706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50203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solidFill>
                  <a:srgbClr val="000000"/>
                </a:solidFill>
                <a:latin typeface="ff5"/>
              </a:rPr>
              <a:t>PERFORMANCE EVALUATION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983637-6489-49DB-864E-E20D02DE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35" y="1327638"/>
            <a:ext cx="6259330" cy="31212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FCBDD46-16F3-4591-B430-FECE1E58FF34}"/>
              </a:ext>
            </a:extLst>
          </p:cNvPr>
          <p:cNvSpPr txBox="1"/>
          <p:nvPr/>
        </p:nvSpPr>
        <p:spPr>
          <a:xfrm>
            <a:off x="1028700" y="4695092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N+</a:t>
            </a:r>
            <a:r>
              <a:rPr lang="zh-TW" altLang="en-US" dirty="0"/>
              <a:t> </a:t>
            </a:r>
            <a:r>
              <a:rPr lang="en-US" altLang="zh-TW" dirty="0"/>
              <a:t>is the representation of </a:t>
            </a:r>
            <a:r>
              <a:rPr lang="en-US" altLang="zh-TW" dirty="0" err="1"/>
              <a:t>methyladenosine</a:t>
            </a:r>
            <a:r>
              <a:rPr lang="en-US" altLang="zh-TW" dirty="0"/>
              <a:t> sties</a:t>
            </a:r>
            <a:r>
              <a:rPr lang="zh-TW" altLang="en-US" dirty="0"/>
              <a:t> </a:t>
            </a:r>
            <a:r>
              <a:rPr lang="en-US" altLang="zh-TW" dirty="0"/>
              <a:t>while non-</a:t>
            </a:r>
            <a:r>
              <a:rPr lang="en-US" altLang="zh-TW" dirty="0" err="1"/>
              <a:t>methyladenosine</a:t>
            </a:r>
            <a:r>
              <a:rPr lang="en-US" altLang="zh-TW" dirty="0"/>
              <a:t> sites are represented by N−.</a:t>
            </a:r>
            <a:r>
              <a:rPr lang="zh-TW" altLang="en-US" dirty="0"/>
              <a:t> </a:t>
            </a:r>
            <a:r>
              <a:rPr lang="en-US" altLang="zh-TW" dirty="0"/>
              <a:t>N−+</a:t>
            </a:r>
            <a:r>
              <a:rPr lang="zh-TW" altLang="en-US" dirty="0"/>
              <a:t> </a:t>
            </a:r>
            <a:r>
              <a:rPr lang="en-US" altLang="zh-TW" dirty="0"/>
              <a:t>represents the </a:t>
            </a:r>
            <a:r>
              <a:rPr lang="en-US" altLang="zh-TW" dirty="0" err="1"/>
              <a:t>methyladenosine</a:t>
            </a:r>
            <a:r>
              <a:rPr lang="en-US" altLang="zh-TW" dirty="0"/>
              <a:t> sites incorrectly identiﬁed</a:t>
            </a:r>
            <a:r>
              <a:rPr lang="zh-TW" altLang="en-US" dirty="0"/>
              <a:t> </a:t>
            </a:r>
            <a:r>
              <a:rPr lang="en-US" altLang="zh-TW" dirty="0"/>
              <a:t>as non-</a:t>
            </a:r>
            <a:r>
              <a:rPr lang="en-US" altLang="zh-TW" dirty="0" err="1"/>
              <a:t>methyladenosine</a:t>
            </a:r>
            <a:r>
              <a:rPr lang="en-US" altLang="zh-TW" dirty="0"/>
              <a:t>. N+−</a:t>
            </a:r>
            <a:r>
              <a:rPr lang="zh-TW" altLang="en-US" dirty="0"/>
              <a:t> </a:t>
            </a:r>
            <a:r>
              <a:rPr lang="en-US" altLang="zh-TW" dirty="0"/>
              <a:t>states the number of non-</a:t>
            </a:r>
            <a:r>
              <a:rPr lang="en-US" altLang="zh-TW" dirty="0" err="1"/>
              <a:t>methyladenosine</a:t>
            </a:r>
            <a:r>
              <a:rPr lang="en-US" altLang="zh-TW" dirty="0"/>
              <a:t> site that was predicted as </a:t>
            </a:r>
            <a:r>
              <a:rPr lang="en-US" altLang="zh-TW" dirty="0" err="1"/>
              <a:t>methyladenosinesties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8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5096608" cy="484932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The proposed model was evaluated using the 10-folds cross-validation on four species benchmark datasets. In order to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study the effectiveness of incorporating nucleotide chemical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properties, we conducted three experiments. </a:t>
            </a:r>
          </a:p>
          <a:p>
            <a:pPr marL="0" indent="0" algn="l">
              <a:buNone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  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The ﬁrst experiment used only a one-hot encoding for RNA sequence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representation. The second experiment used only nucleotide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chemical properties encoding for RNA sequence representation.</a:t>
            </a:r>
          </a:p>
          <a:p>
            <a:pPr marL="0" indent="0" algn="l">
              <a:buNone/>
            </a:pPr>
            <a:r>
              <a:rPr lang="zh-TW" altLang="en-US" sz="2000" dirty="0">
                <a:solidFill>
                  <a:srgbClr val="000000"/>
                </a:solidFill>
                <a:latin typeface="ff5"/>
              </a:rPr>
              <a:t>  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The third experiment integrated the representation of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both encoding methods (one-hot and nucleotide chemical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properties). The results of these experiments are shown in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Figure 3 and Table 3.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19426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</a:rPr>
              <a:t>RESULTS AND DISCUSSION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D5F9CD5-91BC-4C15-974A-ADD6DFF0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94" y="795776"/>
            <a:ext cx="5435269" cy="5381188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6312E19-3A51-42A5-A105-3706913F7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3781"/>
              </p:ext>
            </p:extLst>
          </p:nvPr>
        </p:nvGraphicFramePr>
        <p:xfrm>
          <a:off x="4510454" y="5951952"/>
          <a:ext cx="71820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001">
                  <a:extLst>
                    <a:ext uri="{9D8B030D-6E8A-4147-A177-3AD203B41FA5}">
                      <a16:colId xmlns:a16="http://schemas.microsoft.com/office/drawing/2014/main" val="4011231329"/>
                    </a:ext>
                  </a:extLst>
                </a:gridCol>
                <a:gridCol w="1197001">
                  <a:extLst>
                    <a:ext uri="{9D8B030D-6E8A-4147-A177-3AD203B41FA5}">
                      <a16:colId xmlns:a16="http://schemas.microsoft.com/office/drawing/2014/main" val="3676051663"/>
                    </a:ext>
                  </a:extLst>
                </a:gridCol>
                <a:gridCol w="1197001">
                  <a:extLst>
                    <a:ext uri="{9D8B030D-6E8A-4147-A177-3AD203B41FA5}">
                      <a16:colId xmlns:a16="http://schemas.microsoft.com/office/drawing/2014/main" val="4265041333"/>
                    </a:ext>
                  </a:extLst>
                </a:gridCol>
                <a:gridCol w="1197001">
                  <a:extLst>
                    <a:ext uri="{9D8B030D-6E8A-4147-A177-3AD203B41FA5}">
                      <a16:colId xmlns:a16="http://schemas.microsoft.com/office/drawing/2014/main" val="2640710845"/>
                    </a:ext>
                  </a:extLst>
                </a:gridCol>
                <a:gridCol w="1197001">
                  <a:extLst>
                    <a:ext uri="{9D8B030D-6E8A-4147-A177-3AD203B41FA5}">
                      <a16:colId xmlns:a16="http://schemas.microsoft.com/office/drawing/2014/main" val="2055697881"/>
                    </a:ext>
                  </a:extLst>
                </a:gridCol>
                <a:gridCol w="1197001">
                  <a:extLst>
                    <a:ext uri="{9D8B030D-6E8A-4147-A177-3AD203B41FA5}">
                      <a16:colId xmlns:a16="http://schemas.microsoft.com/office/drawing/2014/main" val="420260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Encoding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MCC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91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H.sapaiens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One-hot+NCP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7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50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4685145" cy="484932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Furthermore, Figure 4 shows the AUC of the proposed model along with standard deviation errors in 10 folds using the benchmark datasets of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H.sapiens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,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M.musculus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,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S.cerevisiae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, and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A.thaliana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.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19426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</a:rPr>
              <a:t>RESULTS AND DISCUSSION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B89A16-8552-47B7-AE64-6B4EB92E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90" y="304364"/>
            <a:ext cx="6697010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4685145" cy="484932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The confusion matrix of the proposed model is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ff5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also visualized in Figure 5.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19426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</a:rPr>
              <a:t>RESULTS AND DISCUSSION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4219483-3FF1-4D2A-A950-8A9C7276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11" y="419426"/>
            <a:ext cx="683037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0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0" y="1186961"/>
            <a:ext cx="5175738" cy="50028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We compared our model with the best known existing computational models including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iMR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, iN6-Methyl, M6AMRFS, and RFAthM6A. </a:t>
            </a:r>
          </a:p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The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iMRM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and iN6-Methyl used only three benchmark datasets including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H.sapiens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,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M.musculus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, and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S.cerevisiae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and outperformed the M6AMRFS. </a:t>
            </a:r>
          </a:p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Whereas the RFAthM6A showed a higher performance in comparison to M6AMRFS by utilizing only the fourth benchmark dataset i.e. 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ff5"/>
              </a:rPr>
              <a:t>A.thaliana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. </a:t>
            </a:r>
          </a:p>
          <a:p>
            <a:pPr marL="0" indent="0" algn="l">
              <a:buNone/>
            </a:pPr>
            <a:r>
              <a:rPr lang="en-US" altLang="zh-TW" sz="2000" dirty="0">
                <a:solidFill>
                  <a:srgbClr val="000000"/>
                </a:solidFill>
                <a:latin typeface="ff5"/>
              </a:rPr>
              <a:t>   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The comparison between the computational models is illustrated in Table 4 and Figure 6.</a:t>
            </a:r>
          </a:p>
          <a:p>
            <a:pPr marL="0" indent="0" algn="l">
              <a:buNone/>
            </a:pPr>
            <a:r>
              <a:rPr lang="en-US" altLang="zh-TW" sz="2000" dirty="0">
                <a:solidFill>
                  <a:srgbClr val="000000"/>
                </a:solidFill>
                <a:latin typeface="ff5"/>
              </a:rPr>
              <a:t>  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The ’-’ sign in Table 4 means that it was not possible to obtain these metrics for the corresponding tools.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19426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</a:rPr>
              <a:t>RESULTS AND DISCUSSION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A921C9-C412-4794-8BDF-408FE62D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426"/>
            <a:ext cx="5668166" cy="56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5F6E5E-8DA6-4FA8-917A-3E4461B47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706" y="635000"/>
            <a:ext cx="5935992" cy="5935992"/>
          </a:xfrm>
        </p:spPr>
      </p:pic>
    </p:spTree>
    <p:extLst>
      <p:ext uri="{BB962C8B-B14F-4D97-AF65-F5344CB8AC3E}">
        <p14:creationId xmlns:p14="http://schemas.microsoft.com/office/powerpoint/2010/main" val="220596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5E4888-7272-42D7-9676-E8B7E713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328564" cy="50028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ff5"/>
              </a:rPr>
              <a:t>    </a:t>
            </a:r>
            <a:r>
              <a:rPr lang="en-US" altLang="zh-TW" sz="2000" dirty="0"/>
              <a:t>In this study, we proposed an efficient deep learning-based CNN architecture for the identification of m6A sites in multiple species. </a:t>
            </a:r>
          </a:p>
          <a:p>
            <a:pPr marL="0" indent="0" algn="l">
              <a:buNone/>
            </a:pPr>
            <a:r>
              <a:rPr lang="en-US" altLang="zh-TW" sz="2000" dirty="0"/>
              <a:t>    The CNN based predictor extracts the most important features by utilizing the combination of one-hot encoding and nucleotide chemical properties for the representation of RNA sequences.</a:t>
            </a:r>
          </a:p>
          <a:p>
            <a:pPr marL="0" indent="0" algn="l">
              <a:buNone/>
            </a:pPr>
            <a:r>
              <a:rPr lang="en-US" altLang="zh-TW" sz="2000" dirty="0"/>
              <a:t>    This combination helped the predictor to accomplish more effective and efficient outcomes for the identification of m6A sites</a:t>
            </a:r>
            <a:r>
              <a:rPr lang="en-US" altLang="zh-TW" sz="2000"/>
              <a:t>. </a:t>
            </a:r>
            <a:endParaRPr lang="en-US" altLang="zh-TW" sz="2000" b="0" i="0" dirty="0">
              <a:solidFill>
                <a:srgbClr val="000000"/>
              </a:solidFill>
              <a:effectLst/>
              <a:latin typeface="ff5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9EDEA7-210C-4E9D-9709-9C52DBF0DCF8}"/>
              </a:ext>
            </a:extLst>
          </p:cNvPr>
          <p:cNvSpPr txBox="1"/>
          <p:nvPr/>
        </p:nvSpPr>
        <p:spPr>
          <a:xfrm>
            <a:off x="838200" y="419426"/>
            <a:ext cx="905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</a:rPr>
              <a:t>CONCLUSION</a:t>
            </a:r>
            <a:endParaRPr lang="zh-TW" altLang="en-US" sz="2800" dirty="0">
              <a:solidFill>
                <a:srgbClr val="000000"/>
              </a:solidFill>
              <a:latin typeface="ff5"/>
            </a:endParaRPr>
          </a:p>
        </p:txBody>
      </p:sp>
    </p:spTree>
    <p:extLst>
      <p:ext uri="{BB962C8B-B14F-4D97-AF65-F5344CB8AC3E}">
        <p14:creationId xmlns:p14="http://schemas.microsoft.com/office/powerpoint/2010/main" val="186796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31B7C-F410-4BE6-BC1C-E85518F0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A1BEB5-878C-402A-97A2-CF202898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TW" sz="2400" b="0" i="0" dirty="0" err="1">
                <a:solidFill>
                  <a:srgbClr val="000000"/>
                </a:solidFill>
                <a:effectLst/>
                <a:latin typeface="ff5"/>
              </a:rPr>
              <a:t>Methyladenosine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ff5"/>
              </a:rPr>
              <a:t> (m6A) is the most frequently occurring RNA modiﬁcation among more than 160 RNA modiﬁcations. The m6A is associated with various biological processes including :</a:t>
            </a:r>
          </a:p>
          <a:p>
            <a:pPr lvl="1"/>
            <a:r>
              <a:rPr lang="en-US" altLang="zh-TW" sz="1800" b="0" i="0" dirty="0">
                <a:solidFill>
                  <a:srgbClr val="000000"/>
                </a:solidFill>
                <a:effectLst/>
                <a:latin typeface="ff5"/>
              </a:rPr>
              <a:t>RNA structural dynamics</a:t>
            </a:r>
          </a:p>
          <a:p>
            <a:pPr lvl="1"/>
            <a:r>
              <a:rPr lang="en-US" altLang="zh-TW" sz="1800" i="0" dirty="0">
                <a:solidFill>
                  <a:srgbClr val="000000"/>
                </a:solidFill>
                <a:effectLst/>
                <a:latin typeface="ff5"/>
              </a:rPr>
              <a:t>Cell differentiation</a:t>
            </a:r>
          </a:p>
          <a:p>
            <a:pPr lvl="1"/>
            <a:r>
              <a:rPr lang="en-US" altLang="zh-TW" sz="1800" i="0" dirty="0">
                <a:solidFill>
                  <a:srgbClr val="000000"/>
                </a:solidFill>
                <a:effectLst/>
                <a:latin typeface="ff5"/>
              </a:rPr>
              <a:t>Reprogramming </a:t>
            </a:r>
            <a:endParaRPr lang="en-US" altLang="zh-TW" sz="1800" dirty="0">
              <a:solidFill>
                <a:srgbClr val="000000"/>
              </a:solidFill>
              <a:latin typeface="ff5"/>
            </a:endParaRPr>
          </a:p>
          <a:p>
            <a:pPr lvl="1"/>
            <a:r>
              <a:rPr lang="en-US" altLang="zh-TW" sz="1800" i="0" dirty="0">
                <a:solidFill>
                  <a:srgbClr val="000000"/>
                </a:solidFill>
                <a:effectLst/>
                <a:latin typeface="ff5"/>
              </a:rPr>
              <a:t>Localization and degradation of RNA 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A</a:t>
            </a:r>
            <a:r>
              <a:rPr lang="en-US" altLang="zh-TW" sz="1800" i="0" dirty="0">
                <a:solidFill>
                  <a:srgbClr val="000000"/>
                </a:solidFill>
                <a:effectLst/>
                <a:latin typeface="ff5"/>
              </a:rPr>
              <a:t>lternative splicing</a:t>
            </a:r>
          </a:p>
          <a:p>
            <a:pPr lvl="1"/>
            <a:r>
              <a:rPr lang="en-US" altLang="zh-TW" sz="1800" i="0" dirty="0">
                <a:solidFill>
                  <a:srgbClr val="000000"/>
                </a:solidFill>
                <a:effectLst/>
                <a:latin typeface="ff5"/>
              </a:rPr>
              <a:t>Circadian clock regulation</a:t>
            </a:r>
          </a:p>
          <a:p>
            <a:pPr lvl="1"/>
            <a:r>
              <a:rPr lang="en-US" altLang="zh-TW" sz="1800" i="0" dirty="0">
                <a:solidFill>
                  <a:srgbClr val="000000"/>
                </a:solidFill>
                <a:effectLst/>
                <a:latin typeface="ff5"/>
              </a:rPr>
              <a:t>Primary microRNA processing</a:t>
            </a:r>
          </a:p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ff5"/>
            </a:endParaRPr>
          </a:p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ff5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3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8959B8-0616-4A15-834A-58991C4F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632"/>
            <a:ext cx="10515600" cy="552633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ff5"/>
              </a:rPr>
              <a:t>Most of the previous works relied on machine learning and hand-crafted features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Chen et al. proposed two SVM models for m6A identiﬁcation in </a:t>
            </a:r>
            <a:r>
              <a:rPr lang="en-US" altLang="zh-TW" sz="1800" i="1" dirty="0" err="1">
                <a:solidFill>
                  <a:srgbClr val="000000"/>
                </a:solidFill>
                <a:latin typeface="ff5"/>
              </a:rPr>
              <a:t>S.cerevisiae</a:t>
            </a:r>
            <a:r>
              <a:rPr lang="en-US" altLang="zh-TW" sz="1800" i="1" dirty="0">
                <a:solidFill>
                  <a:srgbClr val="000000"/>
                </a:solidFill>
                <a:latin typeface="ff5"/>
              </a:rPr>
              <a:t>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ff5"/>
              </a:rPr>
              <a:t>using nucleotide chemical properties (NCP).</a:t>
            </a:r>
          </a:p>
          <a:p>
            <a:pPr lvl="1"/>
            <a:r>
              <a:rPr lang="en-US" altLang="zh-TW" sz="1800" b="0" i="0" dirty="0">
                <a:solidFill>
                  <a:srgbClr val="000000"/>
                </a:solidFill>
                <a:effectLst/>
                <a:latin typeface="ff5"/>
              </a:rPr>
              <a:t>Liu et al. used physical-chemical properties with the SVM model for m6A identiﬁcation in </a:t>
            </a:r>
            <a:r>
              <a:rPr lang="en-US" altLang="zh-TW" sz="1800" b="0" i="1" dirty="0" err="1">
                <a:solidFill>
                  <a:srgbClr val="000000"/>
                </a:solidFill>
                <a:effectLst/>
                <a:latin typeface="ff3"/>
              </a:rPr>
              <a:t>S.cerevisiae</a:t>
            </a:r>
            <a:endParaRPr lang="en-US" altLang="zh-TW" sz="1800" b="0" i="1" dirty="0">
              <a:solidFill>
                <a:srgbClr val="000000"/>
              </a:solidFill>
              <a:effectLst/>
              <a:latin typeface="ff3"/>
            </a:endParaRPr>
          </a:p>
          <a:p>
            <a:pPr lvl="1"/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ff5"/>
              </a:rPr>
              <a:t>MethyRNA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ff5"/>
              </a:rPr>
              <a:t> was proposed to ﬁnd m6A sites in </a:t>
            </a:r>
            <a:r>
              <a:rPr lang="en-US" altLang="zh-TW" sz="1800" b="0" i="1" dirty="0" err="1">
                <a:solidFill>
                  <a:srgbClr val="000000"/>
                </a:solidFill>
                <a:effectLst/>
                <a:latin typeface="ff3"/>
              </a:rPr>
              <a:t>H.sapiens</a:t>
            </a:r>
            <a:r>
              <a:rPr lang="en-US" altLang="zh-TW" sz="1800" b="0" i="1" dirty="0">
                <a:solidFill>
                  <a:srgbClr val="000000"/>
                </a:solidFill>
                <a:effectLst/>
                <a:latin typeface="ff3"/>
              </a:rPr>
              <a:t>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ff5"/>
              </a:rPr>
              <a:t>and </a:t>
            </a:r>
            <a:r>
              <a:rPr lang="en-US" altLang="zh-TW" sz="1800" b="0" i="1" dirty="0" err="1">
                <a:solidFill>
                  <a:srgbClr val="000000"/>
                </a:solidFill>
                <a:effectLst/>
                <a:latin typeface="ff3"/>
              </a:rPr>
              <a:t>M.musculus</a:t>
            </a:r>
            <a:r>
              <a:rPr lang="en-US" altLang="zh-TW" sz="1800" b="0" i="1" dirty="0">
                <a:solidFill>
                  <a:srgbClr val="000000"/>
                </a:solidFill>
                <a:effectLst/>
                <a:latin typeface="ff3"/>
              </a:rPr>
              <a:t>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ff5"/>
              </a:rPr>
              <a:t>using SVM and NCP.</a:t>
            </a:r>
          </a:p>
          <a:p>
            <a:pPr lvl="1"/>
            <a:r>
              <a:rPr lang="en-US" altLang="zh-TW" sz="1800" dirty="0" err="1">
                <a:solidFill>
                  <a:srgbClr val="000000"/>
                </a:solidFill>
                <a:latin typeface="ff5"/>
              </a:rPr>
              <a:t>iMethyl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-STTNC utilized split-tetra-nucleotide composition with SVM for m6A sites identiﬁcation in </a:t>
            </a:r>
            <a:r>
              <a:rPr lang="en-US" altLang="zh-TW" sz="1800" dirty="0" err="1">
                <a:solidFill>
                  <a:srgbClr val="000000"/>
                </a:solidFill>
                <a:latin typeface="ff5"/>
              </a:rPr>
              <a:t>H.sapiens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 and </a:t>
            </a:r>
            <a:r>
              <a:rPr lang="en-US" altLang="zh-TW" sz="1800" dirty="0" err="1">
                <a:solidFill>
                  <a:srgbClr val="000000"/>
                </a:solidFill>
                <a:latin typeface="ff5"/>
              </a:rPr>
              <a:t>S.cerevisiae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.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M6AMRFS used the dinucleotide binary encoding with the </a:t>
            </a:r>
            <a:r>
              <a:rPr lang="en-US" altLang="zh-TW" sz="1800" dirty="0" err="1">
                <a:solidFill>
                  <a:srgbClr val="000000"/>
                </a:solidFill>
                <a:latin typeface="ff5"/>
              </a:rPr>
              <a:t>eXtreme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 Gradient Boosting algorithm for m6A identiﬁcation in </a:t>
            </a:r>
            <a:r>
              <a:rPr lang="en-US" altLang="zh-TW" sz="1800" i="1" dirty="0" err="1">
                <a:solidFill>
                  <a:srgbClr val="000000"/>
                </a:solidFill>
                <a:latin typeface="ff5"/>
              </a:rPr>
              <a:t>H.sapiens,M.musculus,S.cerevisiae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, and </a:t>
            </a:r>
            <a:r>
              <a:rPr lang="en-US" altLang="zh-TW" sz="1800" i="1" dirty="0" err="1">
                <a:solidFill>
                  <a:srgbClr val="000000"/>
                </a:solidFill>
                <a:latin typeface="ff5"/>
              </a:rPr>
              <a:t>A.thalinia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.</a:t>
            </a:r>
          </a:p>
          <a:p>
            <a:pPr lvl="1"/>
            <a:r>
              <a:rPr lang="en-US" altLang="zh-TW" sz="1800" dirty="0" err="1">
                <a:solidFill>
                  <a:srgbClr val="000000"/>
                </a:solidFill>
                <a:latin typeface="ff5"/>
              </a:rPr>
              <a:t>iMRM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 used the NCP with the </a:t>
            </a:r>
            <a:r>
              <a:rPr lang="en-US" altLang="zh-TW" sz="1800" dirty="0" err="1">
                <a:solidFill>
                  <a:srgbClr val="000000"/>
                </a:solidFill>
                <a:latin typeface="ff5"/>
              </a:rPr>
              <a:t>eXtreme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 Gradient Boosting algorithm for m6A identiﬁcation in </a:t>
            </a:r>
            <a:r>
              <a:rPr lang="en-US" altLang="zh-TW" sz="1800" dirty="0" err="1">
                <a:solidFill>
                  <a:srgbClr val="000000"/>
                </a:solidFill>
                <a:latin typeface="ff5"/>
              </a:rPr>
              <a:t>H.sapiens,M.musculus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, and </a:t>
            </a:r>
            <a:r>
              <a:rPr lang="en-US" altLang="zh-TW" sz="1800" dirty="0" err="1">
                <a:solidFill>
                  <a:srgbClr val="000000"/>
                </a:solidFill>
                <a:latin typeface="ff5"/>
              </a:rPr>
              <a:t>S.cerevisiae</a:t>
            </a:r>
            <a:r>
              <a:rPr lang="en-US" altLang="zh-TW" sz="1800" dirty="0">
                <a:solidFill>
                  <a:srgbClr val="000000"/>
                </a:solidFill>
                <a:latin typeface="ff5"/>
              </a:rPr>
              <a:t>.</a:t>
            </a:r>
          </a:p>
          <a:p>
            <a:pPr lvl="1"/>
            <a:endParaRPr lang="zh-TW" altLang="en-US" dirty="0">
              <a:solidFill>
                <a:srgbClr val="000000"/>
              </a:solidFill>
              <a:latin typeface="ff5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44A8E4-26AA-4860-A9A1-5E5A6D30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101" y="4425066"/>
            <a:ext cx="3669989" cy="197537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08834B-F57B-4134-8BB9-C09D799AD245}"/>
              </a:ext>
            </a:extLst>
          </p:cNvPr>
          <p:cNvSpPr txBox="1"/>
          <p:nvPr/>
        </p:nvSpPr>
        <p:spPr>
          <a:xfrm>
            <a:off x="838200" y="4425066"/>
            <a:ext cx="331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dinucleotide binary encoding: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759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AD002-DDB0-4B0E-AF65-645853E6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123"/>
            <a:ext cx="10515600" cy="56318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Currently, the deep learning-based models achieve remarkable results in the ﬁeld of natural language processing</a:t>
            </a:r>
          </a:p>
          <a:p>
            <a:pPr marL="457200" lvl="1" indent="0">
              <a:buNone/>
            </a:pPr>
            <a:r>
              <a:rPr lang="en-US" altLang="zh-TW" dirty="0"/>
              <a:t>    Nazari et al. proposed iN6-Methyl in which they utilized the deep learning-based CNN architecture for the prediction of m6A sites in the benchmark datasets of </a:t>
            </a:r>
            <a:r>
              <a:rPr lang="en-US" altLang="zh-TW" i="1" dirty="0" err="1"/>
              <a:t>H.sapiens</a:t>
            </a:r>
            <a:r>
              <a:rPr lang="en-US" altLang="zh-TW" dirty="0"/>
              <a:t>, </a:t>
            </a:r>
            <a:r>
              <a:rPr lang="en-US" altLang="zh-TW" i="1" dirty="0" err="1"/>
              <a:t>M.musculus</a:t>
            </a:r>
            <a:r>
              <a:rPr lang="en-US" altLang="zh-TW" dirty="0"/>
              <a:t>, and </a:t>
            </a:r>
            <a:r>
              <a:rPr lang="en-US" altLang="zh-TW" i="1" dirty="0" err="1"/>
              <a:t>S.cerevisiae</a:t>
            </a:r>
            <a:r>
              <a:rPr lang="en-US" altLang="zh-TW" dirty="0"/>
              <a:t>.  </a:t>
            </a:r>
          </a:p>
          <a:p>
            <a:pPr marL="457200" lvl="1" indent="0">
              <a:buNone/>
            </a:pPr>
            <a:r>
              <a:rPr lang="en-US" altLang="zh-TW" dirty="0"/>
              <a:t>    They extracted the feature using a word2vec model, which is a natural language processing model in which each sequence is manually divided into words having a length of k using a k-</a:t>
            </a:r>
            <a:r>
              <a:rPr lang="en-US" altLang="zh-TW" dirty="0" err="1"/>
              <a:t>mer</a:t>
            </a:r>
            <a:r>
              <a:rPr lang="en-US" altLang="zh-TW" dirty="0"/>
              <a:t> technique. </a:t>
            </a:r>
          </a:p>
          <a:p>
            <a:pPr marL="457200" lvl="1" indent="0">
              <a:buNone/>
            </a:pPr>
            <a:r>
              <a:rPr lang="en-US" altLang="zh-TW" dirty="0"/>
              <a:t>    The k was set to 3 and each word was mapped into its corresponding feature representation. </a:t>
            </a:r>
          </a:p>
          <a:p>
            <a:pPr marL="457200" lvl="1" indent="0">
              <a:buNone/>
            </a:pPr>
            <a:r>
              <a:rPr lang="en-US" altLang="zh-TW" dirty="0"/>
              <a:t>    The word2vec has to be trained on the whole-genome to produce a vector space, therefore, it is a computationally costly and time-consuming process.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841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A1782-4296-49E3-91BB-BA108256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ff5"/>
                <a:ea typeface="+mn-ea"/>
                <a:cs typeface="+mn-cs"/>
              </a:rPr>
              <a:t>Benchmark dataset</a:t>
            </a:r>
            <a:endParaRPr lang="zh-TW" altLang="en-US" sz="2800" dirty="0">
              <a:solidFill>
                <a:srgbClr val="000000"/>
              </a:solidFill>
              <a:latin typeface="ff5"/>
              <a:ea typeface="+mn-ea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D0F183-4174-4F81-9E96-009013F45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353" y="1479674"/>
            <a:ext cx="6495293" cy="3148918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A2926B4-E6B1-40F3-A2FD-BDA9A232ADCE}"/>
              </a:ext>
            </a:extLst>
          </p:cNvPr>
          <p:cNvSpPr txBox="1"/>
          <p:nvPr/>
        </p:nvSpPr>
        <p:spPr>
          <a:xfrm>
            <a:off x="1846384" y="4833619"/>
            <a:ext cx="861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In this paper, we used</a:t>
            </a:r>
            <a:r>
              <a:rPr lang="zh-TW" altLang="en-US" dirty="0"/>
              <a:t> </a:t>
            </a:r>
            <a:r>
              <a:rPr lang="en-US" altLang="zh-TW" dirty="0"/>
              <a:t>k-fold cross-validation in order to evaluate the performance</a:t>
            </a:r>
            <a:r>
              <a:rPr lang="zh-TW" altLang="en-US" dirty="0"/>
              <a:t> </a:t>
            </a:r>
            <a:r>
              <a:rPr lang="en-US" altLang="zh-TW" dirty="0"/>
              <a:t>of the proposed model.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80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459DBC-3957-49E7-8CF3-05733C17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The RNA sequence is represented by the combination of two commonly used encoding techniques one-hot encoding and nucleotide chemical properties (NCP)</a:t>
            </a:r>
          </a:p>
          <a:p>
            <a:pPr marL="0" indent="0">
              <a:buNone/>
            </a:pPr>
            <a:r>
              <a:rPr lang="en-US" altLang="zh-TW" sz="1800" dirty="0"/>
              <a:t>In one-hot encoding:</a:t>
            </a:r>
          </a:p>
          <a:p>
            <a:pPr lvl="1"/>
            <a:r>
              <a:rPr lang="en-US" altLang="zh-TW" sz="1800" dirty="0"/>
              <a:t>A is represented as (1,0,0,0)</a:t>
            </a:r>
          </a:p>
          <a:p>
            <a:pPr lvl="1"/>
            <a:r>
              <a:rPr lang="en-US" altLang="zh-TW" sz="1800" dirty="0"/>
              <a:t>C is represented as (0,1,0,0)</a:t>
            </a:r>
          </a:p>
          <a:p>
            <a:pPr lvl="1"/>
            <a:r>
              <a:rPr lang="en-US" altLang="zh-TW" sz="1800" dirty="0"/>
              <a:t>G is represented as (0,0,1,0)</a:t>
            </a:r>
          </a:p>
          <a:p>
            <a:pPr lvl="1"/>
            <a:r>
              <a:rPr lang="en-US" altLang="zh-TW" sz="1800" dirty="0"/>
              <a:t>U is represented as (0,0,0,1)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29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459DBC-3957-49E7-8CF3-05733C17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46186"/>
            <a:ext cx="10791092" cy="593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900" dirty="0"/>
              <a:t>    While NCP is the representation of each nucleotide in the RNA sequence based on their three chemical groups in the three-dimensional Cartesian coordinate system. </a:t>
            </a:r>
          </a:p>
          <a:p>
            <a:pPr marL="0" indent="0">
              <a:buNone/>
            </a:pPr>
            <a:r>
              <a:rPr lang="en-US" altLang="zh-TW" sz="1900" dirty="0"/>
              <a:t>    As each of the four nucleotides in the RNA sequences namely, Adenine(A), Cytosine (C), Guanine (G) and Uracil (U) consists of different chemical properties. Considering the ring structures , A and G are purines consisting of two rings. While C and U are pyrimidines consisting of one ring. </a:t>
            </a:r>
          </a:p>
          <a:p>
            <a:pPr marL="0" indent="0">
              <a:buNone/>
            </a:pPr>
            <a:r>
              <a:rPr lang="en-US" altLang="zh-TW" sz="1900" dirty="0"/>
              <a:t>   In terms of secondary structure formation, the bonds between A and U are weak hydrogen bonds whereas between C and G are strong hydrogen bonds. Also, regarding the chemical functionality , A and C can be grouped into an amino group, while G and U into a group called the keto group. </a:t>
            </a:r>
          </a:p>
          <a:p>
            <a:pPr marL="0" indent="0">
              <a:buNone/>
            </a:pPr>
            <a:r>
              <a:rPr lang="en-US" altLang="zh-TW" sz="1900" dirty="0"/>
              <a:t>    According to these three chemical properties, the four nucleotides can be categorized into three distinct groups which are represented in the three-dimensional Cartesian coordinate system by assigning the value of 1 or 0. Therefore, </a:t>
            </a:r>
          </a:p>
          <a:p>
            <a:pPr lvl="1"/>
            <a:r>
              <a:rPr lang="en-US" altLang="zh-TW" sz="1800" dirty="0"/>
              <a:t>A is denoted by coordinates (1, 1, 1), </a:t>
            </a:r>
          </a:p>
          <a:p>
            <a:pPr lvl="1"/>
            <a:r>
              <a:rPr lang="en-US" altLang="zh-TW" sz="1800" dirty="0"/>
              <a:t>C is represented by coordinates (0, 1, 0), </a:t>
            </a:r>
          </a:p>
          <a:p>
            <a:pPr lvl="1"/>
            <a:r>
              <a:rPr lang="en-US" altLang="zh-TW" sz="1800" dirty="0"/>
              <a:t>G is represented by coordinates (1, 0, 0),</a:t>
            </a:r>
          </a:p>
          <a:p>
            <a:pPr lvl="1"/>
            <a:r>
              <a:rPr lang="en-US" altLang="zh-TW" sz="1800" dirty="0"/>
              <a:t>U is denoted by coordinates (0, 0, 1).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459869-099D-4D09-AB53-EE4CAC72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3" y="3360308"/>
            <a:ext cx="3209191" cy="30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3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B9DF06-85FA-4349-B27A-5F471146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49" y="140677"/>
            <a:ext cx="6399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1477</Words>
  <Application>Microsoft Office PowerPoint</Application>
  <PresentationFormat>寬螢幕</PresentationFormat>
  <Paragraphs>97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ff3</vt:lpstr>
      <vt:lpstr>ff5</vt:lpstr>
      <vt:lpstr>Arial</vt:lpstr>
      <vt:lpstr>Calibri</vt:lpstr>
      <vt:lpstr>Calibri Light</vt:lpstr>
      <vt:lpstr>Segoe UI Historic</vt:lpstr>
      <vt:lpstr>Office 佈景主題</vt:lpstr>
      <vt:lpstr>pm6A-CNN</vt:lpstr>
      <vt:lpstr>PowerPoint 簡報</vt:lpstr>
      <vt:lpstr>Introduction</vt:lpstr>
      <vt:lpstr>PowerPoint 簡報</vt:lpstr>
      <vt:lpstr>PowerPoint 簡報</vt:lpstr>
      <vt:lpstr>Benchmark dataset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pm6A-CNN</dc:title>
  <dc:creator>彥承 黃</dc:creator>
  <cp:lastModifiedBy>彥承 黃</cp:lastModifiedBy>
  <cp:revision>1</cp:revision>
  <dcterms:created xsi:type="dcterms:W3CDTF">2022-03-16T08:38:25Z</dcterms:created>
  <dcterms:modified xsi:type="dcterms:W3CDTF">2022-03-30T11:05:33Z</dcterms:modified>
</cp:coreProperties>
</file>