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840" r:id="rId2"/>
  </p:sldMasterIdLst>
  <p:sldIdLst>
    <p:sldId id="256" r:id="rId3"/>
    <p:sldId id="257" r:id="rId4"/>
    <p:sldId id="258" r:id="rId5"/>
    <p:sldId id="259" r:id="rId6"/>
    <p:sldId id="260" r:id="rId7"/>
    <p:sldId id="261" r:id="rId8"/>
    <p:sldId id="262" r:id="rId9"/>
    <p:sldId id="263" r:id="rId10"/>
    <p:sldId id="276" r:id="rId11"/>
    <p:sldId id="264" r:id="rId12"/>
    <p:sldId id="268" r:id="rId13"/>
    <p:sldId id="267" r:id="rId14"/>
    <p:sldId id="266" r:id="rId15"/>
    <p:sldId id="269" r:id="rId16"/>
    <p:sldId id="271" r:id="rId17"/>
    <p:sldId id="272" r:id="rId18"/>
    <p:sldId id="274" r:id="rId19"/>
    <p:sldId id="273" r:id="rId20"/>
    <p:sldId id="275"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3D3BA5-3F03-8DBC-E503-4187D9B39515}" v="108" dt="2022-04-20T07:03:58.065"/>
    <p1510:client id="{65D52E1E-663E-9176-5A12-BFCCC3E8D9B3}" v="1" dt="2022-04-18T07:18:27.764"/>
    <p1510:client id="{86562C09-8EB1-2156-88E7-2921C39395CD}" v="434" dt="2022-04-13T07:48:50.937"/>
    <p1510:client id="{C34BC1DD-1473-CA50-9D77-207A16786D63}" v="74" dt="2022-04-17T07:22:09.436"/>
    <p1510:client id="{DCAE1E56-E8E9-3AB2-8911-B9EEAC44B1E4}" v="23" dt="2022-04-18T14:38:42.430"/>
    <p1510:client id="{E037FFE6-645E-434F-9B2B-D6F8571CF589}" v="56" dt="2022-04-12T06:34:12.372"/>
    <p1510:client id="{ED8DF29E-1F6A-F531-357D-320675E634BA}" v="115" dt="2022-04-12T07:48:17.629"/>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3" autoAdjust="0"/>
    <p:restoredTop sz="94660"/>
  </p:normalViewPr>
  <p:slideViewPr>
    <p:cSldViewPr snapToGrid="0">
      <p:cViewPr varScale="1">
        <p:scale>
          <a:sx n="85" d="100"/>
          <a:sy n="85" d="100"/>
        </p:scale>
        <p:origin x="7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陳毓凱 UI-KAI-CHEN" userId="S::n26101208@ncku.edu.tw::2e74e4da-9903-4b19-8916-b87591386522" providerId="AD" clId="Web-{86562C09-8EB1-2156-88E7-2921C39395CD}"/>
    <pc:docChg chg="addSld delSld modSld addMainMaster">
      <pc:chgData name="陳毓凱 UI-KAI-CHEN" userId="S::n26101208@ncku.edu.tw::2e74e4da-9903-4b19-8916-b87591386522" providerId="AD" clId="Web-{86562C09-8EB1-2156-88E7-2921C39395CD}" dt="2022-04-13T07:48:50.937" v="415" actId="20577"/>
      <pc:docMkLst>
        <pc:docMk/>
      </pc:docMkLst>
      <pc:sldChg chg="modSp">
        <pc:chgData name="陳毓凱 UI-KAI-CHEN" userId="S::n26101208@ncku.edu.tw::2e74e4da-9903-4b19-8916-b87591386522" providerId="AD" clId="Web-{86562C09-8EB1-2156-88E7-2921C39395CD}" dt="2022-04-13T05:59:34.503" v="8" actId="20577"/>
        <pc:sldMkLst>
          <pc:docMk/>
          <pc:sldMk cId="2592129946" sldId="256"/>
        </pc:sldMkLst>
        <pc:spChg chg="mod">
          <ac:chgData name="陳毓凱 UI-KAI-CHEN" userId="S::n26101208@ncku.edu.tw::2e74e4da-9903-4b19-8916-b87591386522" providerId="AD" clId="Web-{86562C09-8EB1-2156-88E7-2921C39395CD}" dt="2022-04-13T05:59:34.503" v="8" actId="20577"/>
          <ac:spMkLst>
            <pc:docMk/>
            <pc:sldMk cId="2592129946" sldId="256"/>
            <ac:spMk id="2" creationId="{00000000-0000-0000-0000-000000000000}"/>
          </ac:spMkLst>
        </pc:spChg>
      </pc:sldChg>
      <pc:sldChg chg="addSp delSp modSp">
        <pc:chgData name="陳毓凱 UI-KAI-CHEN" userId="S::n26101208@ncku.edu.tw::2e74e4da-9903-4b19-8916-b87591386522" providerId="AD" clId="Web-{86562C09-8EB1-2156-88E7-2921C39395CD}" dt="2022-04-13T06:10:09.069" v="13" actId="1076"/>
        <pc:sldMkLst>
          <pc:docMk/>
          <pc:sldMk cId="239973682" sldId="257"/>
        </pc:sldMkLst>
        <pc:spChg chg="del">
          <ac:chgData name="陳毓凱 UI-KAI-CHEN" userId="S::n26101208@ncku.edu.tw::2e74e4da-9903-4b19-8916-b87591386522" providerId="AD" clId="Web-{86562C09-8EB1-2156-88E7-2921C39395CD}" dt="2022-04-13T06:09:55.662" v="9"/>
          <ac:spMkLst>
            <pc:docMk/>
            <pc:sldMk cId="239973682" sldId="257"/>
            <ac:spMk id="3" creationId="{BD0FA0C5-C1BE-AE1C-42EA-B68FFF0D262C}"/>
          </ac:spMkLst>
        </pc:spChg>
        <pc:picChg chg="add mod ord">
          <ac:chgData name="陳毓凱 UI-KAI-CHEN" userId="S::n26101208@ncku.edu.tw::2e74e4da-9903-4b19-8916-b87591386522" providerId="AD" clId="Web-{86562C09-8EB1-2156-88E7-2921C39395CD}" dt="2022-04-13T06:10:09.069" v="13" actId="1076"/>
          <ac:picMkLst>
            <pc:docMk/>
            <pc:sldMk cId="239973682" sldId="257"/>
            <ac:picMk id="5" creationId="{0EB9D230-4C7F-CE87-B174-2C295FCB522A}"/>
          </ac:picMkLst>
        </pc:picChg>
      </pc:sldChg>
      <pc:sldChg chg="modSp">
        <pc:chgData name="陳毓凱 UI-KAI-CHEN" userId="S::n26101208@ncku.edu.tw::2e74e4da-9903-4b19-8916-b87591386522" providerId="AD" clId="Web-{86562C09-8EB1-2156-88E7-2921C39395CD}" dt="2022-04-13T06:54:25.749" v="19" actId="20577"/>
        <pc:sldMkLst>
          <pc:docMk/>
          <pc:sldMk cId="3353902649" sldId="262"/>
        </pc:sldMkLst>
        <pc:spChg chg="mod">
          <ac:chgData name="陳毓凱 UI-KAI-CHEN" userId="S::n26101208@ncku.edu.tw::2e74e4da-9903-4b19-8916-b87591386522" providerId="AD" clId="Web-{86562C09-8EB1-2156-88E7-2921C39395CD}" dt="2022-04-13T06:54:25.749" v="19" actId="20577"/>
          <ac:spMkLst>
            <pc:docMk/>
            <pc:sldMk cId="3353902649" sldId="262"/>
            <ac:spMk id="3" creationId="{6D0FD63D-E70D-714F-42D5-C6A72F23A233}"/>
          </ac:spMkLst>
        </pc:spChg>
      </pc:sldChg>
      <pc:sldChg chg="modSp new">
        <pc:chgData name="陳毓凱 UI-KAI-CHEN" userId="S::n26101208@ncku.edu.tw::2e74e4da-9903-4b19-8916-b87591386522" providerId="AD" clId="Web-{86562C09-8EB1-2156-88E7-2921C39395CD}" dt="2022-04-13T07:14:20.611" v="34" actId="20577"/>
        <pc:sldMkLst>
          <pc:docMk/>
          <pc:sldMk cId="1205748905" sldId="263"/>
        </pc:sldMkLst>
        <pc:spChg chg="mod">
          <ac:chgData name="陳毓凱 UI-KAI-CHEN" userId="S::n26101208@ncku.edu.tw::2e74e4da-9903-4b19-8916-b87591386522" providerId="AD" clId="Web-{86562C09-8EB1-2156-88E7-2921C39395CD}" dt="2022-04-13T06:54:34.281" v="22" actId="20577"/>
          <ac:spMkLst>
            <pc:docMk/>
            <pc:sldMk cId="1205748905" sldId="263"/>
            <ac:spMk id="2" creationId="{51E8286D-2748-4DF1-9BF0-7E283E4F5B5B}"/>
          </ac:spMkLst>
        </pc:spChg>
        <pc:spChg chg="mod">
          <ac:chgData name="陳毓凱 UI-KAI-CHEN" userId="S::n26101208@ncku.edu.tw::2e74e4da-9903-4b19-8916-b87591386522" providerId="AD" clId="Web-{86562C09-8EB1-2156-88E7-2921C39395CD}" dt="2022-04-13T07:14:20.611" v="34" actId="20577"/>
          <ac:spMkLst>
            <pc:docMk/>
            <pc:sldMk cId="1205748905" sldId="263"/>
            <ac:spMk id="3" creationId="{667B34CD-592B-2FF0-DB0C-B94C7D0AACEA}"/>
          </ac:spMkLst>
        </pc:spChg>
      </pc:sldChg>
      <pc:sldChg chg="modSp add replId">
        <pc:chgData name="陳毓凱 UI-KAI-CHEN" userId="S::n26101208@ncku.edu.tw::2e74e4da-9903-4b19-8916-b87591386522" providerId="AD" clId="Web-{86562C09-8EB1-2156-88E7-2921C39395CD}" dt="2022-04-13T07:14:45.394" v="38" actId="20577"/>
        <pc:sldMkLst>
          <pc:docMk/>
          <pc:sldMk cId="2188327571" sldId="264"/>
        </pc:sldMkLst>
        <pc:spChg chg="mod">
          <ac:chgData name="陳毓凱 UI-KAI-CHEN" userId="S::n26101208@ncku.edu.tw::2e74e4da-9903-4b19-8916-b87591386522" providerId="AD" clId="Web-{86562C09-8EB1-2156-88E7-2921C39395CD}" dt="2022-04-13T07:14:45.394" v="38" actId="20577"/>
          <ac:spMkLst>
            <pc:docMk/>
            <pc:sldMk cId="2188327571" sldId="264"/>
            <ac:spMk id="3" creationId="{AD06D7EB-CB96-43C8-FE50-393E2FA28092}"/>
          </ac:spMkLst>
        </pc:spChg>
      </pc:sldChg>
      <pc:sldChg chg="addSp delSp modSp new del">
        <pc:chgData name="陳毓凱 UI-KAI-CHEN" userId="S::n26101208@ncku.edu.tw::2e74e4da-9903-4b19-8916-b87591386522" providerId="AD" clId="Web-{86562C09-8EB1-2156-88E7-2921C39395CD}" dt="2022-04-13T07:31:04.272" v="378"/>
        <pc:sldMkLst>
          <pc:docMk/>
          <pc:sldMk cId="3939250667" sldId="265"/>
        </pc:sldMkLst>
        <pc:spChg chg="mod">
          <ac:chgData name="陳毓凱 UI-KAI-CHEN" userId="S::n26101208@ncku.edu.tw::2e74e4da-9903-4b19-8916-b87591386522" providerId="AD" clId="Web-{86562C09-8EB1-2156-88E7-2921C39395CD}" dt="2022-04-13T07:14:59.301" v="45" actId="20577"/>
          <ac:spMkLst>
            <pc:docMk/>
            <pc:sldMk cId="3939250667" sldId="265"/>
            <ac:spMk id="2" creationId="{DD1B9AC8-DDD1-FC9F-B40C-3098908E3118}"/>
          </ac:spMkLst>
        </pc:spChg>
        <pc:spChg chg="mod">
          <ac:chgData name="陳毓凱 UI-KAI-CHEN" userId="S::n26101208@ncku.edu.tw::2e74e4da-9903-4b19-8916-b87591386522" providerId="AD" clId="Web-{86562C09-8EB1-2156-88E7-2921C39395CD}" dt="2022-04-13T07:29:56.392" v="356" actId="20577"/>
          <ac:spMkLst>
            <pc:docMk/>
            <pc:sldMk cId="3939250667" sldId="265"/>
            <ac:spMk id="3" creationId="{59EF8CD5-2705-AEE4-1083-3076CD889809}"/>
          </ac:spMkLst>
        </pc:spChg>
        <pc:graphicFrameChg chg="add del mod modGraphic">
          <ac:chgData name="陳毓凱 UI-KAI-CHEN" userId="S::n26101208@ncku.edu.tw::2e74e4da-9903-4b19-8916-b87591386522" providerId="AD" clId="Web-{86562C09-8EB1-2156-88E7-2921C39395CD}" dt="2022-04-13T07:29:19.546" v="347"/>
          <ac:graphicFrameMkLst>
            <pc:docMk/>
            <pc:sldMk cId="3939250667" sldId="265"/>
            <ac:graphicFrameMk id="5" creationId="{CD896306-1E6F-0B91-AEC5-9B50DEF2EA75}"/>
          </ac:graphicFrameMkLst>
        </pc:graphicFrameChg>
        <pc:graphicFrameChg chg="add del mod modGraphic">
          <ac:chgData name="陳毓凱 UI-KAI-CHEN" userId="S::n26101208@ncku.edu.tw::2e74e4da-9903-4b19-8916-b87591386522" providerId="AD" clId="Web-{86562C09-8EB1-2156-88E7-2921C39395CD}" dt="2022-04-13T07:25:22.483" v="316"/>
          <ac:graphicFrameMkLst>
            <pc:docMk/>
            <pc:sldMk cId="3939250667" sldId="265"/>
            <ac:graphicFrameMk id="6" creationId="{43A288F2-E664-8757-2944-9D0248B714F8}"/>
          </ac:graphicFrameMkLst>
        </pc:graphicFrameChg>
        <pc:picChg chg="add del mod">
          <ac:chgData name="陳毓凱 UI-KAI-CHEN" userId="S::n26101208@ncku.edu.tw::2e74e4da-9903-4b19-8916-b87591386522" providerId="AD" clId="Web-{86562C09-8EB1-2156-88E7-2921C39395CD}" dt="2022-04-13T07:28:22.261" v="331"/>
          <ac:picMkLst>
            <pc:docMk/>
            <pc:sldMk cId="3939250667" sldId="265"/>
            <ac:picMk id="7" creationId="{FD4F7E89-54EC-BF1C-F39D-329A99077E8E}"/>
          </ac:picMkLst>
        </pc:picChg>
        <pc:picChg chg="add del mod">
          <ac:chgData name="陳毓凱 UI-KAI-CHEN" userId="S::n26101208@ncku.edu.tw::2e74e4da-9903-4b19-8916-b87591386522" providerId="AD" clId="Web-{86562C09-8EB1-2156-88E7-2921C39395CD}" dt="2022-04-13T07:28:29.605" v="333"/>
          <ac:picMkLst>
            <pc:docMk/>
            <pc:sldMk cId="3939250667" sldId="265"/>
            <ac:picMk id="8" creationId="{E6E27B89-3DDE-10CF-F0D1-B60C47B66CEA}"/>
          </ac:picMkLst>
        </pc:picChg>
      </pc:sldChg>
      <pc:sldChg chg="addSp delSp modSp new">
        <pc:chgData name="陳毓凱 UI-KAI-CHEN" userId="S::n26101208@ncku.edu.tw::2e74e4da-9903-4b19-8916-b87591386522" providerId="AD" clId="Web-{86562C09-8EB1-2156-88E7-2921C39395CD}" dt="2022-04-13T07:26:51.395" v="325"/>
        <pc:sldMkLst>
          <pc:docMk/>
          <pc:sldMk cId="752403693" sldId="266"/>
        </pc:sldMkLst>
        <pc:spChg chg="mod">
          <ac:chgData name="陳毓凱 UI-KAI-CHEN" userId="S::n26101208@ncku.edu.tw::2e74e4da-9903-4b19-8916-b87591386522" providerId="AD" clId="Web-{86562C09-8EB1-2156-88E7-2921C39395CD}" dt="2022-04-13T07:26:37.520" v="324" actId="20577"/>
          <ac:spMkLst>
            <pc:docMk/>
            <pc:sldMk cId="752403693" sldId="266"/>
            <ac:spMk id="2" creationId="{8B3E3B4F-F4A4-5F73-B37A-5DBC550661E4}"/>
          </ac:spMkLst>
        </pc:spChg>
        <pc:spChg chg="del">
          <ac:chgData name="陳毓凱 UI-KAI-CHEN" userId="S::n26101208@ncku.edu.tw::2e74e4da-9903-4b19-8916-b87591386522" providerId="AD" clId="Web-{86562C09-8EB1-2156-88E7-2921C39395CD}" dt="2022-04-13T07:26:51.395" v="325"/>
          <ac:spMkLst>
            <pc:docMk/>
            <pc:sldMk cId="752403693" sldId="266"/>
            <ac:spMk id="3" creationId="{53927C71-9FE4-FE96-08A2-1C2678E3DAF6}"/>
          </ac:spMkLst>
        </pc:spChg>
        <pc:picChg chg="add mod ord">
          <ac:chgData name="陳毓凱 UI-KAI-CHEN" userId="S::n26101208@ncku.edu.tw::2e74e4da-9903-4b19-8916-b87591386522" providerId="AD" clId="Web-{86562C09-8EB1-2156-88E7-2921C39395CD}" dt="2022-04-13T07:26:51.395" v="325"/>
          <ac:picMkLst>
            <pc:docMk/>
            <pc:sldMk cId="752403693" sldId="266"/>
            <ac:picMk id="5" creationId="{42C05571-1133-46D4-FDD3-2D54DC220208}"/>
          </ac:picMkLst>
        </pc:picChg>
      </pc:sldChg>
      <pc:sldChg chg="modSp add replId">
        <pc:chgData name="陳毓凱 UI-KAI-CHEN" userId="S::n26101208@ncku.edu.tw::2e74e4da-9903-4b19-8916-b87591386522" providerId="AD" clId="Web-{86562C09-8EB1-2156-88E7-2921C39395CD}" dt="2022-04-13T07:27:16.616" v="328" actId="20577"/>
        <pc:sldMkLst>
          <pc:docMk/>
          <pc:sldMk cId="1409889834" sldId="267"/>
        </pc:sldMkLst>
        <pc:spChg chg="mod">
          <ac:chgData name="陳毓凱 UI-KAI-CHEN" userId="S::n26101208@ncku.edu.tw::2e74e4da-9903-4b19-8916-b87591386522" providerId="AD" clId="Web-{86562C09-8EB1-2156-88E7-2921C39395CD}" dt="2022-04-13T07:27:16.616" v="328" actId="20577"/>
          <ac:spMkLst>
            <pc:docMk/>
            <pc:sldMk cId="1409889834" sldId="267"/>
            <ac:spMk id="3" creationId="{AD06D7EB-CB96-43C8-FE50-393E2FA28092}"/>
          </ac:spMkLst>
        </pc:spChg>
      </pc:sldChg>
      <pc:sldChg chg="addSp delSp modSp new mod setBg">
        <pc:chgData name="陳毓凱 UI-KAI-CHEN" userId="S::n26101208@ncku.edu.tw::2e74e4da-9903-4b19-8916-b87591386522" providerId="AD" clId="Web-{86562C09-8EB1-2156-88E7-2921C39395CD}" dt="2022-04-13T07:31:02.225" v="377" actId="20577"/>
        <pc:sldMkLst>
          <pc:docMk/>
          <pc:sldMk cId="407842732" sldId="268"/>
        </pc:sldMkLst>
        <pc:spChg chg="mod">
          <ac:chgData name="陳毓凱 UI-KAI-CHEN" userId="S::n26101208@ncku.edu.tw::2e74e4da-9903-4b19-8916-b87591386522" providerId="AD" clId="Web-{86562C09-8EB1-2156-88E7-2921C39395CD}" dt="2022-04-13T07:29:03.389" v="343"/>
          <ac:spMkLst>
            <pc:docMk/>
            <pc:sldMk cId="407842732" sldId="268"/>
            <ac:spMk id="2" creationId="{098AF770-11D8-2872-9973-743CE14D525E}"/>
          </ac:spMkLst>
        </pc:spChg>
        <pc:spChg chg="del">
          <ac:chgData name="陳毓凱 UI-KAI-CHEN" userId="S::n26101208@ncku.edu.tw::2e74e4da-9903-4b19-8916-b87591386522" providerId="AD" clId="Web-{86562C09-8EB1-2156-88E7-2921C39395CD}" dt="2022-04-13T07:28:34.106" v="335"/>
          <ac:spMkLst>
            <pc:docMk/>
            <pc:sldMk cId="407842732" sldId="268"/>
            <ac:spMk id="3" creationId="{7F6FBE13-A048-1BA5-6611-8E1FAFE56059}"/>
          </ac:spMkLst>
        </pc:spChg>
        <pc:spChg chg="mod ord">
          <ac:chgData name="陳毓凱 UI-KAI-CHEN" userId="S::n26101208@ncku.edu.tw::2e74e4da-9903-4b19-8916-b87591386522" providerId="AD" clId="Web-{86562C09-8EB1-2156-88E7-2921C39395CD}" dt="2022-04-13T07:29:03.389" v="343"/>
          <ac:spMkLst>
            <pc:docMk/>
            <pc:sldMk cId="407842732" sldId="268"/>
            <ac:spMk id="4" creationId="{CC646F11-CB16-BD7F-DDB3-A41354D3FA31}"/>
          </ac:spMkLst>
        </pc:spChg>
        <pc:spChg chg="add del mod">
          <ac:chgData name="陳毓凱 UI-KAI-CHEN" userId="S::n26101208@ncku.edu.tw::2e74e4da-9903-4b19-8916-b87591386522" providerId="AD" clId="Web-{86562C09-8EB1-2156-88E7-2921C39395CD}" dt="2022-04-13T07:28:49.513" v="342"/>
          <ac:spMkLst>
            <pc:docMk/>
            <pc:sldMk cId="407842732" sldId="268"/>
            <ac:spMk id="7" creationId="{8D43AE3E-D4A8-F63D-F551-22D4702C2C60}"/>
          </ac:spMkLst>
        </pc:spChg>
        <pc:spChg chg="add mod">
          <ac:chgData name="陳毓凱 UI-KAI-CHEN" userId="S::n26101208@ncku.edu.tw::2e74e4da-9903-4b19-8916-b87591386522" providerId="AD" clId="Web-{86562C09-8EB1-2156-88E7-2921C39395CD}" dt="2022-04-13T07:31:02.225" v="377" actId="20577"/>
          <ac:spMkLst>
            <pc:docMk/>
            <pc:sldMk cId="407842732" sldId="268"/>
            <ac:spMk id="12" creationId="{698186E5-92B7-D761-1D95-C240E4A18CC9}"/>
          </ac:spMkLst>
        </pc:spChg>
        <pc:spChg chg="add">
          <ac:chgData name="陳毓凱 UI-KAI-CHEN" userId="S::n26101208@ncku.edu.tw::2e74e4da-9903-4b19-8916-b87591386522" providerId="AD" clId="Web-{86562C09-8EB1-2156-88E7-2921C39395CD}" dt="2022-04-13T07:29:03.389" v="343"/>
          <ac:spMkLst>
            <pc:docMk/>
            <pc:sldMk cId="407842732" sldId="268"/>
            <ac:spMk id="15" creationId="{F3AF35CD-DA30-4E34-B0F3-32C27766DA05}"/>
          </ac:spMkLst>
        </pc:spChg>
        <pc:grpChg chg="add">
          <ac:chgData name="陳毓凱 UI-KAI-CHEN" userId="S::n26101208@ncku.edu.tw::2e74e4da-9903-4b19-8916-b87591386522" providerId="AD" clId="Web-{86562C09-8EB1-2156-88E7-2921C39395CD}" dt="2022-04-13T07:29:03.389" v="343"/>
          <ac:grpSpMkLst>
            <pc:docMk/>
            <pc:sldMk cId="407842732" sldId="268"/>
            <ac:grpSpMk id="17" creationId="{BCFC42DC-2C46-47C4-BC61-530557385DBD}"/>
          </ac:grpSpMkLst>
        </pc:grpChg>
        <pc:graphicFrameChg chg="add mod modGraphic">
          <ac:chgData name="陳毓凱 UI-KAI-CHEN" userId="S::n26101208@ncku.edu.tw::2e74e4da-9903-4b19-8916-b87591386522" providerId="AD" clId="Web-{86562C09-8EB1-2156-88E7-2921C39395CD}" dt="2022-04-13T07:29:51.642" v="355" actId="1076"/>
          <ac:graphicFrameMkLst>
            <pc:docMk/>
            <pc:sldMk cId="407842732" sldId="268"/>
            <ac:graphicFrameMk id="10" creationId="{4AFCA386-BB88-A37E-E838-C4DBFF2DAF40}"/>
          </ac:graphicFrameMkLst>
        </pc:graphicFrameChg>
        <pc:picChg chg="add del mod ord">
          <ac:chgData name="陳毓凱 UI-KAI-CHEN" userId="S::n26101208@ncku.edu.tw::2e74e4da-9903-4b19-8916-b87591386522" providerId="AD" clId="Web-{86562C09-8EB1-2156-88E7-2921C39395CD}" dt="2022-04-13T07:28:47.544" v="341"/>
          <ac:picMkLst>
            <pc:docMk/>
            <pc:sldMk cId="407842732" sldId="268"/>
            <ac:picMk id="5" creationId="{18C65CA9-B2F7-E1B1-121D-7F24564CBAB1}"/>
          </ac:picMkLst>
        </pc:picChg>
        <pc:picChg chg="add mod ord">
          <ac:chgData name="陳毓凱 UI-KAI-CHEN" userId="S::n26101208@ncku.edu.tw::2e74e4da-9903-4b19-8916-b87591386522" providerId="AD" clId="Web-{86562C09-8EB1-2156-88E7-2921C39395CD}" dt="2022-04-13T07:29:38.735" v="353" actId="1076"/>
          <ac:picMkLst>
            <pc:docMk/>
            <pc:sldMk cId="407842732" sldId="268"/>
            <ac:picMk id="8" creationId="{9A7AD37B-6C52-D112-0AB6-AA5B5CB42C50}"/>
          </ac:picMkLst>
        </pc:picChg>
      </pc:sldChg>
      <pc:sldChg chg="addSp delSp modSp new mod setBg">
        <pc:chgData name="陳毓凱 UI-KAI-CHEN" userId="S::n26101208@ncku.edu.tw::2e74e4da-9903-4b19-8916-b87591386522" providerId="AD" clId="Web-{86562C09-8EB1-2156-88E7-2921C39395CD}" dt="2022-04-13T07:35:58.432" v="391" actId="20577"/>
        <pc:sldMkLst>
          <pc:docMk/>
          <pc:sldMk cId="364466330" sldId="269"/>
        </pc:sldMkLst>
        <pc:spChg chg="mod">
          <ac:chgData name="陳毓凱 UI-KAI-CHEN" userId="S::n26101208@ncku.edu.tw::2e74e4da-9903-4b19-8916-b87591386522" providerId="AD" clId="Web-{86562C09-8EB1-2156-88E7-2921C39395CD}" dt="2022-04-13T07:35:17.242" v="384"/>
          <ac:spMkLst>
            <pc:docMk/>
            <pc:sldMk cId="364466330" sldId="269"/>
            <ac:spMk id="2" creationId="{A9B261AA-3566-63E0-41D3-88D61611F1E9}"/>
          </ac:spMkLst>
        </pc:spChg>
        <pc:spChg chg="del">
          <ac:chgData name="陳毓凱 UI-KAI-CHEN" userId="S::n26101208@ncku.edu.tw::2e74e4da-9903-4b19-8916-b87591386522" providerId="AD" clId="Web-{86562C09-8EB1-2156-88E7-2921C39395CD}" dt="2022-04-13T07:32:58.045" v="381"/>
          <ac:spMkLst>
            <pc:docMk/>
            <pc:sldMk cId="364466330" sldId="269"/>
            <ac:spMk id="3" creationId="{4104027A-5A2B-39C8-D85B-FE7E4F407828}"/>
          </ac:spMkLst>
        </pc:spChg>
        <pc:spChg chg="mod">
          <ac:chgData name="陳毓凱 UI-KAI-CHEN" userId="S::n26101208@ncku.edu.tw::2e74e4da-9903-4b19-8916-b87591386522" providerId="AD" clId="Web-{86562C09-8EB1-2156-88E7-2921C39395CD}" dt="2022-04-13T07:35:17.242" v="384"/>
          <ac:spMkLst>
            <pc:docMk/>
            <pc:sldMk cId="364466330" sldId="269"/>
            <ac:spMk id="4" creationId="{47DFB028-C2CF-E3BC-6515-5B1676F0A068}"/>
          </ac:spMkLst>
        </pc:spChg>
        <pc:spChg chg="add mod">
          <ac:chgData name="陳毓凱 UI-KAI-CHEN" userId="S::n26101208@ncku.edu.tw::2e74e4da-9903-4b19-8916-b87591386522" providerId="AD" clId="Web-{86562C09-8EB1-2156-88E7-2921C39395CD}" dt="2022-04-13T07:35:58.432" v="391" actId="20577"/>
          <ac:spMkLst>
            <pc:docMk/>
            <pc:sldMk cId="364466330" sldId="269"/>
            <ac:spMk id="10" creationId="{373E84D3-1992-7C6F-F197-80F4FD448C91}"/>
          </ac:spMkLst>
        </pc:spChg>
        <pc:picChg chg="add mod ord">
          <ac:chgData name="陳毓凱 UI-KAI-CHEN" userId="S::n26101208@ncku.edu.tw::2e74e4da-9903-4b19-8916-b87591386522" providerId="AD" clId="Web-{86562C09-8EB1-2156-88E7-2921C39395CD}" dt="2022-04-13T07:35:36.493" v="389" actId="1076"/>
          <ac:picMkLst>
            <pc:docMk/>
            <pc:sldMk cId="364466330" sldId="269"/>
            <ac:picMk id="5" creationId="{BDFED75D-EE94-95E7-38D7-FF47D3C188F2}"/>
          </ac:picMkLst>
        </pc:picChg>
        <pc:picChg chg="add mod ord">
          <ac:chgData name="陳毓凱 UI-KAI-CHEN" userId="S::n26101208@ncku.edu.tw::2e74e4da-9903-4b19-8916-b87591386522" providerId="AD" clId="Web-{86562C09-8EB1-2156-88E7-2921C39395CD}" dt="2022-04-13T07:35:34.524" v="388" actId="1076"/>
          <ac:picMkLst>
            <pc:docMk/>
            <pc:sldMk cId="364466330" sldId="269"/>
            <ac:picMk id="6" creationId="{41780FA6-BBB9-D442-C0D5-D7130ABF0D93}"/>
          </ac:picMkLst>
        </pc:picChg>
      </pc:sldChg>
      <pc:sldChg chg="modSp new del">
        <pc:chgData name="陳毓凱 UI-KAI-CHEN" userId="S::n26101208@ncku.edu.tw::2e74e4da-9903-4b19-8916-b87591386522" providerId="AD" clId="Web-{86562C09-8EB1-2156-88E7-2921C39395CD}" dt="2022-04-13T07:38:17.004" v="405"/>
        <pc:sldMkLst>
          <pc:docMk/>
          <pc:sldMk cId="1152035737" sldId="270"/>
        </pc:sldMkLst>
        <pc:spChg chg="mod">
          <ac:chgData name="陳毓凱 UI-KAI-CHEN" userId="S::n26101208@ncku.edu.tw::2e74e4da-9903-4b19-8916-b87591386522" providerId="AD" clId="Web-{86562C09-8EB1-2156-88E7-2921C39395CD}" dt="2022-04-13T07:37:44.736" v="403" actId="20577"/>
          <ac:spMkLst>
            <pc:docMk/>
            <pc:sldMk cId="1152035737" sldId="270"/>
            <ac:spMk id="2" creationId="{BDC1CE61-1E88-CF26-4501-D310E2C88057}"/>
          </ac:spMkLst>
        </pc:spChg>
      </pc:sldChg>
      <pc:sldChg chg="modSp add replId">
        <pc:chgData name="陳毓凱 UI-KAI-CHEN" userId="S::n26101208@ncku.edu.tw::2e74e4da-9903-4b19-8916-b87591386522" providerId="AD" clId="Web-{86562C09-8EB1-2156-88E7-2921C39395CD}" dt="2022-04-13T07:37:25.766" v="395" actId="20577"/>
        <pc:sldMkLst>
          <pc:docMk/>
          <pc:sldMk cId="3203754476" sldId="271"/>
        </pc:sldMkLst>
        <pc:spChg chg="mod">
          <ac:chgData name="陳毓凱 UI-KAI-CHEN" userId="S::n26101208@ncku.edu.tw::2e74e4da-9903-4b19-8916-b87591386522" providerId="AD" clId="Web-{86562C09-8EB1-2156-88E7-2921C39395CD}" dt="2022-04-13T07:37:25.766" v="395" actId="20577"/>
          <ac:spMkLst>
            <pc:docMk/>
            <pc:sldMk cId="3203754476" sldId="271"/>
            <ac:spMk id="3" creationId="{AD06D7EB-CB96-43C8-FE50-393E2FA28092}"/>
          </ac:spMkLst>
        </pc:spChg>
      </pc:sldChg>
      <pc:sldChg chg="add">
        <pc:chgData name="陳毓凱 UI-KAI-CHEN" userId="S::n26101208@ncku.edu.tw::2e74e4da-9903-4b19-8916-b87591386522" providerId="AD" clId="Web-{86562C09-8EB1-2156-88E7-2921C39395CD}" dt="2022-04-13T07:38:15.285" v="404"/>
        <pc:sldMkLst>
          <pc:docMk/>
          <pc:sldMk cId="525626541" sldId="272"/>
        </pc:sldMkLst>
      </pc:sldChg>
      <pc:sldChg chg="modSp new">
        <pc:chgData name="陳毓凱 UI-KAI-CHEN" userId="S::n26101208@ncku.edu.tw::2e74e4da-9903-4b19-8916-b87591386522" providerId="AD" clId="Web-{86562C09-8EB1-2156-88E7-2921C39395CD}" dt="2022-04-13T07:48:50.937" v="415" actId="20577"/>
        <pc:sldMkLst>
          <pc:docMk/>
          <pc:sldMk cId="2703647543" sldId="273"/>
        </pc:sldMkLst>
        <pc:spChg chg="mod">
          <ac:chgData name="陳毓凱 UI-KAI-CHEN" userId="S::n26101208@ncku.edu.tw::2e74e4da-9903-4b19-8916-b87591386522" providerId="AD" clId="Web-{86562C09-8EB1-2156-88E7-2921C39395CD}" dt="2022-04-13T07:48:50.937" v="415" actId="20577"/>
          <ac:spMkLst>
            <pc:docMk/>
            <pc:sldMk cId="2703647543" sldId="273"/>
            <ac:spMk id="2" creationId="{247E3A2E-3832-A1E2-2140-FC24F5BC1919}"/>
          </ac:spMkLst>
        </pc:spChg>
      </pc:sldChg>
      <pc:sldChg chg="modSp add replId">
        <pc:chgData name="陳毓凱 UI-KAI-CHEN" userId="S::n26101208@ncku.edu.tw::2e74e4da-9903-4b19-8916-b87591386522" providerId="AD" clId="Web-{86562C09-8EB1-2156-88E7-2921C39395CD}" dt="2022-04-13T07:48:45.968" v="409" actId="20577"/>
        <pc:sldMkLst>
          <pc:docMk/>
          <pc:sldMk cId="2286136220" sldId="274"/>
        </pc:sldMkLst>
        <pc:spChg chg="mod">
          <ac:chgData name="陳毓凱 UI-KAI-CHEN" userId="S::n26101208@ncku.edu.tw::2e74e4da-9903-4b19-8916-b87591386522" providerId="AD" clId="Web-{86562C09-8EB1-2156-88E7-2921C39395CD}" dt="2022-04-13T07:48:45.968" v="409" actId="20577"/>
          <ac:spMkLst>
            <pc:docMk/>
            <pc:sldMk cId="2286136220" sldId="274"/>
            <ac:spMk id="3" creationId="{AD06D7EB-CB96-43C8-FE50-393E2FA28092}"/>
          </ac:spMkLst>
        </pc:spChg>
      </pc:sldChg>
      <pc:sldMasterChg chg="add addSldLayout">
        <pc:chgData name="陳毓凱 UI-KAI-CHEN" userId="S::n26101208@ncku.edu.tw::2e74e4da-9903-4b19-8916-b87591386522" providerId="AD" clId="Web-{86562C09-8EB1-2156-88E7-2921C39395CD}" dt="2022-04-13T07:38:15.285" v="404"/>
        <pc:sldMasterMkLst>
          <pc:docMk/>
          <pc:sldMasterMk cId="0" sldId="2147483840"/>
        </pc:sldMasterMkLst>
        <pc:sldLayoutChg chg="add">
          <pc:chgData name="陳毓凱 UI-KAI-CHEN" userId="S::n26101208@ncku.edu.tw::2e74e4da-9903-4b19-8916-b87591386522" providerId="AD" clId="Web-{86562C09-8EB1-2156-88E7-2921C39395CD}" dt="2022-04-13T07:38:15.285" v="404"/>
          <pc:sldLayoutMkLst>
            <pc:docMk/>
            <pc:sldMasterMk cId="0" sldId="2147483840"/>
            <pc:sldLayoutMk cId="0" sldId="2147483841"/>
          </pc:sldLayoutMkLst>
        </pc:sldLayoutChg>
        <pc:sldLayoutChg chg="add">
          <pc:chgData name="陳毓凱 UI-KAI-CHEN" userId="S::n26101208@ncku.edu.tw::2e74e4da-9903-4b19-8916-b87591386522" providerId="AD" clId="Web-{86562C09-8EB1-2156-88E7-2921C39395CD}" dt="2022-04-13T07:38:15.285" v="404"/>
          <pc:sldLayoutMkLst>
            <pc:docMk/>
            <pc:sldMasterMk cId="0" sldId="2147483840"/>
            <pc:sldLayoutMk cId="0" sldId="2147483842"/>
          </pc:sldLayoutMkLst>
        </pc:sldLayoutChg>
        <pc:sldLayoutChg chg="add">
          <pc:chgData name="陳毓凱 UI-KAI-CHEN" userId="S::n26101208@ncku.edu.tw::2e74e4da-9903-4b19-8916-b87591386522" providerId="AD" clId="Web-{86562C09-8EB1-2156-88E7-2921C39395CD}" dt="2022-04-13T07:38:15.285" v="404"/>
          <pc:sldLayoutMkLst>
            <pc:docMk/>
            <pc:sldMasterMk cId="0" sldId="2147483840"/>
            <pc:sldLayoutMk cId="0" sldId="2147483843"/>
          </pc:sldLayoutMkLst>
        </pc:sldLayoutChg>
        <pc:sldLayoutChg chg="add">
          <pc:chgData name="陳毓凱 UI-KAI-CHEN" userId="S::n26101208@ncku.edu.tw::2e74e4da-9903-4b19-8916-b87591386522" providerId="AD" clId="Web-{86562C09-8EB1-2156-88E7-2921C39395CD}" dt="2022-04-13T07:38:15.285" v="404"/>
          <pc:sldLayoutMkLst>
            <pc:docMk/>
            <pc:sldMasterMk cId="0" sldId="2147483840"/>
            <pc:sldLayoutMk cId="0" sldId="2147483844"/>
          </pc:sldLayoutMkLst>
        </pc:sldLayoutChg>
        <pc:sldLayoutChg chg="add">
          <pc:chgData name="陳毓凱 UI-KAI-CHEN" userId="S::n26101208@ncku.edu.tw::2e74e4da-9903-4b19-8916-b87591386522" providerId="AD" clId="Web-{86562C09-8EB1-2156-88E7-2921C39395CD}" dt="2022-04-13T07:38:15.285" v="404"/>
          <pc:sldLayoutMkLst>
            <pc:docMk/>
            <pc:sldMasterMk cId="0" sldId="2147483840"/>
            <pc:sldLayoutMk cId="0" sldId="2147483845"/>
          </pc:sldLayoutMkLst>
        </pc:sldLayoutChg>
        <pc:sldLayoutChg chg="add">
          <pc:chgData name="陳毓凱 UI-KAI-CHEN" userId="S::n26101208@ncku.edu.tw::2e74e4da-9903-4b19-8916-b87591386522" providerId="AD" clId="Web-{86562C09-8EB1-2156-88E7-2921C39395CD}" dt="2022-04-13T07:38:15.285" v="404"/>
          <pc:sldLayoutMkLst>
            <pc:docMk/>
            <pc:sldMasterMk cId="0" sldId="2147483840"/>
            <pc:sldLayoutMk cId="0" sldId="2147483846"/>
          </pc:sldLayoutMkLst>
        </pc:sldLayoutChg>
        <pc:sldLayoutChg chg="add">
          <pc:chgData name="陳毓凱 UI-KAI-CHEN" userId="S::n26101208@ncku.edu.tw::2e74e4da-9903-4b19-8916-b87591386522" providerId="AD" clId="Web-{86562C09-8EB1-2156-88E7-2921C39395CD}" dt="2022-04-13T07:38:15.285" v="404"/>
          <pc:sldLayoutMkLst>
            <pc:docMk/>
            <pc:sldMasterMk cId="0" sldId="2147483840"/>
            <pc:sldLayoutMk cId="0" sldId="2147483847"/>
          </pc:sldLayoutMkLst>
        </pc:sldLayoutChg>
        <pc:sldLayoutChg chg="add">
          <pc:chgData name="陳毓凱 UI-KAI-CHEN" userId="S::n26101208@ncku.edu.tw::2e74e4da-9903-4b19-8916-b87591386522" providerId="AD" clId="Web-{86562C09-8EB1-2156-88E7-2921C39395CD}" dt="2022-04-13T07:38:15.285" v="404"/>
          <pc:sldLayoutMkLst>
            <pc:docMk/>
            <pc:sldMasterMk cId="0" sldId="2147483840"/>
            <pc:sldLayoutMk cId="0" sldId="2147483848"/>
          </pc:sldLayoutMkLst>
        </pc:sldLayoutChg>
        <pc:sldLayoutChg chg="add">
          <pc:chgData name="陳毓凱 UI-KAI-CHEN" userId="S::n26101208@ncku.edu.tw::2e74e4da-9903-4b19-8916-b87591386522" providerId="AD" clId="Web-{86562C09-8EB1-2156-88E7-2921C39395CD}" dt="2022-04-13T07:38:15.285" v="404"/>
          <pc:sldLayoutMkLst>
            <pc:docMk/>
            <pc:sldMasterMk cId="0" sldId="2147483840"/>
            <pc:sldLayoutMk cId="0" sldId="2147483849"/>
          </pc:sldLayoutMkLst>
        </pc:sldLayoutChg>
        <pc:sldLayoutChg chg="add">
          <pc:chgData name="陳毓凱 UI-KAI-CHEN" userId="S::n26101208@ncku.edu.tw::2e74e4da-9903-4b19-8916-b87591386522" providerId="AD" clId="Web-{86562C09-8EB1-2156-88E7-2921C39395CD}" dt="2022-04-13T07:38:15.285" v="404"/>
          <pc:sldLayoutMkLst>
            <pc:docMk/>
            <pc:sldMasterMk cId="0" sldId="2147483840"/>
            <pc:sldLayoutMk cId="0" sldId="2147483850"/>
          </pc:sldLayoutMkLst>
        </pc:sldLayoutChg>
        <pc:sldLayoutChg chg="add">
          <pc:chgData name="陳毓凱 UI-KAI-CHEN" userId="S::n26101208@ncku.edu.tw::2e74e4da-9903-4b19-8916-b87591386522" providerId="AD" clId="Web-{86562C09-8EB1-2156-88E7-2921C39395CD}" dt="2022-04-13T07:38:15.285" v="404"/>
          <pc:sldLayoutMkLst>
            <pc:docMk/>
            <pc:sldMasterMk cId="0" sldId="2147483840"/>
            <pc:sldLayoutMk cId="0" sldId="2147483851"/>
          </pc:sldLayoutMkLst>
        </pc:sldLayoutChg>
      </pc:sldMasterChg>
    </pc:docChg>
  </pc:docChgLst>
  <pc:docChgLst>
    <pc:chgData name="陳毓凱 UI-KAI-CHEN" userId="S::n26101208@ncku.edu.tw::2e74e4da-9903-4b19-8916-b87591386522" providerId="AD" clId="Web-{65D52E1E-663E-9176-5A12-BFCCC3E8D9B3}"/>
    <pc:docChg chg="modSld">
      <pc:chgData name="陳毓凱 UI-KAI-CHEN" userId="S::n26101208@ncku.edu.tw::2e74e4da-9903-4b19-8916-b87591386522" providerId="AD" clId="Web-{65D52E1E-663E-9176-5A12-BFCCC3E8D9B3}" dt="2022-04-18T07:18:27.764" v="0" actId="1076"/>
      <pc:docMkLst>
        <pc:docMk/>
      </pc:docMkLst>
      <pc:sldChg chg="modSp">
        <pc:chgData name="陳毓凱 UI-KAI-CHEN" userId="S::n26101208@ncku.edu.tw::2e74e4da-9903-4b19-8916-b87591386522" providerId="AD" clId="Web-{65D52E1E-663E-9176-5A12-BFCCC3E8D9B3}" dt="2022-04-18T07:18:27.764" v="0" actId="1076"/>
        <pc:sldMkLst>
          <pc:docMk/>
          <pc:sldMk cId="3436359346" sldId="275"/>
        </pc:sldMkLst>
        <pc:picChg chg="mod">
          <ac:chgData name="陳毓凱 UI-KAI-CHEN" userId="S::n26101208@ncku.edu.tw::2e74e4da-9903-4b19-8916-b87591386522" providerId="AD" clId="Web-{65D52E1E-663E-9176-5A12-BFCCC3E8D9B3}" dt="2022-04-18T07:18:27.764" v="0" actId="1076"/>
          <ac:picMkLst>
            <pc:docMk/>
            <pc:sldMk cId="3436359346" sldId="275"/>
            <ac:picMk id="12" creationId="{9ED05DA1-DF2D-293A-8438-96C239D0D9B7}"/>
          </ac:picMkLst>
        </pc:picChg>
      </pc:sldChg>
    </pc:docChg>
  </pc:docChgLst>
  <pc:docChgLst>
    <pc:chgData name="陳毓凱 UI-KAI-CHEN" userId="S::n26101208@ncku.edu.tw::2e74e4da-9903-4b19-8916-b87591386522" providerId="AD" clId="Web-{C34BC1DD-1473-CA50-9D77-207A16786D63}"/>
    <pc:docChg chg="addSld modSld">
      <pc:chgData name="陳毓凱 UI-KAI-CHEN" userId="S::n26101208@ncku.edu.tw::2e74e4da-9903-4b19-8916-b87591386522" providerId="AD" clId="Web-{C34BC1DD-1473-CA50-9D77-207A16786D63}" dt="2022-04-17T07:22:09.436" v="71" actId="1076"/>
      <pc:docMkLst>
        <pc:docMk/>
      </pc:docMkLst>
      <pc:sldChg chg="addSp modSp">
        <pc:chgData name="陳毓凱 UI-KAI-CHEN" userId="S::n26101208@ncku.edu.tw::2e74e4da-9903-4b19-8916-b87591386522" providerId="AD" clId="Web-{C34BC1DD-1473-CA50-9D77-207A16786D63}" dt="2022-04-17T07:00:53.573" v="35" actId="1076"/>
        <pc:sldMkLst>
          <pc:docMk/>
          <pc:sldMk cId="364466330" sldId="269"/>
        </pc:sldMkLst>
        <pc:picChg chg="add mod">
          <ac:chgData name="陳毓凱 UI-KAI-CHEN" userId="S::n26101208@ncku.edu.tw::2e74e4da-9903-4b19-8916-b87591386522" providerId="AD" clId="Web-{C34BC1DD-1473-CA50-9D77-207A16786D63}" dt="2022-04-17T07:00:53.573" v="35" actId="1076"/>
          <ac:picMkLst>
            <pc:docMk/>
            <pc:sldMk cId="364466330" sldId="269"/>
            <ac:picMk id="3" creationId="{CA66175E-FA38-814C-BAE9-0D0FB093F8CB}"/>
          </ac:picMkLst>
        </pc:picChg>
      </pc:sldChg>
      <pc:sldChg chg="addSp delSp modSp mod setBg">
        <pc:chgData name="陳毓凱 UI-KAI-CHEN" userId="S::n26101208@ncku.edu.tw::2e74e4da-9903-4b19-8916-b87591386522" providerId="AD" clId="Web-{C34BC1DD-1473-CA50-9D77-207A16786D63}" dt="2022-04-17T06:59:24.712" v="30" actId="20577"/>
        <pc:sldMkLst>
          <pc:docMk/>
          <pc:sldMk cId="2703647543" sldId="273"/>
        </pc:sldMkLst>
        <pc:spChg chg="mod">
          <ac:chgData name="陳毓凱 UI-KAI-CHEN" userId="S::n26101208@ncku.edu.tw::2e74e4da-9903-4b19-8916-b87591386522" providerId="AD" clId="Web-{C34BC1DD-1473-CA50-9D77-207A16786D63}" dt="2022-04-17T06:57:33.662" v="3"/>
          <ac:spMkLst>
            <pc:docMk/>
            <pc:sldMk cId="2703647543" sldId="273"/>
            <ac:spMk id="2" creationId="{247E3A2E-3832-A1E2-2140-FC24F5BC1919}"/>
          </ac:spMkLst>
        </pc:spChg>
        <pc:spChg chg="del">
          <ac:chgData name="陳毓凱 UI-KAI-CHEN" userId="S::n26101208@ncku.edu.tw::2e74e4da-9903-4b19-8916-b87591386522" providerId="AD" clId="Web-{C34BC1DD-1473-CA50-9D77-207A16786D63}" dt="2022-04-17T06:56:37.864" v="0"/>
          <ac:spMkLst>
            <pc:docMk/>
            <pc:sldMk cId="2703647543" sldId="273"/>
            <ac:spMk id="3" creationId="{D71C84FB-D193-EF03-024A-713279FBCE58}"/>
          </ac:spMkLst>
        </pc:spChg>
        <pc:spChg chg="mod ord">
          <ac:chgData name="陳毓凱 UI-KAI-CHEN" userId="S::n26101208@ncku.edu.tw::2e74e4da-9903-4b19-8916-b87591386522" providerId="AD" clId="Web-{C34BC1DD-1473-CA50-9D77-207A16786D63}" dt="2022-04-17T06:57:33.662" v="3"/>
          <ac:spMkLst>
            <pc:docMk/>
            <pc:sldMk cId="2703647543" sldId="273"/>
            <ac:spMk id="4" creationId="{0FEC23AD-C0F8-BA07-B37D-B237F4132F17}"/>
          </ac:spMkLst>
        </pc:spChg>
        <pc:spChg chg="add mod">
          <ac:chgData name="陳毓凱 UI-KAI-CHEN" userId="S::n26101208@ncku.edu.tw::2e74e4da-9903-4b19-8916-b87591386522" providerId="AD" clId="Web-{C34BC1DD-1473-CA50-9D77-207A16786D63}" dt="2022-04-17T06:59:24.712" v="30" actId="20577"/>
          <ac:spMkLst>
            <pc:docMk/>
            <pc:sldMk cId="2703647543" sldId="273"/>
            <ac:spMk id="11" creationId="{060B81D3-C565-BA4D-2717-16468BE4FBE2}"/>
          </ac:spMkLst>
        </pc:spChg>
        <pc:spChg chg="add">
          <ac:chgData name="陳毓凱 UI-KAI-CHEN" userId="S::n26101208@ncku.edu.tw::2e74e4da-9903-4b19-8916-b87591386522" providerId="AD" clId="Web-{C34BC1DD-1473-CA50-9D77-207A16786D63}" dt="2022-04-17T06:57:33.662" v="3"/>
          <ac:spMkLst>
            <pc:docMk/>
            <pc:sldMk cId="2703647543" sldId="273"/>
            <ac:spMk id="14" creationId="{E009DD9B-5EE2-4C0D-8B2B-351C8C102205}"/>
          </ac:spMkLst>
        </pc:spChg>
        <pc:spChg chg="add">
          <ac:chgData name="陳毓凱 UI-KAI-CHEN" userId="S::n26101208@ncku.edu.tw::2e74e4da-9903-4b19-8916-b87591386522" providerId="AD" clId="Web-{C34BC1DD-1473-CA50-9D77-207A16786D63}" dt="2022-04-17T06:57:33.662" v="3"/>
          <ac:spMkLst>
            <pc:docMk/>
            <pc:sldMk cId="2703647543" sldId="273"/>
            <ac:spMk id="16" creationId="{E720DB99-7745-4E75-9D96-AAB6D55C531E}"/>
          </ac:spMkLst>
        </pc:spChg>
        <pc:spChg chg="add">
          <ac:chgData name="陳毓凱 UI-KAI-CHEN" userId="S::n26101208@ncku.edu.tw::2e74e4da-9903-4b19-8916-b87591386522" providerId="AD" clId="Web-{C34BC1DD-1473-CA50-9D77-207A16786D63}" dt="2022-04-17T06:57:33.662" v="3"/>
          <ac:spMkLst>
            <pc:docMk/>
            <pc:sldMk cId="2703647543" sldId="273"/>
            <ac:spMk id="18" creationId="{D68803C4-E159-4360-B7BB-74205C8F782D}"/>
          </ac:spMkLst>
        </pc:spChg>
        <pc:spChg chg="add">
          <ac:chgData name="陳毓凱 UI-KAI-CHEN" userId="S::n26101208@ncku.edu.tw::2e74e4da-9903-4b19-8916-b87591386522" providerId="AD" clId="Web-{C34BC1DD-1473-CA50-9D77-207A16786D63}" dt="2022-04-17T06:57:33.662" v="3"/>
          <ac:spMkLst>
            <pc:docMk/>
            <pc:sldMk cId="2703647543" sldId="273"/>
            <ac:spMk id="20" creationId="{504B0465-3B07-49BF-BEA7-D81476246293}"/>
          </ac:spMkLst>
        </pc:spChg>
        <pc:spChg chg="add">
          <ac:chgData name="陳毓凱 UI-KAI-CHEN" userId="S::n26101208@ncku.edu.tw::2e74e4da-9903-4b19-8916-b87591386522" providerId="AD" clId="Web-{C34BC1DD-1473-CA50-9D77-207A16786D63}" dt="2022-04-17T06:57:33.662" v="3"/>
          <ac:spMkLst>
            <pc:docMk/>
            <pc:sldMk cId="2703647543" sldId="273"/>
            <ac:spMk id="22" creationId="{49B7FFA5-14CB-4A4F-9BCC-CA3AA5D9D276}"/>
          </ac:spMkLst>
        </pc:spChg>
        <pc:spChg chg="add">
          <ac:chgData name="陳毓凱 UI-KAI-CHEN" userId="S::n26101208@ncku.edu.tw::2e74e4da-9903-4b19-8916-b87591386522" providerId="AD" clId="Web-{C34BC1DD-1473-CA50-9D77-207A16786D63}" dt="2022-04-17T06:57:33.662" v="3"/>
          <ac:spMkLst>
            <pc:docMk/>
            <pc:sldMk cId="2703647543" sldId="273"/>
            <ac:spMk id="24" creationId="{04E48745-7512-4EC2-9E20-9092D12150CA}"/>
          </ac:spMkLst>
        </pc:spChg>
        <pc:picChg chg="add mod ord">
          <ac:chgData name="陳毓凱 UI-KAI-CHEN" userId="S::n26101208@ncku.edu.tw::2e74e4da-9903-4b19-8916-b87591386522" providerId="AD" clId="Web-{C34BC1DD-1473-CA50-9D77-207A16786D63}" dt="2022-04-17T06:58:41.679" v="28" actId="1076"/>
          <ac:picMkLst>
            <pc:docMk/>
            <pc:sldMk cId="2703647543" sldId="273"/>
            <ac:picMk id="5" creationId="{4460C6F1-1800-F95B-6A36-9A99158989EC}"/>
          </ac:picMkLst>
        </pc:picChg>
        <pc:picChg chg="add mod">
          <ac:chgData name="陳毓凱 UI-KAI-CHEN" userId="S::n26101208@ncku.edu.tw::2e74e4da-9903-4b19-8916-b87591386522" providerId="AD" clId="Web-{C34BC1DD-1473-CA50-9D77-207A16786D63}" dt="2022-04-17T06:58:39.304" v="26" actId="1076"/>
          <ac:picMkLst>
            <pc:docMk/>
            <pc:sldMk cId="2703647543" sldId="273"/>
            <ac:picMk id="6" creationId="{50831C89-B40F-B589-2B13-7C89431A6CE8}"/>
          </ac:picMkLst>
        </pc:picChg>
        <pc:picChg chg="add mod ord">
          <ac:chgData name="陳毓凱 UI-KAI-CHEN" userId="S::n26101208@ncku.edu.tw::2e74e4da-9903-4b19-8916-b87591386522" providerId="AD" clId="Web-{C34BC1DD-1473-CA50-9D77-207A16786D63}" dt="2022-04-17T06:58:37.211" v="25" actId="1076"/>
          <ac:picMkLst>
            <pc:docMk/>
            <pc:sldMk cId="2703647543" sldId="273"/>
            <ac:picMk id="7" creationId="{FC495AA9-E185-7513-5D09-22FDBDBFA1D3}"/>
          </ac:picMkLst>
        </pc:picChg>
      </pc:sldChg>
      <pc:sldChg chg="addSp delSp modSp new">
        <pc:chgData name="陳毓凱 UI-KAI-CHEN" userId="S::n26101208@ncku.edu.tw::2e74e4da-9903-4b19-8916-b87591386522" providerId="AD" clId="Web-{C34BC1DD-1473-CA50-9D77-207A16786D63}" dt="2022-04-17T07:22:09.436" v="71" actId="1076"/>
        <pc:sldMkLst>
          <pc:docMk/>
          <pc:sldMk cId="3436359346" sldId="275"/>
        </pc:sldMkLst>
        <pc:spChg chg="mod">
          <ac:chgData name="陳毓凱 UI-KAI-CHEN" userId="S::n26101208@ncku.edu.tw::2e74e4da-9903-4b19-8916-b87591386522" providerId="AD" clId="Web-{C34BC1DD-1473-CA50-9D77-207A16786D63}" dt="2022-04-17T07:02:20.403" v="37" actId="20577"/>
          <ac:spMkLst>
            <pc:docMk/>
            <pc:sldMk cId="3436359346" sldId="275"/>
            <ac:spMk id="2" creationId="{877B59FD-5298-CC72-5A54-75FF9B6962B5}"/>
          </ac:spMkLst>
        </pc:spChg>
        <pc:spChg chg="del">
          <ac:chgData name="陳毓凱 UI-KAI-CHEN" userId="S::n26101208@ncku.edu.tw::2e74e4da-9903-4b19-8916-b87591386522" providerId="AD" clId="Web-{C34BC1DD-1473-CA50-9D77-207A16786D63}" dt="2022-04-17T07:02:33.638" v="38"/>
          <ac:spMkLst>
            <pc:docMk/>
            <pc:sldMk cId="3436359346" sldId="275"/>
            <ac:spMk id="3" creationId="{F9CA72A0-19A0-F581-7F01-22BA438CE754}"/>
          </ac:spMkLst>
        </pc:spChg>
        <pc:spChg chg="add del mod">
          <ac:chgData name="陳毓凱 UI-KAI-CHEN" userId="S::n26101208@ncku.edu.tw::2e74e4da-9903-4b19-8916-b87591386522" providerId="AD" clId="Web-{C34BC1DD-1473-CA50-9D77-207A16786D63}" dt="2022-04-17T07:06:51.722" v="57"/>
          <ac:spMkLst>
            <pc:docMk/>
            <pc:sldMk cId="3436359346" sldId="275"/>
            <ac:spMk id="11" creationId="{265420F0-DCAD-94F0-E1CC-1B625FEC873D}"/>
          </ac:spMkLst>
        </pc:spChg>
        <pc:picChg chg="add del mod ord">
          <ac:chgData name="陳毓凱 UI-KAI-CHEN" userId="S::n26101208@ncku.edu.tw::2e74e4da-9903-4b19-8916-b87591386522" providerId="AD" clId="Web-{C34BC1DD-1473-CA50-9D77-207A16786D63}" dt="2022-04-17T07:06:50.940" v="56"/>
          <ac:picMkLst>
            <pc:docMk/>
            <pc:sldMk cId="3436359346" sldId="275"/>
            <ac:picMk id="5" creationId="{B2131345-5586-79EE-ECA2-6C3981D016B5}"/>
          </ac:picMkLst>
        </pc:picChg>
        <pc:picChg chg="add mod">
          <ac:chgData name="陳毓凱 UI-KAI-CHEN" userId="S::n26101208@ncku.edu.tw::2e74e4da-9903-4b19-8916-b87591386522" providerId="AD" clId="Web-{C34BC1DD-1473-CA50-9D77-207A16786D63}" dt="2022-04-17T07:07:12.628" v="64" actId="1076"/>
          <ac:picMkLst>
            <pc:docMk/>
            <pc:sldMk cId="3436359346" sldId="275"/>
            <ac:picMk id="7" creationId="{6627B260-3B34-0DD7-B9BA-08D3C18C8873}"/>
          </ac:picMkLst>
        </pc:picChg>
        <pc:picChg chg="add del mod">
          <ac:chgData name="陳毓凱 UI-KAI-CHEN" userId="S::n26101208@ncku.edu.tw::2e74e4da-9903-4b19-8916-b87591386522" providerId="AD" clId="Web-{C34BC1DD-1473-CA50-9D77-207A16786D63}" dt="2022-04-17T07:06:25.940" v="54"/>
          <ac:picMkLst>
            <pc:docMk/>
            <pc:sldMk cId="3436359346" sldId="275"/>
            <ac:picMk id="8" creationId="{17691AF5-97C7-6F82-1132-EC83C2DA44D1}"/>
          </ac:picMkLst>
        </pc:picChg>
        <pc:picChg chg="add mod">
          <ac:chgData name="陳毓凱 UI-KAI-CHEN" userId="S::n26101208@ncku.edu.tw::2e74e4da-9903-4b19-8916-b87591386522" providerId="AD" clId="Web-{C34BC1DD-1473-CA50-9D77-207A16786D63}" dt="2022-04-17T07:07:07.753" v="63" actId="14100"/>
          <ac:picMkLst>
            <pc:docMk/>
            <pc:sldMk cId="3436359346" sldId="275"/>
            <ac:picMk id="9" creationId="{185F642B-2C7C-E29F-B0DA-C31416B152D9}"/>
          </ac:picMkLst>
        </pc:picChg>
        <pc:picChg chg="add mod ord">
          <ac:chgData name="陳毓凱 UI-KAI-CHEN" userId="S::n26101208@ncku.edu.tw::2e74e4da-9903-4b19-8916-b87591386522" providerId="AD" clId="Web-{C34BC1DD-1473-CA50-9D77-207A16786D63}" dt="2022-04-17T07:07:21.379" v="65" actId="1076"/>
          <ac:picMkLst>
            <pc:docMk/>
            <pc:sldMk cId="3436359346" sldId="275"/>
            <ac:picMk id="12" creationId="{9ED05DA1-DF2D-293A-8438-96C239D0D9B7}"/>
          </ac:picMkLst>
        </pc:picChg>
        <pc:picChg chg="add mod">
          <ac:chgData name="陳毓凱 UI-KAI-CHEN" userId="S::n26101208@ncku.edu.tw::2e74e4da-9903-4b19-8916-b87591386522" providerId="AD" clId="Web-{C34BC1DD-1473-CA50-9D77-207A16786D63}" dt="2022-04-17T07:22:09.436" v="71" actId="1076"/>
          <ac:picMkLst>
            <pc:docMk/>
            <pc:sldMk cId="3436359346" sldId="275"/>
            <ac:picMk id="13" creationId="{D53909E8-88C3-AB49-0FA8-53B05724E494}"/>
          </ac:picMkLst>
        </pc:picChg>
      </pc:sldChg>
    </pc:docChg>
  </pc:docChgLst>
  <pc:docChgLst>
    <pc:chgData name="陳毓凱 UI-KAI-CHEN" userId="S::n26101208@ncku.edu.tw::2e74e4da-9903-4b19-8916-b87591386522" providerId="AD" clId="Web-{ED8DF29E-1F6A-F531-357D-320675E634BA}"/>
    <pc:docChg chg="addSld modSld">
      <pc:chgData name="陳毓凱 UI-KAI-CHEN" userId="S::n26101208@ncku.edu.tw::2e74e4da-9903-4b19-8916-b87591386522" providerId="AD" clId="Web-{ED8DF29E-1F6A-F531-357D-320675E634BA}" dt="2022-04-12T07:48:17.629" v="118" actId="20577"/>
      <pc:docMkLst>
        <pc:docMk/>
      </pc:docMkLst>
      <pc:sldChg chg="modSp">
        <pc:chgData name="陳毓凱 UI-KAI-CHEN" userId="S::n26101208@ncku.edu.tw::2e74e4da-9903-4b19-8916-b87591386522" providerId="AD" clId="Web-{ED8DF29E-1F6A-F531-357D-320675E634BA}" dt="2022-04-12T07:01:23.522" v="25" actId="20577"/>
        <pc:sldMkLst>
          <pc:docMk/>
          <pc:sldMk cId="4751426" sldId="260"/>
        </pc:sldMkLst>
        <pc:spChg chg="mod">
          <ac:chgData name="陳毓凱 UI-KAI-CHEN" userId="S::n26101208@ncku.edu.tw::2e74e4da-9903-4b19-8916-b87591386522" providerId="AD" clId="Web-{ED8DF29E-1F6A-F531-357D-320675E634BA}" dt="2022-04-12T07:01:23.522" v="25" actId="20577"/>
          <ac:spMkLst>
            <pc:docMk/>
            <pc:sldMk cId="4751426" sldId="260"/>
            <ac:spMk id="3" creationId="{59FBA097-EC76-0290-BB7D-C095D8427123}"/>
          </ac:spMkLst>
        </pc:spChg>
      </pc:sldChg>
      <pc:sldChg chg="modSp new">
        <pc:chgData name="陳毓凱 UI-KAI-CHEN" userId="S::n26101208@ncku.edu.tw::2e74e4da-9903-4b19-8916-b87591386522" providerId="AD" clId="Web-{ED8DF29E-1F6A-F531-357D-320675E634BA}" dt="2022-04-12T07:44:51.562" v="110" actId="20577"/>
        <pc:sldMkLst>
          <pc:docMk/>
          <pc:sldMk cId="1809112146" sldId="261"/>
        </pc:sldMkLst>
        <pc:spChg chg="mod">
          <ac:chgData name="陳毓凱 UI-KAI-CHEN" userId="S::n26101208@ncku.edu.tw::2e74e4da-9903-4b19-8916-b87591386522" providerId="AD" clId="Web-{ED8DF29E-1F6A-F531-357D-320675E634BA}" dt="2022-04-12T07:01:30.663" v="33" actId="20577"/>
          <ac:spMkLst>
            <pc:docMk/>
            <pc:sldMk cId="1809112146" sldId="261"/>
            <ac:spMk id="2" creationId="{841D5128-BB8C-3CA5-46CE-449FC3CA89F0}"/>
          </ac:spMkLst>
        </pc:spChg>
        <pc:spChg chg="mod">
          <ac:chgData name="陳毓凱 UI-KAI-CHEN" userId="S::n26101208@ncku.edu.tw::2e74e4da-9903-4b19-8916-b87591386522" providerId="AD" clId="Web-{ED8DF29E-1F6A-F531-357D-320675E634BA}" dt="2022-04-12T07:44:51.562" v="110" actId="20577"/>
          <ac:spMkLst>
            <pc:docMk/>
            <pc:sldMk cId="1809112146" sldId="261"/>
            <ac:spMk id="3" creationId="{C78C3A9E-71E6-D6A4-8224-78894A34F7D8}"/>
          </ac:spMkLst>
        </pc:spChg>
      </pc:sldChg>
      <pc:sldChg chg="modSp new">
        <pc:chgData name="陳毓凱 UI-KAI-CHEN" userId="S::n26101208@ncku.edu.tw::2e74e4da-9903-4b19-8916-b87591386522" providerId="AD" clId="Web-{ED8DF29E-1F6A-F531-357D-320675E634BA}" dt="2022-04-12T07:48:17.629" v="118" actId="20577"/>
        <pc:sldMkLst>
          <pc:docMk/>
          <pc:sldMk cId="3353902649" sldId="262"/>
        </pc:sldMkLst>
        <pc:spChg chg="mod">
          <ac:chgData name="陳毓凱 UI-KAI-CHEN" userId="S::n26101208@ncku.edu.tw::2e74e4da-9903-4b19-8916-b87591386522" providerId="AD" clId="Web-{ED8DF29E-1F6A-F531-357D-320675E634BA}" dt="2022-04-12T07:48:03.785" v="116" actId="20577"/>
          <ac:spMkLst>
            <pc:docMk/>
            <pc:sldMk cId="3353902649" sldId="262"/>
            <ac:spMk id="2" creationId="{ED465E56-3E4E-84AC-25A3-F1283B0A7C18}"/>
          </ac:spMkLst>
        </pc:spChg>
        <pc:spChg chg="mod">
          <ac:chgData name="陳毓凱 UI-KAI-CHEN" userId="S::n26101208@ncku.edu.tw::2e74e4da-9903-4b19-8916-b87591386522" providerId="AD" clId="Web-{ED8DF29E-1F6A-F531-357D-320675E634BA}" dt="2022-04-12T07:48:17.629" v="118" actId="20577"/>
          <ac:spMkLst>
            <pc:docMk/>
            <pc:sldMk cId="3353902649" sldId="262"/>
            <ac:spMk id="3" creationId="{6D0FD63D-E70D-714F-42D5-C6A72F23A233}"/>
          </ac:spMkLst>
        </pc:spChg>
      </pc:sldChg>
    </pc:docChg>
  </pc:docChgLst>
  <pc:docChgLst>
    <pc:chgData name="陳毓凱 UI-KAI-CHEN" userId="S::n26101208@ncku.edu.tw::2e74e4da-9903-4b19-8916-b87591386522" providerId="AD" clId="Web-{E037FFE6-645E-434F-9B2B-D6F8571CF589}"/>
    <pc:docChg chg="mod addSld modSld addMainMaster delMainMaster modMainMaster">
      <pc:chgData name="陳毓凱 UI-KAI-CHEN" userId="S::n26101208@ncku.edu.tw::2e74e4da-9903-4b19-8916-b87591386522" providerId="AD" clId="Web-{E037FFE6-645E-434F-9B2B-D6F8571CF589}" dt="2022-04-12T06:34:12.372" v="56" actId="20577"/>
      <pc:docMkLst>
        <pc:docMk/>
      </pc:docMkLst>
      <pc:sldChg chg="modSp mod modClrScheme chgLayout">
        <pc:chgData name="陳毓凱 UI-KAI-CHEN" userId="S::n26101208@ncku.edu.tw::2e74e4da-9903-4b19-8916-b87591386522" providerId="AD" clId="Web-{E037FFE6-645E-434F-9B2B-D6F8571CF589}" dt="2022-04-12T06:12:05.979" v="1" actId="20577"/>
        <pc:sldMkLst>
          <pc:docMk/>
          <pc:sldMk cId="2592129946" sldId="256"/>
        </pc:sldMkLst>
        <pc:spChg chg="mod ord">
          <ac:chgData name="陳毓凱 UI-KAI-CHEN" userId="S::n26101208@ncku.edu.tw::2e74e4da-9903-4b19-8916-b87591386522" providerId="AD" clId="Web-{E037FFE6-645E-434F-9B2B-D6F8571CF589}" dt="2022-04-12T06:12:05.979" v="1" actId="20577"/>
          <ac:spMkLst>
            <pc:docMk/>
            <pc:sldMk cId="2592129946" sldId="256"/>
            <ac:spMk id="2" creationId="{00000000-0000-0000-0000-000000000000}"/>
          </ac:spMkLst>
        </pc:spChg>
        <pc:spChg chg="mod ord">
          <ac:chgData name="陳毓凱 UI-KAI-CHEN" userId="S::n26101208@ncku.edu.tw::2e74e4da-9903-4b19-8916-b87591386522" providerId="AD" clId="Web-{E037FFE6-645E-434F-9B2B-D6F8571CF589}" dt="2022-04-12T06:11:45.916" v="0"/>
          <ac:spMkLst>
            <pc:docMk/>
            <pc:sldMk cId="2592129946" sldId="256"/>
            <ac:spMk id="3" creationId="{00000000-0000-0000-0000-000000000000}"/>
          </ac:spMkLst>
        </pc:spChg>
      </pc:sldChg>
      <pc:sldChg chg="addSp modSp new">
        <pc:chgData name="陳毓凱 UI-KAI-CHEN" userId="S::n26101208@ncku.edu.tw::2e74e4da-9903-4b19-8916-b87591386522" providerId="AD" clId="Web-{E037FFE6-645E-434F-9B2B-D6F8571CF589}" dt="2022-04-12T06:12:36.261" v="6"/>
        <pc:sldMkLst>
          <pc:docMk/>
          <pc:sldMk cId="239973682" sldId="257"/>
        </pc:sldMkLst>
        <pc:spChg chg="add mod">
          <ac:chgData name="陳毓凱 UI-KAI-CHEN" userId="S::n26101208@ncku.edu.tw::2e74e4da-9903-4b19-8916-b87591386522" providerId="AD" clId="Web-{E037FFE6-645E-434F-9B2B-D6F8571CF589}" dt="2022-04-12T06:12:36.261" v="6"/>
          <ac:spMkLst>
            <pc:docMk/>
            <pc:sldMk cId="239973682" sldId="257"/>
            <ac:spMk id="4" creationId="{38CABF4E-711D-201E-2B1C-10A5662D2F3B}"/>
          </ac:spMkLst>
        </pc:spChg>
      </pc:sldChg>
      <pc:sldChg chg="addSp modSp new">
        <pc:chgData name="陳毓凱 UI-KAI-CHEN" userId="S::n26101208@ncku.edu.tw::2e74e4da-9903-4b19-8916-b87591386522" providerId="AD" clId="Web-{E037FFE6-645E-434F-9B2B-D6F8571CF589}" dt="2022-04-12T06:29:46.631" v="41" actId="20577"/>
        <pc:sldMkLst>
          <pc:docMk/>
          <pc:sldMk cId="4128630648" sldId="258"/>
        </pc:sldMkLst>
        <pc:spChg chg="mod">
          <ac:chgData name="陳毓凱 UI-KAI-CHEN" userId="S::n26101208@ncku.edu.tw::2e74e4da-9903-4b19-8916-b87591386522" providerId="AD" clId="Web-{E037FFE6-645E-434F-9B2B-D6F8571CF589}" dt="2022-04-12T06:13:36.762" v="10" actId="20577"/>
          <ac:spMkLst>
            <pc:docMk/>
            <pc:sldMk cId="4128630648" sldId="258"/>
            <ac:spMk id="2" creationId="{0AA1C033-FED5-AF87-4277-018A25D10F4A}"/>
          </ac:spMkLst>
        </pc:spChg>
        <pc:spChg chg="mod">
          <ac:chgData name="陳毓凱 UI-KAI-CHEN" userId="S::n26101208@ncku.edu.tw::2e74e4da-9903-4b19-8916-b87591386522" providerId="AD" clId="Web-{E037FFE6-645E-434F-9B2B-D6F8571CF589}" dt="2022-04-12T06:29:46.631" v="41" actId="20577"/>
          <ac:spMkLst>
            <pc:docMk/>
            <pc:sldMk cId="4128630648" sldId="258"/>
            <ac:spMk id="3" creationId="{AD06D7EB-CB96-43C8-FE50-393E2FA28092}"/>
          </ac:spMkLst>
        </pc:spChg>
        <pc:spChg chg="add mod">
          <ac:chgData name="陳毓凱 UI-KAI-CHEN" userId="S::n26101208@ncku.edu.tw::2e74e4da-9903-4b19-8916-b87591386522" providerId="AD" clId="Web-{E037FFE6-645E-434F-9B2B-D6F8571CF589}" dt="2022-04-12T06:12:31.651" v="4"/>
          <ac:spMkLst>
            <pc:docMk/>
            <pc:sldMk cId="4128630648" sldId="258"/>
            <ac:spMk id="4" creationId="{F5C002B5-0D16-F145-8CAE-CF8F4ED6209F}"/>
          </ac:spMkLst>
        </pc:spChg>
      </pc:sldChg>
      <pc:sldChg chg="modSp add replId">
        <pc:chgData name="陳毓凱 UI-KAI-CHEN" userId="S::n26101208@ncku.edu.tw::2e74e4da-9903-4b19-8916-b87591386522" providerId="AD" clId="Web-{E037FFE6-645E-434F-9B2B-D6F8571CF589}" dt="2022-04-12T06:31:15.055" v="44" actId="20577"/>
        <pc:sldMkLst>
          <pc:docMk/>
          <pc:sldMk cId="2412373846" sldId="259"/>
        </pc:sldMkLst>
        <pc:spChg chg="mod">
          <ac:chgData name="陳毓凱 UI-KAI-CHEN" userId="S::n26101208@ncku.edu.tw::2e74e4da-9903-4b19-8916-b87591386522" providerId="AD" clId="Web-{E037FFE6-645E-434F-9B2B-D6F8571CF589}" dt="2022-04-12T06:31:15.055" v="44" actId="20577"/>
          <ac:spMkLst>
            <pc:docMk/>
            <pc:sldMk cId="2412373846" sldId="259"/>
            <ac:spMk id="3" creationId="{AD06D7EB-CB96-43C8-FE50-393E2FA28092}"/>
          </ac:spMkLst>
        </pc:spChg>
      </pc:sldChg>
      <pc:sldChg chg="modSp new">
        <pc:chgData name="陳毓凱 UI-KAI-CHEN" userId="S::n26101208@ncku.edu.tw::2e74e4da-9903-4b19-8916-b87591386522" providerId="AD" clId="Web-{E037FFE6-645E-434F-9B2B-D6F8571CF589}" dt="2022-04-12T06:34:12.372" v="56" actId="20577"/>
        <pc:sldMkLst>
          <pc:docMk/>
          <pc:sldMk cId="4751426" sldId="260"/>
        </pc:sldMkLst>
        <pc:spChg chg="mod">
          <ac:chgData name="陳毓凱 UI-KAI-CHEN" userId="S::n26101208@ncku.edu.tw::2e74e4da-9903-4b19-8916-b87591386522" providerId="AD" clId="Web-{E037FFE6-645E-434F-9B2B-D6F8571CF589}" dt="2022-04-12T06:31:30.711" v="46" actId="20577"/>
          <ac:spMkLst>
            <pc:docMk/>
            <pc:sldMk cId="4751426" sldId="260"/>
            <ac:spMk id="2" creationId="{AE268A4C-0252-A4C9-846D-135FF4BA5762}"/>
          </ac:spMkLst>
        </pc:spChg>
        <pc:spChg chg="mod">
          <ac:chgData name="陳毓凱 UI-KAI-CHEN" userId="S::n26101208@ncku.edu.tw::2e74e4da-9903-4b19-8916-b87591386522" providerId="AD" clId="Web-{E037FFE6-645E-434F-9B2B-D6F8571CF589}" dt="2022-04-12T06:34:12.372" v="56" actId="20577"/>
          <ac:spMkLst>
            <pc:docMk/>
            <pc:sldMk cId="4751426" sldId="260"/>
            <ac:spMk id="3" creationId="{59FBA097-EC76-0290-BB7D-C095D8427123}"/>
          </ac:spMkLst>
        </pc:spChg>
      </pc:sldChg>
      <pc:sldMasterChg chg="del delSldLayout">
        <pc:chgData name="陳毓凱 UI-KAI-CHEN" userId="S::n26101208@ncku.edu.tw::2e74e4da-9903-4b19-8916-b87591386522" providerId="AD" clId="Web-{E037FFE6-645E-434F-9B2B-D6F8571CF589}" dt="2022-04-12T06:11:45.916" v="0"/>
        <pc:sldMasterMkLst>
          <pc:docMk/>
          <pc:sldMasterMk cId="3221134675" sldId="2147483648"/>
        </pc:sldMasterMkLst>
        <pc:sldLayoutChg chg="del">
          <pc:chgData name="陳毓凱 UI-KAI-CHEN" userId="S::n26101208@ncku.edu.tw::2e74e4da-9903-4b19-8916-b87591386522" providerId="AD" clId="Web-{E037FFE6-645E-434F-9B2B-D6F8571CF589}" dt="2022-04-12T06:11:45.916" v="0"/>
          <pc:sldLayoutMkLst>
            <pc:docMk/>
            <pc:sldMasterMk cId="3221134675" sldId="2147483648"/>
            <pc:sldLayoutMk cId="1334484747" sldId="2147483649"/>
          </pc:sldLayoutMkLst>
        </pc:sldLayoutChg>
        <pc:sldLayoutChg chg="del">
          <pc:chgData name="陳毓凱 UI-KAI-CHEN" userId="S::n26101208@ncku.edu.tw::2e74e4da-9903-4b19-8916-b87591386522" providerId="AD" clId="Web-{E037FFE6-645E-434F-9B2B-D6F8571CF589}" dt="2022-04-12T06:11:45.916" v="0"/>
          <pc:sldLayoutMkLst>
            <pc:docMk/>
            <pc:sldMasterMk cId="3221134675" sldId="2147483648"/>
            <pc:sldLayoutMk cId="2392236802" sldId="2147483650"/>
          </pc:sldLayoutMkLst>
        </pc:sldLayoutChg>
        <pc:sldLayoutChg chg="del">
          <pc:chgData name="陳毓凱 UI-KAI-CHEN" userId="S::n26101208@ncku.edu.tw::2e74e4da-9903-4b19-8916-b87591386522" providerId="AD" clId="Web-{E037FFE6-645E-434F-9B2B-D6F8571CF589}" dt="2022-04-12T06:11:45.916" v="0"/>
          <pc:sldLayoutMkLst>
            <pc:docMk/>
            <pc:sldMasterMk cId="3221134675" sldId="2147483648"/>
            <pc:sldLayoutMk cId="2154042259" sldId="2147483651"/>
          </pc:sldLayoutMkLst>
        </pc:sldLayoutChg>
        <pc:sldLayoutChg chg="del">
          <pc:chgData name="陳毓凱 UI-KAI-CHEN" userId="S::n26101208@ncku.edu.tw::2e74e4da-9903-4b19-8916-b87591386522" providerId="AD" clId="Web-{E037FFE6-645E-434F-9B2B-D6F8571CF589}" dt="2022-04-12T06:11:45.916" v="0"/>
          <pc:sldLayoutMkLst>
            <pc:docMk/>
            <pc:sldMasterMk cId="3221134675" sldId="2147483648"/>
            <pc:sldLayoutMk cId="597651056" sldId="2147483652"/>
          </pc:sldLayoutMkLst>
        </pc:sldLayoutChg>
        <pc:sldLayoutChg chg="del">
          <pc:chgData name="陳毓凱 UI-KAI-CHEN" userId="S::n26101208@ncku.edu.tw::2e74e4da-9903-4b19-8916-b87591386522" providerId="AD" clId="Web-{E037FFE6-645E-434F-9B2B-D6F8571CF589}" dt="2022-04-12T06:11:45.916" v="0"/>
          <pc:sldLayoutMkLst>
            <pc:docMk/>
            <pc:sldMasterMk cId="3221134675" sldId="2147483648"/>
            <pc:sldLayoutMk cId="1644048710" sldId="2147483653"/>
          </pc:sldLayoutMkLst>
        </pc:sldLayoutChg>
        <pc:sldLayoutChg chg="del">
          <pc:chgData name="陳毓凱 UI-KAI-CHEN" userId="S::n26101208@ncku.edu.tw::2e74e4da-9903-4b19-8916-b87591386522" providerId="AD" clId="Web-{E037FFE6-645E-434F-9B2B-D6F8571CF589}" dt="2022-04-12T06:11:45.916" v="0"/>
          <pc:sldLayoutMkLst>
            <pc:docMk/>
            <pc:sldMasterMk cId="3221134675" sldId="2147483648"/>
            <pc:sldLayoutMk cId="1864656770" sldId="2147483654"/>
          </pc:sldLayoutMkLst>
        </pc:sldLayoutChg>
        <pc:sldLayoutChg chg="del">
          <pc:chgData name="陳毓凱 UI-KAI-CHEN" userId="S::n26101208@ncku.edu.tw::2e74e4da-9903-4b19-8916-b87591386522" providerId="AD" clId="Web-{E037FFE6-645E-434F-9B2B-D6F8571CF589}" dt="2022-04-12T06:11:45.916" v="0"/>
          <pc:sldLayoutMkLst>
            <pc:docMk/>
            <pc:sldMasterMk cId="3221134675" sldId="2147483648"/>
            <pc:sldLayoutMk cId="3410961386" sldId="2147483655"/>
          </pc:sldLayoutMkLst>
        </pc:sldLayoutChg>
        <pc:sldLayoutChg chg="del">
          <pc:chgData name="陳毓凱 UI-KAI-CHEN" userId="S::n26101208@ncku.edu.tw::2e74e4da-9903-4b19-8916-b87591386522" providerId="AD" clId="Web-{E037FFE6-645E-434F-9B2B-D6F8571CF589}" dt="2022-04-12T06:11:45.916" v="0"/>
          <pc:sldLayoutMkLst>
            <pc:docMk/>
            <pc:sldMasterMk cId="3221134675" sldId="2147483648"/>
            <pc:sldLayoutMk cId="361526853" sldId="2147483656"/>
          </pc:sldLayoutMkLst>
        </pc:sldLayoutChg>
        <pc:sldLayoutChg chg="del">
          <pc:chgData name="陳毓凱 UI-KAI-CHEN" userId="S::n26101208@ncku.edu.tw::2e74e4da-9903-4b19-8916-b87591386522" providerId="AD" clId="Web-{E037FFE6-645E-434F-9B2B-D6F8571CF589}" dt="2022-04-12T06:11:45.916" v="0"/>
          <pc:sldLayoutMkLst>
            <pc:docMk/>
            <pc:sldMasterMk cId="3221134675" sldId="2147483648"/>
            <pc:sldLayoutMk cId="3012263201" sldId="2147483657"/>
          </pc:sldLayoutMkLst>
        </pc:sldLayoutChg>
        <pc:sldLayoutChg chg="del">
          <pc:chgData name="陳毓凱 UI-KAI-CHEN" userId="S::n26101208@ncku.edu.tw::2e74e4da-9903-4b19-8916-b87591386522" providerId="AD" clId="Web-{E037FFE6-645E-434F-9B2B-D6F8571CF589}" dt="2022-04-12T06:11:45.916" v="0"/>
          <pc:sldLayoutMkLst>
            <pc:docMk/>
            <pc:sldMasterMk cId="3221134675" sldId="2147483648"/>
            <pc:sldLayoutMk cId="118045649" sldId="2147483658"/>
          </pc:sldLayoutMkLst>
        </pc:sldLayoutChg>
        <pc:sldLayoutChg chg="del">
          <pc:chgData name="陳毓凱 UI-KAI-CHEN" userId="S::n26101208@ncku.edu.tw::2e74e4da-9903-4b19-8916-b87591386522" providerId="AD" clId="Web-{E037FFE6-645E-434F-9B2B-D6F8571CF589}" dt="2022-04-12T06:11:45.916" v="0"/>
          <pc:sldLayoutMkLst>
            <pc:docMk/>
            <pc:sldMasterMk cId="3221134675" sldId="2147483648"/>
            <pc:sldLayoutMk cId="4095651481" sldId="2147483659"/>
          </pc:sldLayoutMkLst>
        </pc:sldLayoutChg>
      </pc:sldMasterChg>
      <pc:sldMasterChg chg="add mod addSldLayout modSldLayout">
        <pc:chgData name="陳毓凱 UI-KAI-CHEN" userId="S::n26101208@ncku.edu.tw::2e74e4da-9903-4b19-8916-b87591386522" providerId="AD" clId="Web-{E037FFE6-645E-434F-9B2B-D6F8571CF589}" dt="2022-04-12T06:12:36.261" v="6"/>
        <pc:sldMasterMkLst>
          <pc:docMk/>
          <pc:sldMasterMk cId="4165821009" sldId="2147483660"/>
        </pc:sldMasterMkLst>
        <pc:sldLayoutChg chg="add mod replId">
          <pc:chgData name="陳毓凱 UI-KAI-CHEN" userId="S::n26101208@ncku.edu.tw::2e74e4da-9903-4b19-8916-b87591386522" providerId="AD" clId="Web-{E037FFE6-645E-434F-9B2B-D6F8571CF589}" dt="2022-04-12T06:12:36.261" v="6"/>
          <pc:sldLayoutMkLst>
            <pc:docMk/>
            <pc:sldMasterMk cId="4165821009" sldId="2147483660"/>
            <pc:sldLayoutMk cId="2877691446" sldId="2147483661"/>
          </pc:sldLayoutMkLst>
        </pc:sldLayoutChg>
        <pc:sldLayoutChg chg="add mod replId">
          <pc:chgData name="陳毓凱 UI-KAI-CHEN" userId="S::n26101208@ncku.edu.tw::2e74e4da-9903-4b19-8916-b87591386522" providerId="AD" clId="Web-{E037FFE6-645E-434F-9B2B-D6F8571CF589}" dt="2022-04-12T06:12:36.261" v="6"/>
          <pc:sldLayoutMkLst>
            <pc:docMk/>
            <pc:sldMasterMk cId="4165821009" sldId="2147483660"/>
            <pc:sldLayoutMk cId="3173309606" sldId="2147483662"/>
          </pc:sldLayoutMkLst>
        </pc:sldLayoutChg>
        <pc:sldLayoutChg chg="add mod replId">
          <pc:chgData name="陳毓凱 UI-KAI-CHEN" userId="S::n26101208@ncku.edu.tw::2e74e4da-9903-4b19-8916-b87591386522" providerId="AD" clId="Web-{E037FFE6-645E-434F-9B2B-D6F8571CF589}" dt="2022-04-12T06:12:36.261" v="6"/>
          <pc:sldLayoutMkLst>
            <pc:docMk/>
            <pc:sldMasterMk cId="4165821009" sldId="2147483660"/>
            <pc:sldLayoutMk cId="3707957664" sldId="2147483663"/>
          </pc:sldLayoutMkLst>
        </pc:sldLayoutChg>
        <pc:sldLayoutChg chg="add mod replId">
          <pc:chgData name="陳毓凱 UI-KAI-CHEN" userId="S::n26101208@ncku.edu.tw::2e74e4da-9903-4b19-8916-b87591386522" providerId="AD" clId="Web-{E037FFE6-645E-434F-9B2B-D6F8571CF589}" dt="2022-04-12T06:12:36.261" v="6"/>
          <pc:sldLayoutMkLst>
            <pc:docMk/>
            <pc:sldMasterMk cId="4165821009" sldId="2147483660"/>
            <pc:sldLayoutMk cId="3063588994" sldId="2147483664"/>
          </pc:sldLayoutMkLst>
        </pc:sldLayoutChg>
        <pc:sldLayoutChg chg="add mod replId">
          <pc:chgData name="陳毓凱 UI-KAI-CHEN" userId="S::n26101208@ncku.edu.tw::2e74e4da-9903-4b19-8916-b87591386522" providerId="AD" clId="Web-{E037FFE6-645E-434F-9B2B-D6F8571CF589}" dt="2022-04-12T06:12:36.261" v="6"/>
          <pc:sldLayoutMkLst>
            <pc:docMk/>
            <pc:sldMasterMk cId="4165821009" sldId="2147483660"/>
            <pc:sldLayoutMk cId="2161134773" sldId="2147483665"/>
          </pc:sldLayoutMkLst>
        </pc:sldLayoutChg>
        <pc:sldLayoutChg chg="add mod replId">
          <pc:chgData name="陳毓凱 UI-KAI-CHEN" userId="S::n26101208@ncku.edu.tw::2e74e4da-9903-4b19-8916-b87591386522" providerId="AD" clId="Web-{E037FFE6-645E-434F-9B2B-D6F8571CF589}" dt="2022-04-12T06:12:36.261" v="6"/>
          <pc:sldLayoutMkLst>
            <pc:docMk/>
            <pc:sldMasterMk cId="4165821009" sldId="2147483660"/>
            <pc:sldLayoutMk cId="1145546804" sldId="2147483666"/>
          </pc:sldLayoutMkLst>
        </pc:sldLayoutChg>
        <pc:sldLayoutChg chg="add mod replId">
          <pc:chgData name="陳毓凱 UI-KAI-CHEN" userId="S::n26101208@ncku.edu.tw::2e74e4da-9903-4b19-8916-b87591386522" providerId="AD" clId="Web-{E037FFE6-645E-434F-9B2B-D6F8571CF589}" dt="2022-04-12T06:12:36.261" v="6"/>
          <pc:sldLayoutMkLst>
            <pc:docMk/>
            <pc:sldMasterMk cId="4165821009" sldId="2147483660"/>
            <pc:sldLayoutMk cId="1812257933" sldId="2147483667"/>
          </pc:sldLayoutMkLst>
        </pc:sldLayoutChg>
        <pc:sldLayoutChg chg="add mod replId">
          <pc:chgData name="陳毓凱 UI-KAI-CHEN" userId="S::n26101208@ncku.edu.tw::2e74e4da-9903-4b19-8916-b87591386522" providerId="AD" clId="Web-{E037FFE6-645E-434F-9B2B-D6F8571CF589}" dt="2022-04-12T06:12:36.261" v="6"/>
          <pc:sldLayoutMkLst>
            <pc:docMk/>
            <pc:sldMasterMk cId="4165821009" sldId="2147483660"/>
            <pc:sldLayoutMk cId="2350859114" sldId="2147483668"/>
          </pc:sldLayoutMkLst>
        </pc:sldLayoutChg>
        <pc:sldLayoutChg chg="add mod replId">
          <pc:chgData name="陳毓凱 UI-KAI-CHEN" userId="S::n26101208@ncku.edu.tw::2e74e4da-9903-4b19-8916-b87591386522" providerId="AD" clId="Web-{E037FFE6-645E-434F-9B2B-D6F8571CF589}" dt="2022-04-12T06:12:36.261" v="6"/>
          <pc:sldLayoutMkLst>
            <pc:docMk/>
            <pc:sldMasterMk cId="4165821009" sldId="2147483660"/>
            <pc:sldLayoutMk cId="1242997268" sldId="2147483669"/>
          </pc:sldLayoutMkLst>
        </pc:sldLayoutChg>
        <pc:sldLayoutChg chg="add mod replId">
          <pc:chgData name="陳毓凱 UI-KAI-CHEN" userId="S::n26101208@ncku.edu.tw::2e74e4da-9903-4b19-8916-b87591386522" providerId="AD" clId="Web-{E037FFE6-645E-434F-9B2B-D6F8571CF589}" dt="2022-04-12T06:12:36.261" v="6"/>
          <pc:sldLayoutMkLst>
            <pc:docMk/>
            <pc:sldMasterMk cId="4165821009" sldId="2147483660"/>
            <pc:sldLayoutMk cId="1312802143" sldId="2147483670"/>
          </pc:sldLayoutMkLst>
        </pc:sldLayoutChg>
        <pc:sldLayoutChg chg="add mod replId">
          <pc:chgData name="陳毓凱 UI-KAI-CHEN" userId="S::n26101208@ncku.edu.tw::2e74e4da-9903-4b19-8916-b87591386522" providerId="AD" clId="Web-{E037FFE6-645E-434F-9B2B-D6F8571CF589}" dt="2022-04-12T06:12:36.261" v="6"/>
          <pc:sldLayoutMkLst>
            <pc:docMk/>
            <pc:sldMasterMk cId="4165821009" sldId="2147483660"/>
            <pc:sldLayoutMk cId="346124423" sldId="2147483671"/>
          </pc:sldLayoutMkLst>
        </pc:sldLayoutChg>
      </pc:sldMasterChg>
    </pc:docChg>
  </pc:docChgLst>
  <pc:docChgLst>
    <pc:chgData name="陳毓凱 UI-KAI-CHEN" userId="S::n26101208@ncku.edu.tw::2e74e4da-9903-4b19-8916-b87591386522" providerId="AD" clId="Web-{163D3BA5-3F03-8DBC-E503-4187D9B39515}"/>
    <pc:docChg chg="addSld modSld sldOrd">
      <pc:chgData name="陳毓凱 UI-KAI-CHEN" userId="S::n26101208@ncku.edu.tw::2e74e4da-9903-4b19-8916-b87591386522" providerId="AD" clId="Web-{163D3BA5-3F03-8DBC-E503-4187D9B39515}" dt="2022-04-20T07:04:03.143" v="119"/>
      <pc:docMkLst>
        <pc:docMk/>
      </pc:docMkLst>
      <pc:sldChg chg="modSp">
        <pc:chgData name="陳毓凱 UI-KAI-CHEN" userId="S::n26101208@ncku.edu.tw::2e74e4da-9903-4b19-8916-b87591386522" providerId="AD" clId="Web-{163D3BA5-3F03-8DBC-E503-4187D9B39515}" dt="2022-04-20T06:10:53.501" v="4" actId="20577"/>
        <pc:sldMkLst>
          <pc:docMk/>
          <pc:sldMk cId="1809112146" sldId="261"/>
        </pc:sldMkLst>
        <pc:spChg chg="mod">
          <ac:chgData name="陳毓凱 UI-KAI-CHEN" userId="S::n26101208@ncku.edu.tw::2e74e4da-9903-4b19-8916-b87591386522" providerId="AD" clId="Web-{163D3BA5-3F03-8DBC-E503-4187D9B39515}" dt="2022-04-20T06:10:53.501" v="4" actId="20577"/>
          <ac:spMkLst>
            <pc:docMk/>
            <pc:sldMk cId="1809112146" sldId="261"/>
            <ac:spMk id="3" creationId="{C78C3A9E-71E6-D6A4-8224-78894A34F7D8}"/>
          </ac:spMkLst>
        </pc:spChg>
      </pc:sldChg>
      <pc:sldChg chg="modSp">
        <pc:chgData name="陳毓凱 UI-KAI-CHEN" userId="S::n26101208@ncku.edu.tw::2e74e4da-9903-4b19-8916-b87591386522" providerId="AD" clId="Web-{163D3BA5-3F03-8DBC-E503-4187D9B39515}" dt="2022-04-20T06:15:53.507" v="42" actId="20577"/>
        <pc:sldMkLst>
          <pc:docMk/>
          <pc:sldMk cId="3353902649" sldId="262"/>
        </pc:sldMkLst>
        <pc:spChg chg="mod">
          <ac:chgData name="陳毓凱 UI-KAI-CHEN" userId="S::n26101208@ncku.edu.tw::2e74e4da-9903-4b19-8916-b87591386522" providerId="AD" clId="Web-{163D3BA5-3F03-8DBC-E503-4187D9B39515}" dt="2022-04-20T06:15:53.507" v="42" actId="20577"/>
          <ac:spMkLst>
            <pc:docMk/>
            <pc:sldMk cId="3353902649" sldId="262"/>
            <ac:spMk id="3" creationId="{6D0FD63D-E70D-714F-42D5-C6A72F23A233}"/>
          </ac:spMkLst>
        </pc:spChg>
      </pc:sldChg>
      <pc:sldChg chg="addSp modSp mod setBg">
        <pc:chgData name="陳毓凱 UI-KAI-CHEN" userId="S::n26101208@ncku.edu.tw::2e74e4da-9903-4b19-8916-b87591386522" providerId="AD" clId="Web-{163D3BA5-3F03-8DBC-E503-4187D9B39515}" dt="2022-04-20T06:32:43.684" v="79" actId="14100"/>
        <pc:sldMkLst>
          <pc:docMk/>
          <pc:sldMk cId="1205748905" sldId="263"/>
        </pc:sldMkLst>
        <pc:spChg chg="mod">
          <ac:chgData name="陳毓凱 UI-KAI-CHEN" userId="S::n26101208@ncku.edu.tw::2e74e4da-9903-4b19-8916-b87591386522" providerId="AD" clId="Web-{163D3BA5-3F03-8DBC-E503-4187D9B39515}" dt="2022-04-20T06:26:47.942" v="67"/>
          <ac:spMkLst>
            <pc:docMk/>
            <pc:sldMk cId="1205748905" sldId="263"/>
            <ac:spMk id="2" creationId="{51E8286D-2748-4DF1-9BF0-7E283E4F5B5B}"/>
          </ac:spMkLst>
        </pc:spChg>
        <pc:spChg chg="mod">
          <ac:chgData name="陳毓凱 UI-KAI-CHEN" userId="S::n26101208@ncku.edu.tw::2e74e4da-9903-4b19-8916-b87591386522" providerId="AD" clId="Web-{163D3BA5-3F03-8DBC-E503-4187D9B39515}" dt="2022-04-20T06:27:53.037" v="75" actId="14100"/>
          <ac:spMkLst>
            <pc:docMk/>
            <pc:sldMk cId="1205748905" sldId="263"/>
            <ac:spMk id="3" creationId="{667B34CD-592B-2FF0-DB0C-B94C7D0AACEA}"/>
          </ac:spMkLst>
        </pc:spChg>
        <pc:spChg chg="mod ord">
          <ac:chgData name="陳毓凱 UI-KAI-CHEN" userId="S::n26101208@ncku.edu.tw::2e74e4da-9903-4b19-8916-b87591386522" providerId="AD" clId="Web-{163D3BA5-3F03-8DBC-E503-4187D9B39515}" dt="2022-04-20T06:26:47.942" v="67"/>
          <ac:spMkLst>
            <pc:docMk/>
            <pc:sldMk cId="1205748905" sldId="263"/>
            <ac:spMk id="4" creationId="{B35EB85A-8DE5-0F84-AF52-323150D4BDD8}"/>
          </ac:spMkLst>
        </pc:spChg>
        <pc:picChg chg="add mod">
          <ac:chgData name="陳毓凱 UI-KAI-CHEN" userId="S::n26101208@ncku.edu.tw::2e74e4da-9903-4b19-8916-b87591386522" providerId="AD" clId="Web-{163D3BA5-3F03-8DBC-E503-4187D9B39515}" dt="2022-04-20T06:32:43.684" v="79" actId="14100"/>
          <ac:picMkLst>
            <pc:docMk/>
            <pc:sldMk cId="1205748905" sldId="263"/>
            <ac:picMk id="5" creationId="{9AEC9CC6-A3E4-B3A7-F4CD-8E93DA3B5CB1}"/>
          </ac:picMkLst>
        </pc:picChg>
      </pc:sldChg>
      <pc:sldChg chg="addSp modSp add mod ord replId setBg">
        <pc:chgData name="陳毓凱 UI-KAI-CHEN" userId="S::n26101208@ncku.edu.tw::2e74e4da-9903-4b19-8916-b87591386522" providerId="AD" clId="Web-{163D3BA5-3F03-8DBC-E503-4187D9B39515}" dt="2022-04-20T07:04:03.143" v="119"/>
        <pc:sldMkLst>
          <pc:docMk/>
          <pc:sldMk cId="403291542" sldId="276"/>
        </pc:sldMkLst>
        <pc:spChg chg="mod">
          <ac:chgData name="陳毓凱 UI-KAI-CHEN" userId="S::n26101208@ncku.edu.tw::2e74e4da-9903-4b19-8916-b87591386522" providerId="AD" clId="Web-{163D3BA5-3F03-8DBC-E503-4187D9B39515}" dt="2022-04-20T07:04:03.143" v="119"/>
          <ac:spMkLst>
            <pc:docMk/>
            <pc:sldMk cId="403291542" sldId="276"/>
            <ac:spMk id="2" creationId="{ED465E56-3E4E-84AC-25A3-F1283B0A7C18}"/>
          </ac:spMkLst>
        </pc:spChg>
        <pc:spChg chg="mod">
          <ac:chgData name="陳毓凱 UI-KAI-CHEN" userId="S::n26101208@ncku.edu.tw::2e74e4da-9903-4b19-8916-b87591386522" providerId="AD" clId="Web-{163D3BA5-3F03-8DBC-E503-4187D9B39515}" dt="2022-04-20T07:04:03.143" v="119"/>
          <ac:spMkLst>
            <pc:docMk/>
            <pc:sldMk cId="403291542" sldId="276"/>
            <ac:spMk id="3" creationId="{6D0FD63D-E70D-714F-42D5-C6A72F23A233}"/>
          </ac:spMkLst>
        </pc:spChg>
        <pc:spChg chg="mod ord">
          <ac:chgData name="陳毓凱 UI-KAI-CHEN" userId="S::n26101208@ncku.edu.tw::2e74e4da-9903-4b19-8916-b87591386522" providerId="AD" clId="Web-{163D3BA5-3F03-8DBC-E503-4187D9B39515}" dt="2022-04-20T07:04:03.143" v="119"/>
          <ac:spMkLst>
            <pc:docMk/>
            <pc:sldMk cId="403291542" sldId="276"/>
            <ac:spMk id="4" creationId="{1A11A9EA-9BA4-C1BE-03EC-8A698E0C53A3}"/>
          </ac:spMkLst>
        </pc:spChg>
        <pc:spChg chg="add">
          <ac:chgData name="陳毓凱 UI-KAI-CHEN" userId="S::n26101208@ncku.edu.tw::2e74e4da-9903-4b19-8916-b87591386522" providerId="AD" clId="Web-{163D3BA5-3F03-8DBC-E503-4187D9B39515}" dt="2022-04-20T07:04:03.143" v="119"/>
          <ac:spMkLst>
            <pc:docMk/>
            <pc:sldMk cId="403291542" sldId="276"/>
            <ac:spMk id="10" creationId="{4DA90C30-B990-4CCA-B584-40F864DA3A82}"/>
          </ac:spMkLst>
        </pc:spChg>
        <pc:grpChg chg="add">
          <ac:chgData name="陳毓凱 UI-KAI-CHEN" userId="S::n26101208@ncku.edu.tw::2e74e4da-9903-4b19-8916-b87591386522" providerId="AD" clId="Web-{163D3BA5-3F03-8DBC-E503-4187D9B39515}" dt="2022-04-20T07:04:03.143" v="119"/>
          <ac:grpSpMkLst>
            <pc:docMk/>
            <pc:sldMk cId="403291542" sldId="276"/>
            <ac:grpSpMk id="12" creationId="{D060B936-2771-48DC-842C-14EE9318E3E2}"/>
          </ac:grpSpMkLst>
        </pc:grpChg>
        <pc:picChg chg="add mod">
          <ac:chgData name="陳毓凱 UI-KAI-CHEN" userId="S::n26101208@ncku.edu.tw::2e74e4da-9903-4b19-8916-b87591386522" providerId="AD" clId="Web-{163D3BA5-3F03-8DBC-E503-4187D9B39515}" dt="2022-04-20T07:04:03.143" v="119"/>
          <ac:picMkLst>
            <pc:docMk/>
            <pc:sldMk cId="403291542" sldId="276"/>
            <ac:picMk id="5" creationId="{0FAA760F-B47E-0965-5188-C3BF4F436982}"/>
          </ac:picMkLst>
        </pc:picChg>
      </pc:sldChg>
    </pc:docChg>
  </pc:docChgLst>
  <pc:docChgLst>
    <pc:chgData name="陳毓凱 UI-KAI-CHEN" userId="S::n26101208@ncku.edu.tw::2e74e4da-9903-4b19-8916-b87591386522" providerId="AD" clId="Web-{DCAE1E56-E8E9-3AB2-8911-B9EEAC44B1E4}"/>
    <pc:docChg chg="modSld">
      <pc:chgData name="陳毓凱 UI-KAI-CHEN" userId="S::n26101208@ncku.edu.tw::2e74e4da-9903-4b19-8916-b87591386522" providerId="AD" clId="Web-{DCAE1E56-E8E9-3AB2-8911-B9EEAC44B1E4}" dt="2022-04-18T14:38:42.430" v="22" actId="1076"/>
      <pc:docMkLst>
        <pc:docMk/>
      </pc:docMkLst>
      <pc:sldChg chg="addSp delSp modSp">
        <pc:chgData name="陳毓凱 UI-KAI-CHEN" userId="S::n26101208@ncku.edu.tw::2e74e4da-9903-4b19-8916-b87591386522" providerId="AD" clId="Web-{DCAE1E56-E8E9-3AB2-8911-B9EEAC44B1E4}" dt="2022-04-18T14:38:42.430" v="22" actId="1076"/>
        <pc:sldMkLst>
          <pc:docMk/>
          <pc:sldMk cId="3436359346" sldId="275"/>
        </pc:sldMkLst>
        <pc:spChg chg="add del mod">
          <ac:chgData name="陳毓凱 UI-KAI-CHEN" userId="S::n26101208@ncku.edu.tw::2e74e4da-9903-4b19-8916-b87591386522" providerId="AD" clId="Web-{DCAE1E56-E8E9-3AB2-8911-B9EEAC44B1E4}" dt="2022-04-18T14:34:05.736" v="6"/>
          <ac:spMkLst>
            <pc:docMk/>
            <pc:sldMk cId="3436359346" sldId="275"/>
            <ac:spMk id="6" creationId="{2869A454-665D-B56B-B7A1-C0A64F8378D0}"/>
          </ac:spMkLst>
        </pc:spChg>
        <pc:spChg chg="add del mod">
          <ac:chgData name="陳毓凱 UI-KAI-CHEN" userId="S::n26101208@ncku.edu.tw::2e74e4da-9903-4b19-8916-b87591386522" providerId="AD" clId="Web-{DCAE1E56-E8E9-3AB2-8911-B9EEAC44B1E4}" dt="2022-04-18T14:35:28.910" v="14"/>
          <ac:spMkLst>
            <pc:docMk/>
            <pc:sldMk cId="3436359346" sldId="275"/>
            <ac:spMk id="14" creationId="{4B173E3C-47C9-023F-845E-796C50CE9985}"/>
          </ac:spMkLst>
        </pc:spChg>
        <pc:picChg chg="add del mod">
          <ac:chgData name="陳毓凱 UI-KAI-CHEN" userId="S::n26101208@ncku.edu.tw::2e74e4da-9903-4b19-8916-b87591386522" providerId="AD" clId="Web-{DCAE1E56-E8E9-3AB2-8911-B9EEAC44B1E4}" dt="2022-04-18T14:35:07.691" v="8"/>
          <ac:picMkLst>
            <pc:docMk/>
            <pc:sldMk cId="3436359346" sldId="275"/>
            <ac:picMk id="3" creationId="{17523025-4656-26D8-1996-EBE940B5721E}"/>
          </ac:picMkLst>
        </pc:picChg>
        <pc:picChg chg="mod">
          <ac:chgData name="陳毓凱 UI-KAI-CHEN" userId="S::n26101208@ncku.edu.tw::2e74e4da-9903-4b19-8916-b87591386522" providerId="AD" clId="Web-{DCAE1E56-E8E9-3AB2-8911-B9EEAC44B1E4}" dt="2022-04-18T14:35:41.895" v="17" actId="1076"/>
          <ac:picMkLst>
            <pc:docMk/>
            <pc:sldMk cId="3436359346" sldId="275"/>
            <ac:picMk id="7" creationId="{6627B260-3B34-0DD7-B9BA-08D3C18C8873}"/>
          </ac:picMkLst>
        </pc:picChg>
        <pc:picChg chg="add del mod ord">
          <ac:chgData name="陳毓凱 UI-KAI-CHEN" userId="S::n26101208@ncku.edu.tw::2e74e4da-9903-4b19-8916-b87591386522" providerId="AD" clId="Web-{DCAE1E56-E8E9-3AB2-8911-B9EEAC44B1E4}" dt="2022-04-18T14:35:28.176" v="13"/>
          <ac:picMkLst>
            <pc:docMk/>
            <pc:sldMk cId="3436359346" sldId="275"/>
            <ac:picMk id="8" creationId="{568B3441-240E-7D4C-D556-A2BC63F58760}"/>
          </ac:picMkLst>
        </pc:picChg>
        <pc:picChg chg="del">
          <ac:chgData name="陳毓凱 UI-KAI-CHEN" userId="S::n26101208@ncku.edu.tw::2e74e4da-9903-4b19-8916-b87591386522" providerId="AD" clId="Web-{DCAE1E56-E8E9-3AB2-8911-B9EEAC44B1E4}" dt="2022-04-18T14:33:41.626" v="0"/>
          <ac:picMkLst>
            <pc:docMk/>
            <pc:sldMk cId="3436359346" sldId="275"/>
            <ac:picMk id="9" creationId="{185F642B-2C7C-E29F-B0DA-C31416B152D9}"/>
          </ac:picMkLst>
        </pc:picChg>
        <pc:picChg chg="add mod">
          <ac:chgData name="陳毓凱 UI-KAI-CHEN" userId="S::n26101208@ncku.edu.tw::2e74e4da-9903-4b19-8916-b87591386522" providerId="AD" clId="Web-{DCAE1E56-E8E9-3AB2-8911-B9EEAC44B1E4}" dt="2022-04-18T14:35:14.394" v="12" actId="14100"/>
          <ac:picMkLst>
            <pc:docMk/>
            <pc:sldMk cId="3436359346" sldId="275"/>
            <ac:picMk id="10" creationId="{EB75C161-AB9C-0D6B-B90E-490EBBA46A74}"/>
          </ac:picMkLst>
        </pc:picChg>
        <pc:picChg chg="del">
          <ac:chgData name="陳毓凱 UI-KAI-CHEN" userId="S::n26101208@ncku.edu.tw::2e74e4da-9903-4b19-8916-b87591386522" providerId="AD" clId="Web-{DCAE1E56-E8E9-3AB2-8911-B9EEAC44B1E4}" dt="2022-04-18T14:34:04.049" v="5"/>
          <ac:picMkLst>
            <pc:docMk/>
            <pc:sldMk cId="3436359346" sldId="275"/>
            <ac:picMk id="12" creationId="{9ED05DA1-DF2D-293A-8438-96C239D0D9B7}"/>
          </ac:picMkLst>
        </pc:picChg>
        <pc:picChg chg="del mod">
          <ac:chgData name="陳毓凱 UI-KAI-CHEN" userId="S::n26101208@ncku.edu.tw::2e74e4da-9903-4b19-8916-b87591386522" providerId="AD" clId="Web-{DCAE1E56-E8E9-3AB2-8911-B9EEAC44B1E4}" dt="2022-04-18T14:35:43.770" v="18"/>
          <ac:picMkLst>
            <pc:docMk/>
            <pc:sldMk cId="3436359346" sldId="275"/>
            <ac:picMk id="13" creationId="{D53909E8-88C3-AB49-0FA8-53B05724E494}"/>
          </ac:picMkLst>
        </pc:picChg>
        <pc:picChg chg="add mod ord">
          <ac:chgData name="陳毓凱 UI-KAI-CHEN" userId="S::n26101208@ncku.edu.tw::2e74e4da-9903-4b19-8916-b87591386522" providerId="AD" clId="Web-{DCAE1E56-E8E9-3AB2-8911-B9EEAC44B1E4}" dt="2022-04-18T14:35:36.910" v="16" actId="1076"/>
          <ac:picMkLst>
            <pc:docMk/>
            <pc:sldMk cId="3436359346" sldId="275"/>
            <ac:picMk id="15" creationId="{0D3D9B41-48FE-155C-B5E1-625E8D35A1EB}"/>
          </ac:picMkLst>
        </pc:picChg>
        <pc:picChg chg="add mod">
          <ac:chgData name="陳毓凱 UI-KAI-CHEN" userId="S::n26101208@ncku.edu.tw::2e74e4da-9903-4b19-8916-b87591386522" providerId="AD" clId="Web-{DCAE1E56-E8E9-3AB2-8911-B9EEAC44B1E4}" dt="2022-04-18T14:38:42.430" v="22" actId="1076"/>
          <ac:picMkLst>
            <pc:docMk/>
            <pc:sldMk cId="3436359346" sldId="275"/>
            <ac:picMk id="16" creationId="{8BF255F4-5B38-C8E4-B012-562CE3D8F941}"/>
          </ac:picMkLst>
        </pc:pic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7769144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157CC2-0FC8-4686-B024-99790E0F5162}" type="datetimeFigureOut">
              <a:rPr lang="en-US" dirty="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1280214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6764DA5-CD3D-4590-A511-FCD3BC7A793E}" type="datetimeFigureOut">
              <a:rPr lang="en-US" dirty="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612442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矩形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矩形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矩形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群組 9"/>
          <p:cNvGrpSpPr/>
          <p:nvPr/>
        </p:nvGrpSpPr>
        <p:grpSpPr>
          <a:xfrm>
            <a:off x="9649215" y="4068923"/>
            <a:ext cx="1080904" cy="1080902"/>
            <a:chOff x="9685338" y="4460675"/>
            <a:chExt cx="1080904" cy="1080902"/>
          </a:xfrm>
        </p:grpSpPr>
        <p:sp>
          <p:nvSpPr>
            <p:cNvPr id="11" name="橢圓​​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橢圓​​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標題 1"/>
          <p:cNvSpPr>
            <a:spLocks noGrp="1"/>
          </p:cNvSpPr>
          <p:nvPr>
            <p:ph type="ctrTitle"/>
          </p:nvPr>
        </p:nvSpPr>
        <p:spPr>
          <a:xfrm>
            <a:off x="1051560" y="1432223"/>
            <a:ext cx="9966960" cy="3035808"/>
          </a:xfrm>
        </p:spPr>
        <p:txBody>
          <a:bodyPr rtlCol="0" anchor="ctr">
            <a:noAutofit/>
          </a:bodyPr>
          <a:lstStyle>
            <a:lvl1pPr algn="l">
              <a:lnSpc>
                <a:spcPct val="80000"/>
              </a:lnSpc>
              <a:defRPr sz="9600" cap="all" baseline="0">
                <a:blipFill dpi="0" rotWithShape="1">
                  <a:blip r:embed="rId4"/>
                  <a:srcRect/>
                  <a:tile tx="6350" ty="-127000" sx="65000" sy="64000" flip="none" algn="tl"/>
                </a:blipFill>
              </a:defRPr>
            </a:lvl1pPr>
          </a:lstStyle>
          <a:p>
            <a:pPr rtl="0"/>
            <a:r>
              <a:rPr lang="zh-tw"/>
              <a:t>按一下以編輯母片標題樣式</a:t>
            </a:r>
            <a:endParaRPr lang="en-US" dirty="0"/>
          </a:p>
        </p:txBody>
      </p:sp>
      <p:sp>
        <p:nvSpPr>
          <p:cNvPr id="3" name="副標題 2"/>
          <p:cNvSpPr>
            <a:spLocks noGrp="1"/>
          </p:cNvSpPr>
          <p:nvPr>
            <p:ph type="subTitle" idx="1"/>
          </p:nvPr>
        </p:nvSpPr>
        <p:spPr>
          <a:xfrm>
            <a:off x="1069848" y="4389120"/>
            <a:ext cx="7891272" cy="1069848"/>
          </a:xfrm>
        </p:spPr>
        <p:txBody>
          <a:bodyPr rtlCol="0">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tw"/>
              <a:t>按一下以編輯母片副標題樣式</a:t>
            </a:r>
            <a:endParaRPr lang="en-US" dirty="0"/>
          </a:p>
        </p:txBody>
      </p:sp>
      <p:sp>
        <p:nvSpPr>
          <p:cNvPr id="4" name="日期版面配置區 3"/>
          <p:cNvSpPr>
            <a:spLocks noGrp="1"/>
          </p:cNvSpPr>
          <p:nvPr>
            <p:ph type="dt" sz="half" idx="10"/>
          </p:nvPr>
        </p:nvSpPr>
        <p:spPr/>
        <p:txBody>
          <a:bodyPr rtlCol="0"/>
          <a:lstStyle/>
          <a:p>
            <a:pPr rtl="0"/>
            <a:fld id="{83284890-85D2-4D7B-8EF5-15A9C1DB8F42}" type="datetimeFigureOut">
              <a:rPr lang="en-US" dirty="0"/>
              <a:t>4/19/2022</a:t>
            </a:fld>
            <a:endParaRPr lang="en-US" dirty="0"/>
          </a:p>
        </p:txBody>
      </p:sp>
      <p:sp>
        <p:nvSpPr>
          <p:cNvPr id="5" name="頁尾版面配置區 4"/>
          <p:cNvSpPr>
            <a:spLocks noGrp="1"/>
          </p:cNvSpPr>
          <p:nvPr>
            <p:ph type="ftr" sz="quarter" idx="11"/>
          </p:nvPr>
        </p:nvSpPr>
        <p:spPr/>
        <p:txBody>
          <a:bodyPr rtlCol="0"/>
          <a:lstStyle/>
          <a:p>
            <a:pPr rtl="0"/>
            <a:endParaRPr lang="en-US" dirty="0"/>
          </a:p>
        </p:txBody>
      </p:sp>
      <p:sp>
        <p:nvSpPr>
          <p:cNvPr id="6" name="投影片編號版面配置區 5"/>
          <p:cNvSpPr>
            <a:spLocks noGrp="1"/>
          </p:cNvSpPr>
          <p:nvPr>
            <p:ph type="sldNum" sz="quarter" idx="12"/>
          </p:nvPr>
        </p:nvSpPr>
        <p:spPr>
          <a:xfrm>
            <a:off x="9592733" y="4289334"/>
            <a:ext cx="1193868" cy="640080"/>
          </a:xfrm>
        </p:spPr>
        <p:txBody>
          <a:bodyPr rtlCol="0"/>
          <a:lstStyle>
            <a:lvl1pPr>
              <a:defRPr sz="2800"/>
            </a:lvl1pPr>
          </a:lstStyle>
          <a:p>
            <a:pPr rtl="0"/>
            <a:fld id="{4FAB73BC-B049-4115-A692-8D63A059BFB8}" type="slidenum">
              <a:rPr lang="en-US" dirty="0"/>
              <a:pPr/>
              <a:t>‹#›</a:t>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t>按一下以編輯母片標題樣式</a:t>
            </a:r>
            <a:endParaRPr lang="en-US" dirty="0"/>
          </a:p>
        </p:txBody>
      </p:sp>
      <p:sp>
        <p:nvSpPr>
          <p:cNvPr id="3" name="內容版面配置區 2"/>
          <p:cNvSpPr>
            <a:spLocks noGrp="1"/>
          </p:cNvSpPr>
          <p:nvPr>
            <p:ph idx="1"/>
          </p:nvPr>
        </p:nvSpPr>
        <p:spPr/>
        <p:txBody>
          <a:bodyPr rtlCol="0"/>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4" name="日期版面配置區 3"/>
          <p:cNvSpPr>
            <a:spLocks noGrp="1"/>
          </p:cNvSpPr>
          <p:nvPr>
            <p:ph type="dt" sz="half" idx="10"/>
          </p:nvPr>
        </p:nvSpPr>
        <p:spPr/>
        <p:txBody>
          <a:bodyPr rtlCol="0"/>
          <a:lstStyle/>
          <a:p>
            <a:pPr rtl="0"/>
            <a:fld id="{82F5661D-6934-4B32-B92C-470368BF1EC6}" type="datetimeFigureOut">
              <a:rPr lang="en-US" dirty="0"/>
              <a:t>4/19/2022</a:t>
            </a:fld>
            <a:endParaRPr lang="en-US" dirty="0"/>
          </a:p>
        </p:txBody>
      </p:sp>
      <p:sp>
        <p:nvSpPr>
          <p:cNvPr id="5" name="頁尾版面配置區 4"/>
          <p:cNvSpPr>
            <a:spLocks noGrp="1"/>
          </p:cNvSpPr>
          <p:nvPr>
            <p:ph type="ftr" sz="quarter" idx="11"/>
          </p:nvPr>
        </p:nvSpPr>
        <p:spPr/>
        <p:txBody>
          <a:bodyPr rtlCol="0"/>
          <a:lstStyle/>
          <a:p>
            <a:pPr rtl="0"/>
            <a:endParaRPr lang="en-US" dirty="0"/>
          </a:p>
        </p:txBody>
      </p:sp>
      <p:sp>
        <p:nvSpPr>
          <p:cNvPr id="6" name="投影片編號版面配置區 5"/>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區段標頭">
    <p:spTree>
      <p:nvGrpSpPr>
        <p:cNvPr id="1" name=""/>
        <p:cNvGrpSpPr/>
        <p:nvPr/>
      </p:nvGrpSpPr>
      <p:grpSpPr>
        <a:xfrm>
          <a:off x="0" y="0"/>
          <a:ext cx="0" cy="0"/>
          <a:chOff x="0" y="0"/>
          <a:chExt cx="0" cy="0"/>
        </a:xfrm>
      </p:grpSpPr>
      <p:sp>
        <p:nvSpPr>
          <p:cNvPr id="7" name="矩形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2167128" y="1225296"/>
            <a:ext cx="9281160" cy="3520440"/>
          </a:xfrm>
        </p:spPr>
        <p:txBody>
          <a:bodyPr rtlCol="0" anchor="ctr">
            <a:normAutofit/>
          </a:bodyPr>
          <a:lstStyle>
            <a:lvl1pPr>
              <a:lnSpc>
                <a:spcPct val="80000"/>
              </a:lnSpc>
              <a:defRPr sz="8000" b="0"/>
            </a:lvl1pPr>
          </a:lstStyle>
          <a:p>
            <a:pPr rtl="0"/>
            <a:r>
              <a:rPr lang="zh-tw"/>
              <a:t>按一下以編輯母片標題樣式</a:t>
            </a:r>
            <a:endParaRPr lang="en-US" dirty="0"/>
          </a:p>
        </p:txBody>
      </p:sp>
      <p:sp>
        <p:nvSpPr>
          <p:cNvPr id="3" name="文字版面配置區 2"/>
          <p:cNvSpPr>
            <a:spLocks noGrp="1"/>
          </p:cNvSpPr>
          <p:nvPr>
            <p:ph type="body" idx="1"/>
          </p:nvPr>
        </p:nvSpPr>
        <p:spPr>
          <a:xfrm>
            <a:off x="2165774" y="5020056"/>
            <a:ext cx="9052560" cy="1066800"/>
          </a:xfrm>
        </p:spPr>
        <p:txBody>
          <a:bodyPr rtlCol="0"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t>按一下以編輯母片文字樣式</a:t>
            </a:r>
          </a:p>
        </p:txBody>
      </p:sp>
      <p:sp>
        <p:nvSpPr>
          <p:cNvPr id="4" name="日期版面配置區 3"/>
          <p:cNvSpPr>
            <a:spLocks noGrp="1"/>
          </p:cNvSpPr>
          <p:nvPr>
            <p:ph type="dt" sz="half" idx="10"/>
          </p:nvPr>
        </p:nvSpPr>
        <p:spPr>
          <a:xfrm>
            <a:off x="8593667" y="6272784"/>
            <a:ext cx="2644309" cy="365125"/>
          </a:xfrm>
        </p:spPr>
        <p:txBody>
          <a:bodyPr rtlCol="0"/>
          <a:lstStyle/>
          <a:p>
            <a:pPr rtl="0"/>
            <a:fld id="{C6F822A4-8DA6-4447-9B1F-C5DB58435268}" type="datetimeFigureOut">
              <a:rPr lang="en-US" dirty="0"/>
              <a:t>4/19/2022</a:t>
            </a:fld>
            <a:endParaRPr lang="en-US" dirty="0"/>
          </a:p>
        </p:txBody>
      </p:sp>
      <p:sp>
        <p:nvSpPr>
          <p:cNvPr id="5" name="頁尾版面配置區 4"/>
          <p:cNvSpPr>
            <a:spLocks noGrp="1"/>
          </p:cNvSpPr>
          <p:nvPr>
            <p:ph type="ftr" sz="quarter" idx="11"/>
          </p:nvPr>
        </p:nvSpPr>
        <p:spPr>
          <a:xfrm>
            <a:off x="2182708" y="6272784"/>
            <a:ext cx="6327648" cy="365125"/>
          </a:xfrm>
        </p:spPr>
        <p:txBody>
          <a:bodyPr rtlCol="0"/>
          <a:lstStyle/>
          <a:p>
            <a:pPr rtl="0"/>
            <a:endParaRPr lang="en-US" dirty="0"/>
          </a:p>
        </p:txBody>
      </p:sp>
      <p:grpSp>
        <p:nvGrpSpPr>
          <p:cNvPr id="8" name="群組 7"/>
          <p:cNvGrpSpPr/>
          <p:nvPr/>
        </p:nvGrpSpPr>
        <p:grpSpPr>
          <a:xfrm>
            <a:off x="897399" y="2325848"/>
            <a:ext cx="1080904" cy="1080902"/>
            <a:chOff x="9685338" y="4460675"/>
            <a:chExt cx="1080904" cy="1080902"/>
          </a:xfrm>
        </p:grpSpPr>
        <p:sp>
          <p:nvSpPr>
            <p:cNvPr id="9" name="橢圓​​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橢圓​​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投影片編號版面配置區 5"/>
          <p:cNvSpPr>
            <a:spLocks noGrp="1"/>
          </p:cNvSpPr>
          <p:nvPr>
            <p:ph type="sldNum" sz="quarter" idx="12"/>
          </p:nvPr>
        </p:nvSpPr>
        <p:spPr>
          <a:xfrm>
            <a:off x="843702" y="2506133"/>
            <a:ext cx="1188298" cy="720332"/>
          </a:xfrm>
        </p:spPr>
        <p:txBody>
          <a:bodyPr rtlCol="0"/>
          <a:lstStyle>
            <a:lvl1pPr>
              <a:defRPr sz="2800"/>
            </a:lvl1pPr>
          </a:lstStyle>
          <a:p>
            <a:pPr rtl="0"/>
            <a:fld id="{4FAB73BC-B049-4115-A692-8D63A059BFB8}" type="slidenum">
              <a:rPr lang="en-US" dirty="0"/>
              <a:pPr/>
              <a:t>‹#›</a:t>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t>按一下以編輯母片標題樣式</a:t>
            </a:r>
            <a:endParaRPr lang="en-US" dirty="0"/>
          </a:p>
        </p:txBody>
      </p:sp>
      <p:sp>
        <p:nvSpPr>
          <p:cNvPr id="3" name="內容版面配置區 2"/>
          <p:cNvSpPr>
            <a:spLocks noGrp="1"/>
          </p:cNvSpPr>
          <p:nvPr>
            <p:ph sz="half" idx="1"/>
          </p:nvPr>
        </p:nvSpPr>
        <p:spPr>
          <a:xfrm>
            <a:off x="1069848" y="2194560"/>
            <a:ext cx="4754880" cy="39776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4" name="內容版面配置區 3"/>
          <p:cNvSpPr>
            <a:spLocks noGrp="1"/>
          </p:cNvSpPr>
          <p:nvPr>
            <p:ph sz="half" idx="2"/>
          </p:nvPr>
        </p:nvSpPr>
        <p:spPr>
          <a:xfrm>
            <a:off x="6364224" y="2194560"/>
            <a:ext cx="4754880" cy="39776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5" name="日期版面配置區 4"/>
          <p:cNvSpPr>
            <a:spLocks noGrp="1"/>
          </p:cNvSpPr>
          <p:nvPr>
            <p:ph type="dt" sz="half" idx="10"/>
          </p:nvPr>
        </p:nvSpPr>
        <p:spPr/>
        <p:txBody>
          <a:bodyPr rtlCol="0"/>
          <a:lstStyle/>
          <a:p>
            <a:pPr rtl="0"/>
            <a:fld id="{E548D31E-DCDA-41A7-9C67-C4B11B94D21D}" type="datetimeFigureOut">
              <a:rPr lang="en-US" dirty="0"/>
              <a:t>4/19/2022</a:t>
            </a:fld>
            <a:endParaRPr lang="en-US" dirty="0"/>
          </a:p>
        </p:txBody>
      </p:sp>
      <p:sp>
        <p:nvSpPr>
          <p:cNvPr id="6" name="頁尾版面配置區 5"/>
          <p:cNvSpPr>
            <a:spLocks noGrp="1"/>
          </p:cNvSpPr>
          <p:nvPr>
            <p:ph type="ftr" sz="quarter" idx="11"/>
          </p:nvPr>
        </p:nvSpPr>
        <p:spPr/>
        <p:txBody>
          <a:bodyPr rtlCol="0"/>
          <a:lstStyle/>
          <a:p>
            <a:pPr rtl="0"/>
            <a:endParaRPr lang="en-US" dirty="0"/>
          </a:p>
        </p:txBody>
      </p:sp>
      <p:sp>
        <p:nvSpPr>
          <p:cNvPr id="7" name="投影片編號版面配置區 6"/>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標題 9"/>
          <p:cNvSpPr>
            <a:spLocks noGrp="1"/>
          </p:cNvSpPr>
          <p:nvPr>
            <p:ph type="title"/>
          </p:nvPr>
        </p:nvSpPr>
        <p:spPr/>
        <p:txBody>
          <a:bodyPr rtlCol="0"/>
          <a:lstStyle/>
          <a:p>
            <a:pPr rtl="0"/>
            <a:r>
              <a:rPr lang="zh-tw"/>
              <a:t>按一下以編輯母片標題樣式</a:t>
            </a:r>
            <a:endParaRPr lang="en-US" dirty="0"/>
          </a:p>
        </p:txBody>
      </p:sp>
      <p:sp>
        <p:nvSpPr>
          <p:cNvPr id="3" name="文字版面配置區 2"/>
          <p:cNvSpPr>
            <a:spLocks noGrp="1"/>
          </p:cNvSpPr>
          <p:nvPr>
            <p:ph type="body" idx="1"/>
          </p:nvPr>
        </p:nvSpPr>
        <p:spPr>
          <a:xfrm>
            <a:off x="1066800" y="2048256"/>
            <a:ext cx="4754880" cy="640080"/>
          </a:xfrm>
        </p:spPr>
        <p:txBody>
          <a:bodyPr rtlCol="0"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t>按一下以編輯母片文字樣式</a:t>
            </a:r>
          </a:p>
        </p:txBody>
      </p:sp>
      <p:sp>
        <p:nvSpPr>
          <p:cNvPr id="4" name="內容版面配置區 3"/>
          <p:cNvSpPr>
            <a:spLocks noGrp="1"/>
          </p:cNvSpPr>
          <p:nvPr>
            <p:ph sz="half" idx="2"/>
          </p:nvPr>
        </p:nvSpPr>
        <p:spPr>
          <a:xfrm>
            <a:off x="1069848" y="2743200"/>
            <a:ext cx="4754880" cy="32918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5" name="文字版面配置區 4"/>
          <p:cNvSpPr>
            <a:spLocks noGrp="1"/>
          </p:cNvSpPr>
          <p:nvPr>
            <p:ph type="body" sz="quarter" idx="3"/>
          </p:nvPr>
        </p:nvSpPr>
        <p:spPr>
          <a:xfrm>
            <a:off x="6364224" y="2048256"/>
            <a:ext cx="4754880" cy="640080"/>
          </a:xfrm>
        </p:spPr>
        <p:txBody>
          <a:bodyPr rtlCol="0"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t>按一下以編輯母片文字樣式</a:t>
            </a:r>
          </a:p>
        </p:txBody>
      </p:sp>
      <p:sp>
        <p:nvSpPr>
          <p:cNvPr id="6" name="內容版面配置區 5"/>
          <p:cNvSpPr>
            <a:spLocks noGrp="1"/>
          </p:cNvSpPr>
          <p:nvPr>
            <p:ph sz="quarter" idx="4"/>
          </p:nvPr>
        </p:nvSpPr>
        <p:spPr>
          <a:xfrm>
            <a:off x="6364224" y="2743200"/>
            <a:ext cx="4754880" cy="32918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7" name="日期版面配置區 6"/>
          <p:cNvSpPr>
            <a:spLocks noGrp="1"/>
          </p:cNvSpPr>
          <p:nvPr>
            <p:ph type="dt" sz="half" idx="10"/>
          </p:nvPr>
        </p:nvSpPr>
        <p:spPr/>
        <p:txBody>
          <a:bodyPr rtlCol="0"/>
          <a:lstStyle/>
          <a:p>
            <a:pPr rtl="0"/>
            <a:fld id="{9B3762C0-B258-48F1-ADE6-176B4174CCDD}" type="datetimeFigureOut">
              <a:rPr lang="en-US" dirty="0"/>
              <a:t>4/19/2022</a:t>
            </a:fld>
            <a:endParaRPr lang="en-US" dirty="0"/>
          </a:p>
        </p:txBody>
      </p:sp>
      <p:sp>
        <p:nvSpPr>
          <p:cNvPr id="8" name="頁尾版面配置區 7"/>
          <p:cNvSpPr>
            <a:spLocks noGrp="1"/>
          </p:cNvSpPr>
          <p:nvPr>
            <p:ph type="ftr" sz="quarter" idx="11"/>
          </p:nvPr>
        </p:nvSpPr>
        <p:spPr/>
        <p:txBody>
          <a:bodyPr rtlCol="0"/>
          <a:lstStyle/>
          <a:p>
            <a:pPr rtl="0"/>
            <a:endParaRPr lang="en-US" dirty="0"/>
          </a:p>
        </p:txBody>
      </p:sp>
      <p:sp>
        <p:nvSpPr>
          <p:cNvPr id="9" name="投影片編號版面配置區 8"/>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標題 5"/>
          <p:cNvSpPr>
            <a:spLocks noGrp="1"/>
          </p:cNvSpPr>
          <p:nvPr>
            <p:ph type="title"/>
          </p:nvPr>
        </p:nvSpPr>
        <p:spPr/>
        <p:txBody>
          <a:bodyPr rtlCol="0"/>
          <a:lstStyle/>
          <a:p>
            <a:pPr rtl="0"/>
            <a:r>
              <a:rPr lang="zh-tw"/>
              <a:t>按一下以編輯母片標題樣式</a:t>
            </a:r>
            <a:endParaRPr lang="en-US" dirty="0"/>
          </a:p>
        </p:txBody>
      </p:sp>
      <p:sp>
        <p:nvSpPr>
          <p:cNvPr id="3" name="日期版面配置區 2"/>
          <p:cNvSpPr>
            <a:spLocks noGrp="1"/>
          </p:cNvSpPr>
          <p:nvPr>
            <p:ph type="dt" sz="half" idx="10"/>
          </p:nvPr>
        </p:nvSpPr>
        <p:spPr/>
        <p:txBody>
          <a:bodyPr rtlCol="0"/>
          <a:lstStyle/>
          <a:p>
            <a:pPr rtl="0"/>
            <a:fld id="{677919A6-33EB-49BD-A62F-1FA56B9F9712}" type="datetimeFigureOut">
              <a:rPr lang="en-US" dirty="0"/>
              <a:t>4/19/2022</a:t>
            </a:fld>
            <a:endParaRPr lang="en-US" dirty="0"/>
          </a:p>
        </p:txBody>
      </p:sp>
      <p:sp>
        <p:nvSpPr>
          <p:cNvPr id="4" name="頁尾版面配置區 3"/>
          <p:cNvSpPr>
            <a:spLocks noGrp="1"/>
          </p:cNvSpPr>
          <p:nvPr>
            <p:ph type="ftr" sz="quarter" idx="11"/>
          </p:nvPr>
        </p:nvSpPr>
        <p:spPr/>
        <p:txBody>
          <a:bodyPr rtlCol="0"/>
          <a:lstStyle/>
          <a:p>
            <a:pPr rtl="0"/>
            <a:endParaRPr lang="en-US" dirty="0"/>
          </a:p>
        </p:txBody>
      </p:sp>
      <p:sp>
        <p:nvSpPr>
          <p:cNvPr id="5" name="投影片編號版面配置區 4"/>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CA4E7D1B-D673-4CF6-8672-009D42ABD2A0}" type="datetimeFigureOut">
              <a:rPr lang="en-US" dirty="0"/>
              <a:t>4/19/2022</a:t>
            </a:fld>
            <a:endParaRPr lang="en-US" dirty="0"/>
          </a:p>
        </p:txBody>
      </p:sp>
      <p:sp>
        <p:nvSpPr>
          <p:cNvPr id="3" name="頁尾版面配置區 2"/>
          <p:cNvSpPr>
            <a:spLocks noGrp="1"/>
          </p:cNvSpPr>
          <p:nvPr>
            <p:ph type="ftr" sz="quarter" idx="11"/>
          </p:nvPr>
        </p:nvSpPr>
        <p:spPr/>
        <p:txBody>
          <a:bodyPr rtlCol="0"/>
          <a:lstStyle/>
          <a:p>
            <a:pPr rtl="0"/>
            <a:endParaRPr lang="en-US" dirty="0"/>
          </a:p>
        </p:txBody>
      </p:sp>
      <p:sp>
        <p:nvSpPr>
          <p:cNvPr id="4" name="投影片編號版面配置區 3"/>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8549640" y="685800"/>
            <a:ext cx="3200400" cy="1737360"/>
          </a:xfrm>
        </p:spPr>
        <p:txBody>
          <a:bodyPr rtlCol="0" anchor="b">
            <a:normAutofit/>
          </a:bodyPr>
          <a:lstStyle>
            <a:lvl1pPr>
              <a:defRPr sz="3200" b="1"/>
            </a:lvl1pPr>
          </a:lstStyle>
          <a:p>
            <a:pPr rtl="0"/>
            <a:r>
              <a:rPr lang="zh-tw"/>
              <a:t>按一下以編輯母片標題樣式</a:t>
            </a:r>
            <a:endParaRPr lang="en-US" dirty="0"/>
          </a:p>
        </p:txBody>
      </p:sp>
      <p:sp>
        <p:nvSpPr>
          <p:cNvPr id="3" name="內容版面配置區 2"/>
          <p:cNvSpPr>
            <a:spLocks noGrp="1"/>
          </p:cNvSpPr>
          <p:nvPr>
            <p:ph idx="1"/>
          </p:nvPr>
        </p:nvSpPr>
        <p:spPr>
          <a:xfrm>
            <a:off x="838200" y="685800"/>
            <a:ext cx="6711696" cy="5020056"/>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4" name="文字版面配置區 3"/>
          <p:cNvSpPr>
            <a:spLocks noGrp="1"/>
          </p:cNvSpPr>
          <p:nvPr>
            <p:ph type="body" sz="half" idx="2"/>
          </p:nvPr>
        </p:nvSpPr>
        <p:spPr>
          <a:xfrm>
            <a:off x="8549640" y="2423160"/>
            <a:ext cx="3200400" cy="3291840"/>
          </a:xfrm>
        </p:spPr>
        <p:txBody>
          <a:bodyPr rtlCol="0">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t>按一下以編輯母片文字樣式</a:t>
            </a:r>
          </a:p>
        </p:txBody>
      </p:sp>
      <p:sp>
        <p:nvSpPr>
          <p:cNvPr id="5" name="日期版面配置區 4"/>
          <p:cNvSpPr>
            <a:spLocks noGrp="1"/>
          </p:cNvSpPr>
          <p:nvPr>
            <p:ph type="dt" sz="half" idx="10"/>
          </p:nvPr>
        </p:nvSpPr>
        <p:spPr/>
        <p:txBody>
          <a:bodyPr rtlCol="0"/>
          <a:lstStyle/>
          <a:p>
            <a:pPr rtl="0"/>
            <a:fld id="{DA16AA21-1863-4931-97CB-99D0A168701B}" type="datetimeFigureOut">
              <a:rPr lang="en-US" dirty="0"/>
              <a:t>4/19/2022</a:t>
            </a:fld>
            <a:endParaRPr lang="en-US" dirty="0"/>
          </a:p>
        </p:txBody>
      </p:sp>
      <p:sp>
        <p:nvSpPr>
          <p:cNvPr id="6" name="頁尾版面配置區 5"/>
          <p:cNvSpPr>
            <a:spLocks noGrp="1"/>
          </p:cNvSpPr>
          <p:nvPr>
            <p:ph type="ftr" sz="quarter" idx="11"/>
          </p:nvPr>
        </p:nvSpPr>
        <p:spPr/>
        <p:txBody>
          <a:bodyPr rtlCol="0"/>
          <a:lstStyle/>
          <a:p>
            <a:pPr rtl="0"/>
            <a:endParaRPr lang="en-US" dirty="0"/>
          </a:p>
        </p:txBody>
      </p:sp>
      <p:grpSp>
        <p:nvGrpSpPr>
          <p:cNvPr id="9" name="群組 8"/>
          <p:cNvGrpSpPr>
            <a:grpSpLocks noChangeAspect="1"/>
          </p:cNvGrpSpPr>
          <p:nvPr/>
        </p:nvGrpSpPr>
        <p:grpSpPr>
          <a:xfrm>
            <a:off x="11401725" y="6229681"/>
            <a:ext cx="457200" cy="457200"/>
            <a:chOff x="11361456" y="6195813"/>
            <a:chExt cx="548640" cy="548640"/>
          </a:xfrm>
        </p:grpSpPr>
        <p:sp>
          <p:nvSpPr>
            <p:cNvPr id="10" name="橢圓​​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橢圓​​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投影片編號版面配置區 6"/>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2F5661D-6934-4B32-B92C-470368BF1EC6}" type="datetimeFigureOut">
              <a:rPr lang="en-US" dirty="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7330960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8549640" y="685800"/>
            <a:ext cx="3200400" cy="1737360"/>
          </a:xfrm>
        </p:spPr>
        <p:txBody>
          <a:bodyPr rtlCol="0" anchor="b">
            <a:normAutofit/>
          </a:bodyPr>
          <a:lstStyle>
            <a:lvl1pPr>
              <a:defRPr sz="3200" b="1"/>
            </a:lvl1pPr>
          </a:lstStyle>
          <a:p>
            <a:pPr rtl="0"/>
            <a:r>
              <a:rPr lang="zh-tw"/>
              <a:t>按一下以編輯母片標題樣式</a:t>
            </a:r>
            <a:endParaRPr lang="en-US" dirty="0"/>
          </a:p>
        </p:txBody>
      </p:sp>
      <p:sp>
        <p:nvSpPr>
          <p:cNvPr id="3" name="圖片版面配置區 2"/>
          <p:cNvSpPr>
            <a:spLocks noGrp="1" noChangeAspect="1"/>
          </p:cNvSpPr>
          <p:nvPr>
            <p:ph type="pic" idx="1"/>
          </p:nvPr>
        </p:nvSpPr>
        <p:spPr>
          <a:xfrm>
            <a:off x="0" y="0"/>
            <a:ext cx="8303740" cy="6858000"/>
          </a:xfrm>
          <a:solidFill>
            <a:schemeClr val="tx2">
              <a:lumMod val="20000"/>
              <a:lumOff val="80000"/>
            </a:schemeClr>
          </a:solidFill>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t>按一下圖示以新增圖片</a:t>
            </a:r>
            <a:endParaRPr lang="en-US" dirty="0"/>
          </a:p>
        </p:txBody>
      </p:sp>
      <p:sp>
        <p:nvSpPr>
          <p:cNvPr id="4" name="文字版面配置區 3"/>
          <p:cNvSpPr>
            <a:spLocks noGrp="1"/>
          </p:cNvSpPr>
          <p:nvPr>
            <p:ph type="body" sz="half" idx="2"/>
          </p:nvPr>
        </p:nvSpPr>
        <p:spPr>
          <a:xfrm>
            <a:off x="8549640" y="2423160"/>
            <a:ext cx="3200400" cy="3291840"/>
          </a:xfrm>
        </p:spPr>
        <p:txBody>
          <a:bodyPr rtlCol="0">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t>按一下以編輯母片文字樣式</a:t>
            </a:r>
          </a:p>
        </p:txBody>
      </p:sp>
      <p:sp>
        <p:nvSpPr>
          <p:cNvPr id="5" name="日期版面配置區 4"/>
          <p:cNvSpPr>
            <a:spLocks noGrp="1"/>
          </p:cNvSpPr>
          <p:nvPr>
            <p:ph type="dt" sz="half" idx="10"/>
          </p:nvPr>
        </p:nvSpPr>
        <p:spPr/>
        <p:txBody>
          <a:bodyPr rtlCol="0"/>
          <a:lstStyle/>
          <a:p>
            <a:pPr rtl="0"/>
            <a:fld id="{3772C379-9A7C-4C87-A116-CBE9F58B04C5}" type="datetimeFigureOut">
              <a:rPr lang="en-US" dirty="0"/>
              <a:t>4/19/2022</a:t>
            </a:fld>
            <a:endParaRPr lang="en-US" dirty="0"/>
          </a:p>
        </p:txBody>
      </p:sp>
      <p:grpSp>
        <p:nvGrpSpPr>
          <p:cNvPr id="8" name="群組 7"/>
          <p:cNvGrpSpPr>
            <a:grpSpLocks noChangeAspect="1"/>
          </p:cNvGrpSpPr>
          <p:nvPr/>
        </p:nvGrpSpPr>
        <p:grpSpPr>
          <a:xfrm>
            <a:off x="11401725" y="6229681"/>
            <a:ext cx="457200" cy="457200"/>
            <a:chOff x="11361456" y="6195813"/>
            <a:chExt cx="548640" cy="548640"/>
          </a:xfrm>
        </p:grpSpPr>
        <p:sp>
          <p:nvSpPr>
            <p:cNvPr id="9" name="橢圓​​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橢圓​​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投影片編號版面配置區 6"/>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t>按一下以編輯母片標題樣式</a:t>
            </a:r>
            <a:endParaRPr lang="en-US" dirty="0"/>
          </a:p>
        </p:txBody>
      </p:sp>
      <p:sp>
        <p:nvSpPr>
          <p:cNvPr id="3" name="直排文字預留位置 2"/>
          <p:cNvSpPr>
            <a:spLocks noGrp="1"/>
          </p:cNvSpPr>
          <p:nvPr>
            <p:ph type="body" orient="vert" idx="1"/>
          </p:nvPr>
        </p:nvSpPr>
        <p:spPr/>
        <p:txBody>
          <a:bodyPr vert="eaVert" rtlCol="0"/>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4" name="日期版面配置區 3"/>
          <p:cNvSpPr>
            <a:spLocks noGrp="1"/>
          </p:cNvSpPr>
          <p:nvPr>
            <p:ph type="dt" sz="half" idx="10"/>
          </p:nvPr>
        </p:nvSpPr>
        <p:spPr/>
        <p:txBody>
          <a:bodyPr rtlCol="0"/>
          <a:lstStyle/>
          <a:p>
            <a:pPr rtl="0"/>
            <a:fld id="{87157CC2-0FC8-4686-B024-99790E0F5162}" type="datetimeFigureOut">
              <a:rPr lang="en-US" dirty="0"/>
              <a:t>4/19/2022</a:t>
            </a:fld>
            <a:endParaRPr lang="en-US" dirty="0"/>
          </a:p>
        </p:txBody>
      </p:sp>
      <p:sp>
        <p:nvSpPr>
          <p:cNvPr id="5" name="頁尾版面配置區 4"/>
          <p:cNvSpPr>
            <a:spLocks noGrp="1"/>
          </p:cNvSpPr>
          <p:nvPr>
            <p:ph type="ftr" sz="quarter" idx="11"/>
          </p:nvPr>
        </p:nvSpPr>
        <p:spPr/>
        <p:txBody>
          <a:bodyPr rtlCol="0"/>
          <a:lstStyle/>
          <a:p>
            <a:pPr rtl="0"/>
            <a:endParaRPr lang="en-US" dirty="0"/>
          </a:p>
        </p:txBody>
      </p:sp>
      <p:sp>
        <p:nvSpPr>
          <p:cNvPr id="6" name="投影片編號版面配置區 5"/>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533400"/>
            <a:ext cx="2552700" cy="5638800"/>
          </a:xfrm>
        </p:spPr>
        <p:txBody>
          <a:bodyPr vert="eaVert" rtlCol="0"/>
          <a:lstStyle/>
          <a:p>
            <a:pPr rtl="0"/>
            <a:r>
              <a:rPr lang="zh-tw"/>
              <a:t>按一下以編輯母片標題樣式</a:t>
            </a:r>
            <a:endParaRPr lang="en-US" dirty="0"/>
          </a:p>
        </p:txBody>
      </p:sp>
      <p:sp>
        <p:nvSpPr>
          <p:cNvPr id="3" name="直排文字預留位置 2"/>
          <p:cNvSpPr>
            <a:spLocks noGrp="1"/>
          </p:cNvSpPr>
          <p:nvPr>
            <p:ph type="body" orient="vert" idx="1"/>
          </p:nvPr>
        </p:nvSpPr>
        <p:spPr>
          <a:xfrm>
            <a:off x="1066800" y="533400"/>
            <a:ext cx="7505700" cy="5638800"/>
          </a:xfrm>
        </p:spPr>
        <p:txBody>
          <a:bodyPr vert="eaVert" rtlCol="0"/>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4" name="日期版面配置區 3"/>
          <p:cNvSpPr>
            <a:spLocks noGrp="1"/>
          </p:cNvSpPr>
          <p:nvPr>
            <p:ph type="dt" sz="half" idx="10"/>
          </p:nvPr>
        </p:nvSpPr>
        <p:spPr/>
        <p:txBody>
          <a:bodyPr rtlCol="0"/>
          <a:lstStyle/>
          <a:p>
            <a:pPr rtl="0"/>
            <a:fld id="{F6764DA5-CD3D-4590-A511-FCD3BC7A793E}" type="datetimeFigureOut">
              <a:rPr lang="en-US" dirty="0"/>
              <a:t>4/19/2022</a:t>
            </a:fld>
            <a:endParaRPr lang="en-US" dirty="0"/>
          </a:p>
        </p:txBody>
      </p:sp>
      <p:sp>
        <p:nvSpPr>
          <p:cNvPr id="5" name="頁尾版面配置區 4"/>
          <p:cNvSpPr>
            <a:spLocks noGrp="1"/>
          </p:cNvSpPr>
          <p:nvPr>
            <p:ph type="ftr" sz="quarter" idx="11"/>
          </p:nvPr>
        </p:nvSpPr>
        <p:spPr/>
        <p:txBody>
          <a:bodyPr rtlCol="0"/>
          <a:lstStyle/>
          <a:p>
            <a:pPr rtl="0"/>
            <a:endParaRPr lang="en-US" dirty="0"/>
          </a:p>
        </p:txBody>
      </p:sp>
      <p:sp>
        <p:nvSpPr>
          <p:cNvPr id="6" name="投影片編號版面配置區 5"/>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dirty="0"/>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4/19/2022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0795766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548D31E-DCDA-41A7-9C67-C4B11B94D21D}" type="datetimeFigureOut">
              <a:rPr lang="en-US" dirty="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6358899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B3762C0-B258-48F1-ADE6-176B4174CCDD}" type="datetimeFigureOut">
              <a:rPr lang="en-US" dirty="0"/>
              <a:t>4/19/2022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6113477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4/19/2022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4554680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1225793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4/19/2022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5085911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4/19/2022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4299726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4/19/2022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65821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pPr rtl="0"/>
            <a:r>
              <a:rPr lang="zh-tw"/>
              <a:t>按一下以編輯母片標題樣式</a:t>
            </a:r>
            <a:endParaRPr lang="en-US" dirty="0"/>
          </a:p>
        </p:txBody>
      </p:sp>
      <p:sp>
        <p:nvSpPr>
          <p:cNvPr id="3" name="文字版面配置區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4" name="日期版面配置區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pPr rtl="0"/>
            <a:fld id="{8664C608-40B1-4030-A28D-5B74BC98ADCE}" type="datetimeFigureOut">
              <a:rPr lang="en-US" dirty="0"/>
              <a:t>4/19/2022</a:t>
            </a:fld>
            <a:endParaRPr lang="en-US" dirty="0"/>
          </a:p>
        </p:txBody>
      </p:sp>
      <p:sp>
        <p:nvSpPr>
          <p:cNvPr id="5" name="頁尾版面配置區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pPr rtl="0"/>
            <a:endParaRPr lang="en-US" dirty="0"/>
          </a:p>
        </p:txBody>
      </p:sp>
      <p:grpSp>
        <p:nvGrpSpPr>
          <p:cNvPr id="7" name="群組 6"/>
          <p:cNvGrpSpPr>
            <a:grpSpLocks noChangeAspect="1"/>
          </p:cNvGrpSpPr>
          <p:nvPr/>
        </p:nvGrpSpPr>
        <p:grpSpPr>
          <a:xfrm>
            <a:off x="11401725" y="6229681"/>
            <a:ext cx="457200" cy="457200"/>
            <a:chOff x="11361456" y="6195813"/>
            <a:chExt cx="548640" cy="548640"/>
          </a:xfrm>
        </p:grpSpPr>
        <p:sp>
          <p:nvSpPr>
            <p:cNvPr id="8" name="橢圓​​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橢圓​​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投影片編號版面配置區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pPr rtl="0"/>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lin-group.cn/server/i6mAPred/data" TargetMode="Externa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hdphoto" Target="../media/hdphoto2.wdp"/><Relationship Id="rId7"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2.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ea typeface="微軟正黑體"/>
              </a:rPr>
              <a:t>Idna6ma</a:t>
            </a:r>
            <a:endParaRPr lang="zh-TW"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9212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A1C033-FED5-AF87-4277-018A25D10F4A}"/>
              </a:ext>
            </a:extLst>
          </p:cNvPr>
          <p:cNvSpPr>
            <a:spLocks noGrp="1"/>
          </p:cNvSpPr>
          <p:nvPr>
            <p:ph type="title"/>
          </p:nvPr>
        </p:nvSpPr>
        <p:spPr/>
        <p:txBody>
          <a:bodyPr/>
          <a:lstStyle/>
          <a:p>
            <a:r>
              <a:rPr lang="zh-TW" altLang="en-US">
                <a:ea typeface="微軟正黑體"/>
              </a:rPr>
              <a:t>outline</a:t>
            </a:r>
            <a:endParaRPr lang="zh-TW" altLang="en-US"/>
          </a:p>
        </p:txBody>
      </p:sp>
      <p:sp>
        <p:nvSpPr>
          <p:cNvPr id="3" name="內容版面配置區 2">
            <a:extLst>
              <a:ext uri="{FF2B5EF4-FFF2-40B4-BE49-F238E27FC236}">
                <a16:creationId xmlns:a16="http://schemas.microsoft.com/office/drawing/2014/main" id="{AD06D7EB-CB96-43C8-FE50-393E2FA28092}"/>
              </a:ext>
            </a:extLst>
          </p:cNvPr>
          <p:cNvSpPr>
            <a:spLocks noGrp="1"/>
          </p:cNvSpPr>
          <p:nvPr>
            <p:ph idx="1"/>
          </p:nvPr>
        </p:nvSpPr>
        <p:spPr/>
        <p:txBody>
          <a:bodyPr vert="horz" lIns="91440" tIns="45720" rIns="91440" bIns="45720" rtlCol="0" anchor="t">
            <a:normAutofit/>
          </a:bodyPr>
          <a:lstStyle/>
          <a:p>
            <a:r>
              <a:rPr lang="zh-TW" altLang="en-US">
                <a:solidFill>
                  <a:schemeClr val="bg1">
                    <a:lumMod val="65000"/>
                  </a:schemeClr>
                </a:solidFill>
              </a:rPr>
              <a:t>Introduction</a:t>
            </a:r>
            <a:endParaRPr lang="zh-TW">
              <a:solidFill>
                <a:schemeClr val="bg1">
                  <a:lumMod val="65000"/>
                </a:schemeClr>
              </a:solidFill>
            </a:endParaRPr>
          </a:p>
          <a:p>
            <a:pPr>
              <a:buClr>
                <a:srgbClr val="9E3611"/>
              </a:buClr>
            </a:pPr>
            <a:r>
              <a:rPr lang="zh-TW" altLang="en-US"/>
              <a:t>Datasets</a:t>
            </a:r>
          </a:p>
          <a:p>
            <a:pPr>
              <a:buClr>
                <a:srgbClr val="9E3611"/>
              </a:buClr>
            </a:pPr>
            <a:r>
              <a:rPr lang="zh-TW" altLang="en-US">
                <a:solidFill>
                  <a:schemeClr val="bg1">
                    <a:lumMod val="65000"/>
                  </a:schemeClr>
                </a:solidFill>
              </a:rPr>
              <a:t>Model</a:t>
            </a:r>
          </a:p>
          <a:p>
            <a:pPr>
              <a:buClr>
                <a:srgbClr val="9E3611"/>
              </a:buClr>
            </a:pPr>
            <a:r>
              <a:rPr lang="zh-TW" altLang="en-US">
                <a:solidFill>
                  <a:schemeClr val="bg1">
                    <a:lumMod val="65000"/>
                  </a:schemeClr>
                </a:solidFill>
              </a:rPr>
              <a:t>Evaluate</a:t>
            </a:r>
          </a:p>
          <a:p>
            <a:pPr>
              <a:buClr>
                <a:srgbClr val="9E3611"/>
              </a:buClr>
            </a:pPr>
            <a:r>
              <a:rPr lang="zh-TW" altLang="en-US">
                <a:solidFill>
                  <a:schemeClr val="bg1">
                    <a:lumMod val="65000"/>
                  </a:schemeClr>
                </a:solidFill>
              </a:rPr>
              <a:t>Result</a:t>
            </a:r>
            <a:endParaRPr lang="zh-TW" altLang="en-US" dirty="0">
              <a:solidFill>
                <a:schemeClr val="bg1">
                  <a:lumMod val="65000"/>
                </a:schemeClr>
              </a:solidFill>
            </a:endParaRPr>
          </a:p>
          <a:p>
            <a:pPr>
              <a:buClr>
                <a:srgbClr val="9E3611"/>
              </a:buClr>
            </a:pPr>
            <a:endParaRPr lang="zh-TW" altLang="en-US" dirty="0"/>
          </a:p>
        </p:txBody>
      </p:sp>
      <p:sp>
        <p:nvSpPr>
          <p:cNvPr id="4" name="投影片編號版面配置區 3">
            <a:extLst>
              <a:ext uri="{FF2B5EF4-FFF2-40B4-BE49-F238E27FC236}">
                <a16:creationId xmlns:a16="http://schemas.microsoft.com/office/drawing/2014/main" id="{F5C002B5-0D16-F145-8CAE-CF8F4ED6209F}"/>
              </a:ext>
            </a:extLst>
          </p:cNvPr>
          <p:cNvSpPr>
            <a:spLocks noGrp="1"/>
          </p:cNvSpPr>
          <p:nvPr>
            <p:ph type="sldNum" sz="quarter" idx="12"/>
          </p:nvPr>
        </p:nvSpPr>
        <p:spPr/>
        <p:txBody>
          <a:bodyPr/>
          <a:lstStyle/>
          <a:p>
            <a:fld id="{4FAB73BC-B049-4115-A692-8D63A059BFB8}" type="slidenum">
              <a:rPr lang="en-US" dirty="0"/>
              <a:t>10</a:t>
            </a:fld>
            <a:endParaRPr lang="zh-TW" altLang="en-US"/>
          </a:p>
        </p:txBody>
      </p:sp>
    </p:spTree>
    <p:extLst>
      <p:ext uri="{BB962C8B-B14F-4D97-AF65-F5344CB8AC3E}">
        <p14:creationId xmlns:p14="http://schemas.microsoft.com/office/powerpoint/2010/main" val="2188327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98AF770-11D8-2872-9973-743CE14D525E}"/>
              </a:ext>
            </a:extLst>
          </p:cNvPr>
          <p:cNvSpPr>
            <a:spLocks noGrp="1"/>
          </p:cNvSpPr>
          <p:nvPr>
            <p:ph type="title"/>
          </p:nvPr>
        </p:nvSpPr>
        <p:spPr>
          <a:xfrm>
            <a:off x="8156350" y="484632"/>
            <a:ext cx="3544035" cy="1609344"/>
          </a:xfrm>
          <a:ln>
            <a:noFill/>
          </a:ln>
        </p:spPr>
        <p:txBody>
          <a:bodyPr>
            <a:normAutofit/>
          </a:bodyPr>
          <a:lstStyle/>
          <a:p>
            <a:r>
              <a:rPr lang="zh-TW" altLang="en-US" sz="3200">
                <a:ea typeface="微軟正黑體"/>
              </a:rPr>
              <a:t>datasets</a:t>
            </a:r>
            <a:endParaRPr lang="zh-TW" altLang="en-US" sz="3200"/>
          </a:p>
        </p:txBody>
      </p:sp>
      <p:pic>
        <p:nvPicPr>
          <p:cNvPr id="8" name="圖片 8" descr="一張含有 桌 的圖片&#10;&#10;自動產生的描述">
            <a:extLst>
              <a:ext uri="{FF2B5EF4-FFF2-40B4-BE49-F238E27FC236}">
                <a16:creationId xmlns:a16="http://schemas.microsoft.com/office/drawing/2014/main" id="{9A7AD37B-6C52-D112-0AB6-AA5B5CB42C50}"/>
              </a:ext>
            </a:extLst>
          </p:cNvPr>
          <p:cNvPicPr>
            <a:picLocks noChangeAspect="1"/>
          </p:cNvPicPr>
          <p:nvPr/>
        </p:nvPicPr>
        <p:blipFill>
          <a:blip r:embed="rId4"/>
          <a:stretch>
            <a:fillRect/>
          </a:stretch>
        </p:blipFill>
        <p:spPr>
          <a:xfrm>
            <a:off x="2288607" y="-4690"/>
            <a:ext cx="3045515" cy="5588101"/>
          </a:xfrm>
          <a:prstGeom prst="rect">
            <a:avLst/>
          </a:prstGeom>
        </p:spPr>
      </p:pic>
      <p:sp>
        <p:nvSpPr>
          <p:cNvPr id="12" name="Content Placeholder 11">
            <a:extLst>
              <a:ext uri="{FF2B5EF4-FFF2-40B4-BE49-F238E27FC236}">
                <a16:creationId xmlns:a16="http://schemas.microsoft.com/office/drawing/2014/main" id="{698186E5-92B7-D761-1D95-C240E4A18CC9}"/>
              </a:ext>
            </a:extLst>
          </p:cNvPr>
          <p:cNvSpPr>
            <a:spLocks noGrp="1"/>
          </p:cNvSpPr>
          <p:nvPr>
            <p:ph idx="1"/>
          </p:nvPr>
        </p:nvSpPr>
        <p:spPr>
          <a:xfrm>
            <a:off x="8078198" y="2121408"/>
            <a:ext cx="4110648" cy="4050792"/>
          </a:xfrm>
        </p:spPr>
        <p:txBody>
          <a:bodyPr vert="horz" lIns="91440" tIns="45720" rIns="91440" bIns="45720" rtlCol="0" anchor="t">
            <a:normAutofit/>
          </a:bodyPr>
          <a:lstStyle/>
          <a:p>
            <a:r>
              <a:rPr lang="en-US" sz="1600" dirty="0">
                <a:ea typeface="+mn-lt"/>
                <a:cs typeface="+mn-lt"/>
              </a:rPr>
              <a:t>W</a:t>
            </a:r>
            <a:r>
              <a:rPr lang="en-US" altLang="zh-TW" sz="1600" dirty="0">
                <a:ea typeface="+mn-lt"/>
                <a:cs typeface="+mn-lt"/>
              </a:rPr>
              <a:t>e</a:t>
            </a:r>
            <a:r>
              <a:rPr lang="zh-TW" altLang="en-US" sz="1600" dirty="0">
                <a:ea typeface="+mn-lt"/>
                <a:cs typeface="+mn-lt"/>
              </a:rPr>
              <a:t> </a:t>
            </a:r>
            <a:r>
              <a:rPr lang="en-US" altLang="zh-TW" sz="1600" dirty="0">
                <a:ea typeface="+mn-lt"/>
                <a:cs typeface="+mn-lt"/>
              </a:rPr>
              <a:t>have</a:t>
            </a:r>
            <a:r>
              <a:rPr lang="zh-TW" altLang="en-US" sz="1600" dirty="0">
                <a:ea typeface="+mn-lt"/>
                <a:cs typeface="+mn-lt"/>
              </a:rPr>
              <a:t> </a:t>
            </a:r>
            <a:r>
              <a:rPr lang="en-US" altLang="zh-TW" sz="1600" dirty="0">
                <a:ea typeface="+mn-lt"/>
                <a:cs typeface="+mn-lt"/>
              </a:rPr>
              <a:t>selected</a:t>
            </a:r>
            <a:r>
              <a:rPr lang="zh-TW" altLang="en-US" sz="1600" dirty="0">
                <a:ea typeface="+mn-lt"/>
                <a:cs typeface="+mn-lt"/>
              </a:rPr>
              <a:t> </a:t>
            </a:r>
            <a:r>
              <a:rPr lang="en-US" altLang="zh-TW" sz="1600" dirty="0">
                <a:ea typeface="+mn-lt"/>
                <a:cs typeface="+mn-lt"/>
              </a:rPr>
              <a:t>and</a:t>
            </a:r>
            <a:r>
              <a:rPr lang="zh-TW" altLang="en-US" sz="1600" dirty="0">
                <a:ea typeface="+mn-lt"/>
                <a:cs typeface="+mn-lt"/>
              </a:rPr>
              <a:t> </a:t>
            </a:r>
            <a:r>
              <a:rPr lang="en-US" altLang="zh-TW" sz="1600" dirty="0">
                <a:ea typeface="+mn-lt"/>
                <a:cs typeface="+mn-lt"/>
              </a:rPr>
              <a:t>downloaded</a:t>
            </a:r>
            <a:r>
              <a:rPr lang="zh-TW" altLang="en-US" sz="1600" dirty="0">
                <a:ea typeface="+mn-lt"/>
                <a:cs typeface="+mn-lt"/>
              </a:rPr>
              <a:t> </a:t>
            </a:r>
            <a:r>
              <a:rPr lang="en-US" altLang="zh-TW" sz="1600" dirty="0">
                <a:ea typeface="+mn-lt"/>
                <a:cs typeface="+mn-lt"/>
              </a:rPr>
              <a:t>a</a:t>
            </a:r>
            <a:r>
              <a:rPr lang="zh-TW" altLang="en-US" sz="1600" dirty="0">
                <a:ea typeface="+mn-lt"/>
                <a:cs typeface="+mn-lt"/>
              </a:rPr>
              <a:t> </a:t>
            </a:r>
            <a:r>
              <a:rPr lang="en-US" altLang="zh-TW" sz="1600" dirty="0">
                <a:ea typeface="+mn-lt"/>
                <a:cs typeface="+mn-lt"/>
              </a:rPr>
              <a:t>valid</a:t>
            </a:r>
            <a:r>
              <a:rPr lang="zh-TW" altLang="en-US" sz="1600" dirty="0">
                <a:ea typeface="+mn-lt"/>
                <a:cs typeface="+mn-lt"/>
              </a:rPr>
              <a:t> </a:t>
            </a:r>
            <a:r>
              <a:rPr lang="en-US" altLang="zh-TW" sz="1600" dirty="0">
                <a:ea typeface="+mn-lt"/>
                <a:cs typeface="+mn-lt"/>
              </a:rPr>
              <a:t>benchmark</a:t>
            </a:r>
            <a:r>
              <a:rPr lang="zh-TW" altLang="en-US" sz="1600" dirty="0">
                <a:ea typeface="+mn-lt"/>
                <a:cs typeface="+mn-lt"/>
              </a:rPr>
              <a:t> </a:t>
            </a:r>
            <a:r>
              <a:rPr lang="en-US" altLang="zh-TW" sz="1600" dirty="0">
                <a:ea typeface="+mn-lt"/>
                <a:cs typeface="+mn-lt"/>
              </a:rPr>
              <a:t>dataset</a:t>
            </a:r>
            <a:r>
              <a:rPr lang="zh-TW" altLang="en-US" sz="1600" dirty="0">
                <a:ea typeface="+mn-lt"/>
                <a:cs typeface="+mn-lt"/>
              </a:rPr>
              <a:t> </a:t>
            </a:r>
            <a:r>
              <a:rPr lang="en-US" altLang="zh-TW" sz="1600" dirty="0">
                <a:ea typeface="+mn-lt"/>
                <a:cs typeface="+mn-lt"/>
              </a:rPr>
              <a:t>(</a:t>
            </a:r>
            <a:r>
              <a:rPr lang="en-US" altLang="zh-TW" sz="1600" dirty="0">
                <a:ea typeface="+mn-lt"/>
                <a:cs typeface="+mn-lt"/>
                <a:hlinkClick r:id="rId5"/>
              </a:rPr>
              <a:t>http://lin-group.cn/server/i6mAPred/data</a:t>
            </a:r>
            <a:r>
              <a:rPr lang="en-US" altLang="zh-TW" sz="1600" dirty="0">
                <a:ea typeface="+mn-lt"/>
                <a:cs typeface="+mn-lt"/>
              </a:rPr>
              <a:t>),</a:t>
            </a:r>
            <a:r>
              <a:rPr lang="zh-TW" altLang="en-US" sz="1600" dirty="0">
                <a:ea typeface="+mn-lt"/>
                <a:cs typeface="+mn-lt"/>
              </a:rPr>
              <a:t> </a:t>
            </a:r>
            <a:r>
              <a:rPr lang="en-US" altLang="zh-TW" sz="1600" dirty="0">
                <a:ea typeface="+mn-lt"/>
                <a:cs typeface="+mn-lt"/>
              </a:rPr>
              <a:t>which</a:t>
            </a:r>
            <a:r>
              <a:rPr lang="zh-TW" altLang="en-US" sz="1600" dirty="0">
                <a:ea typeface="+mn-lt"/>
                <a:cs typeface="+mn-lt"/>
              </a:rPr>
              <a:t> </a:t>
            </a:r>
            <a:r>
              <a:rPr lang="en-US" altLang="zh-TW" sz="1600" dirty="0">
                <a:ea typeface="+mn-lt"/>
                <a:cs typeface="+mn-lt"/>
              </a:rPr>
              <a:t>was</a:t>
            </a:r>
            <a:r>
              <a:rPr lang="zh-TW" altLang="en-US" sz="1600" dirty="0">
                <a:ea typeface="+mn-lt"/>
                <a:cs typeface="+mn-lt"/>
              </a:rPr>
              <a:t> </a:t>
            </a:r>
            <a:r>
              <a:rPr lang="en-US" altLang="zh-TW" sz="1600" dirty="0">
                <a:ea typeface="+mn-lt"/>
                <a:cs typeface="+mn-lt"/>
              </a:rPr>
              <a:t>constructed</a:t>
            </a:r>
            <a:r>
              <a:rPr lang="zh-TW" altLang="en-US" sz="1600" dirty="0">
                <a:ea typeface="+mn-lt"/>
                <a:cs typeface="+mn-lt"/>
              </a:rPr>
              <a:t> </a:t>
            </a:r>
            <a:r>
              <a:rPr lang="en-US" altLang="zh-TW" sz="1600" dirty="0">
                <a:ea typeface="+mn-lt"/>
                <a:cs typeface="+mn-lt"/>
              </a:rPr>
              <a:t>by</a:t>
            </a:r>
            <a:r>
              <a:rPr lang="zh-TW" altLang="en-US" sz="1600" dirty="0">
                <a:ea typeface="+mn-lt"/>
                <a:cs typeface="+mn-lt"/>
              </a:rPr>
              <a:t> </a:t>
            </a:r>
            <a:r>
              <a:rPr lang="en-US" altLang="zh-TW" sz="1600" dirty="0">
                <a:ea typeface="+mn-lt"/>
                <a:cs typeface="+mn-lt"/>
              </a:rPr>
              <a:t>Chen</a:t>
            </a:r>
            <a:r>
              <a:rPr lang="zh-TW" altLang="en-US" sz="1600" dirty="0">
                <a:ea typeface="+mn-lt"/>
                <a:cs typeface="+mn-lt"/>
              </a:rPr>
              <a:t> </a:t>
            </a:r>
            <a:r>
              <a:rPr lang="en-US" altLang="zh-TW" sz="1600" dirty="0">
                <a:ea typeface="+mn-lt"/>
                <a:cs typeface="+mn-lt"/>
              </a:rPr>
              <a:t>et</a:t>
            </a:r>
            <a:r>
              <a:rPr lang="zh-TW" altLang="en-US" sz="1600" dirty="0">
                <a:ea typeface="+mn-lt"/>
                <a:cs typeface="+mn-lt"/>
              </a:rPr>
              <a:t> </a:t>
            </a:r>
            <a:r>
              <a:rPr lang="en-US" altLang="zh-TW" sz="1600" dirty="0">
                <a:ea typeface="+mn-lt"/>
                <a:cs typeface="+mn-lt"/>
              </a:rPr>
              <a:t>al.</a:t>
            </a:r>
            <a:r>
              <a:rPr lang="zh-TW" altLang="en-US" sz="1600" dirty="0">
                <a:ea typeface="+mn-lt"/>
                <a:cs typeface="+mn-lt"/>
              </a:rPr>
              <a:t> </a:t>
            </a:r>
            <a:r>
              <a:rPr lang="en-US" altLang="zh-TW" sz="1600" dirty="0">
                <a:ea typeface="+mn-lt"/>
                <a:cs typeface="+mn-lt"/>
              </a:rPr>
              <a:t>,</a:t>
            </a:r>
            <a:r>
              <a:rPr lang="zh-TW" altLang="en-US" sz="1600" dirty="0">
                <a:ea typeface="+mn-lt"/>
                <a:cs typeface="+mn-lt"/>
              </a:rPr>
              <a:t> </a:t>
            </a:r>
            <a:r>
              <a:rPr lang="en-US" altLang="zh-TW" sz="1600" dirty="0">
                <a:ea typeface="+mn-lt"/>
                <a:cs typeface="+mn-lt"/>
              </a:rPr>
              <a:t>to</a:t>
            </a:r>
            <a:r>
              <a:rPr lang="zh-TW" altLang="en-US" sz="1600" dirty="0">
                <a:ea typeface="+mn-lt"/>
                <a:cs typeface="+mn-lt"/>
              </a:rPr>
              <a:t> </a:t>
            </a:r>
            <a:r>
              <a:rPr lang="en-US" altLang="zh-TW" sz="1600" dirty="0">
                <a:ea typeface="+mn-lt"/>
                <a:cs typeface="+mn-lt"/>
              </a:rPr>
              <a:t>show</a:t>
            </a:r>
            <a:r>
              <a:rPr lang="zh-TW" altLang="en-US" sz="1600" dirty="0">
                <a:ea typeface="+mn-lt"/>
                <a:cs typeface="+mn-lt"/>
              </a:rPr>
              <a:t> </a:t>
            </a:r>
            <a:r>
              <a:rPr lang="en-US" altLang="zh-TW" sz="1600" dirty="0">
                <a:ea typeface="+mn-lt"/>
                <a:cs typeface="+mn-lt"/>
              </a:rPr>
              <a:t>the</a:t>
            </a:r>
            <a:r>
              <a:rPr lang="zh-TW" altLang="en-US" sz="1600" dirty="0">
                <a:ea typeface="+mn-lt"/>
                <a:cs typeface="+mn-lt"/>
              </a:rPr>
              <a:t> </a:t>
            </a:r>
            <a:r>
              <a:rPr lang="en-US" altLang="zh-TW" sz="1600" dirty="0">
                <a:ea typeface="+mn-lt"/>
                <a:cs typeface="+mn-lt"/>
              </a:rPr>
              <a:t>efficiency</a:t>
            </a:r>
            <a:r>
              <a:rPr lang="zh-TW" altLang="en-US" sz="1600" dirty="0">
                <a:ea typeface="+mn-lt"/>
                <a:cs typeface="+mn-lt"/>
              </a:rPr>
              <a:t> </a:t>
            </a:r>
            <a:r>
              <a:rPr lang="en-US" altLang="zh-TW" sz="1600" dirty="0">
                <a:ea typeface="+mn-lt"/>
                <a:cs typeface="+mn-lt"/>
              </a:rPr>
              <a:t>of</a:t>
            </a:r>
            <a:r>
              <a:rPr lang="zh-TW" altLang="en-US" sz="1600" dirty="0">
                <a:ea typeface="+mn-lt"/>
                <a:cs typeface="+mn-lt"/>
              </a:rPr>
              <a:t> </a:t>
            </a:r>
            <a:r>
              <a:rPr lang="en-US" altLang="zh-TW" sz="1600" dirty="0">
                <a:ea typeface="+mn-lt"/>
                <a:cs typeface="+mn-lt"/>
              </a:rPr>
              <a:t>the</a:t>
            </a:r>
            <a:r>
              <a:rPr lang="zh-TW" altLang="en-US" sz="1600" dirty="0">
                <a:ea typeface="+mn-lt"/>
                <a:cs typeface="+mn-lt"/>
              </a:rPr>
              <a:t> </a:t>
            </a:r>
            <a:r>
              <a:rPr lang="en-US" altLang="zh-TW" sz="1600" dirty="0">
                <a:ea typeface="+mn-lt"/>
                <a:cs typeface="+mn-lt"/>
              </a:rPr>
              <a:t>proposed</a:t>
            </a:r>
            <a:r>
              <a:rPr lang="zh-TW" altLang="en-US" sz="1600" dirty="0">
                <a:ea typeface="+mn-lt"/>
                <a:cs typeface="+mn-lt"/>
              </a:rPr>
              <a:t> </a:t>
            </a:r>
            <a:r>
              <a:rPr lang="en-US" altLang="zh-TW" sz="1600" dirty="0">
                <a:ea typeface="+mn-lt"/>
                <a:cs typeface="+mn-lt"/>
              </a:rPr>
              <a:t>prediction model.</a:t>
            </a:r>
            <a:r>
              <a:rPr lang="zh-TW" altLang="en-US" sz="1600" dirty="0">
                <a:ea typeface="+mn-lt"/>
                <a:cs typeface="+mn-lt"/>
              </a:rPr>
              <a:t> </a:t>
            </a:r>
            <a:r>
              <a:rPr lang="en-US" sz="1600" dirty="0">
                <a:ea typeface="+mn-lt"/>
                <a:cs typeface="+mn-lt"/>
              </a:rPr>
              <a:t>The</a:t>
            </a:r>
            <a:r>
              <a:rPr lang="zh-TW" altLang="en-US" sz="1600" dirty="0">
                <a:ea typeface="+mn-lt"/>
                <a:cs typeface="+mn-lt"/>
              </a:rPr>
              <a:t> </a:t>
            </a:r>
            <a:r>
              <a:rPr lang="en-US" sz="1600" dirty="0">
                <a:ea typeface="+mn-lt"/>
                <a:cs typeface="+mn-lt"/>
              </a:rPr>
              <a:t>length</a:t>
            </a:r>
            <a:r>
              <a:rPr lang="zh-TW" altLang="en-US" sz="1600" dirty="0">
                <a:ea typeface="+mn-lt"/>
                <a:cs typeface="+mn-lt"/>
              </a:rPr>
              <a:t> </a:t>
            </a:r>
            <a:r>
              <a:rPr lang="en-US" sz="1600" dirty="0">
                <a:ea typeface="+mn-lt"/>
                <a:cs typeface="+mn-lt"/>
              </a:rPr>
              <a:t>of</a:t>
            </a:r>
            <a:r>
              <a:rPr lang="zh-TW" altLang="en-US" sz="1600" dirty="0">
                <a:ea typeface="+mn-lt"/>
                <a:cs typeface="+mn-lt"/>
              </a:rPr>
              <a:t> </a:t>
            </a:r>
            <a:r>
              <a:rPr lang="en-US" sz="1600" dirty="0">
                <a:ea typeface="+mn-lt"/>
                <a:cs typeface="+mn-lt"/>
              </a:rPr>
              <a:t>all</a:t>
            </a:r>
            <a:r>
              <a:rPr lang="zh-TW" altLang="en-US" sz="1600" dirty="0">
                <a:ea typeface="+mn-lt"/>
                <a:cs typeface="+mn-lt"/>
              </a:rPr>
              <a:t> </a:t>
            </a:r>
            <a:r>
              <a:rPr lang="en-US" sz="1600" dirty="0">
                <a:ea typeface="+mn-lt"/>
                <a:cs typeface="+mn-lt"/>
              </a:rPr>
              <a:t>samples</a:t>
            </a:r>
            <a:r>
              <a:rPr lang="en-US" altLang="zh-TW" sz="1600" dirty="0">
                <a:ea typeface="+mn-lt"/>
                <a:cs typeface="+mn-lt"/>
              </a:rPr>
              <a:t> </a:t>
            </a:r>
            <a:r>
              <a:rPr lang="en-US" sz="1600" dirty="0">
                <a:ea typeface="+mn-lt"/>
                <a:cs typeface="+mn-lt"/>
              </a:rPr>
              <a:t>is</a:t>
            </a:r>
            <a:r>
              <a:rPr lang="zh-TW" altLang="en-US" sz="1600" dirty="0">
                <a:ea typeface="+mn-lt"/>
                <a:cs typeface="+mn-lt"/>
              </a:rPr>
              <a:t> </a:t>
            </a:r>
            <a:r>
              <a:rPr lang="en-US" sz="1600" dirty="0">
                <a:ea typeface="+mn-lt"/>
                <a:cs typeface="+mn-lt"/>
              </a:rPr>
              <a:t>41bp</a:t>
            </a:r>
            <a:r>
              <a:rPr lang="zh-TW" altLang="en-US" sz="1600" dirty="0">
                <a:ea typeface="+mn-lt"/>
                <a:cs typeface="+mn-lt"/>
              </a:rPr>
              <a:t> </a:t>
            </a:r>
            <a:r>
              <a:rPr lang="en-US" sz="1600" dirty="0">
                <a:ea typeface="+mn-lt"/>
                <a:cs typeface="+mn-lt"/>
              </a:rPr>
              <a:t>long</a:t>
            </a:r>
            <a:r>
              <a:rPr lang="zh-TW" altLang="en-US" sz="1600" dirty="0">
                <a:ea typeface="+mn-lt"/>
                <a:cs typeface="+mn-lt"/>
              </a:rPr>
              <a:t> </a:t>
            </a:r>
            <a:r>
              <a:rPr lang="en-US" sz="1600" dirty="0">
                <a:ea typeface="+mn-lt"/>
                <a:cs typeface="+mn-lt"/>
              </a:rPr>
              <a:t>with</a:t>
            </a:r>
            <a:r>
              <a:rPr lang="zh-TW" altLang="en-US" sz="1600" dirty="0">
                <a:ea typeface="+mn-lt"/>
                <a:cs typeface="+mn-lt"/>
              </a:rPr>
              <a:t> </a:t>
            </a:r>
            <a:r>
              <a:rPr lang="en-US" sz="1600" dirty="0">
                <a:ea typeface="+mn-lt"/>
                <a:cs typeface="+mn-lt"/>
              </a:rPr>
              <a:t>the</a:t>
            </a:r>
            <a:r>
              <a:rPr lang="zh-TW" altLang="en-US" sz="1600" dirty="0">
                <a:ea typeface="+mn-lt"/>
                <a:cs typeface="+mn-lt"/>
              </a:rPr>
              <a:t> </a:t>
            </a:r>
            <a:r>
              <a:rPr lang="en-US" sz="1600" dirty="0">
                <a:ea typeface="+mn-lt"/>
                <a:cs typeface="+mn-lt"/>
              </a:rPr>
              <a:t>6</a:t>
            </a:r>
            <a:r>
              <a:rPr lang="zh-TW" altLang="en-US" sz="1600" dirty="0">
                <a:ea typeface="+mn-lt"/>
                <a:cs typeface="+mn-lt"/>
              </a:rPr>
              <a:t> </a:t>
            </a:r>
            <a:r>
              <a:rPr lang="en-US" sz="1600" dirty="0">
                <a:ea typeface="+mn-lt"/>
                <a:cs typeface="+mn-lt"/>
              </a:rPr>
              <a:t>mA</a:t>
            </a:r>
            <a:r>
              <a:rPr lang="zh-TW" altLang="en-US" sz="1600" dirty="0">
                <a:ea typeface="+mn-lt"/>
                <a:cs typeface="+mn-lt"/>
              </a:rPr>
              <a:t> </a:t>
            </a:r>
            <a:r>
              <a:rPr lang="en-US" sz="1600" dirty="0">
                <a:ea typeface="+mn-lt"/>
                <a:cs typeface="+mn-lt"/>
              </a:rPr>
              <a:t>site</a:t>
            </a:r>
            <a:r>
              <a:rPr lang="zh-TW" altLang="en-US" sz="1600" dirty="0">
                <a:ea typeface="+mn-lt"/>
                <a:cs typeface="+mn-lt"/>
              </a:rPr>
              <a:t> </a:t>
            </a:r>
            <a:r>
              <a:rPr lang="en-US" sz="1600" dirty="0">
                <a:ea typeface="+mn-lt"/>
                <a:cs typeface="+mn-lt"/>
              </a:rPr>
              <a:t>in</a:t>
            </a:r>
            <a:r>
              <a:rPr lang="zh-TW" altLang="en-US" sz="1600" dirty="0">
                <a:ea typeface="+mn-lt"/>
                <a:cs typeface="+mn-lt"/>
              </a:rPr>
              <a:t>  </a:t>
            </a:r>
            <a:r>
              <a:rPr lang="en-US" sz="1600" dirty="0">
                <a:ea typeface="+mn-lt"/>
                <a:cs typeface="+mn-lt"/>
              </a:rPr>
              <a:t>the</a:t>
            </a:r>
            <a:r>
              <a:rPr lang="zh-TW" altLang="en-US" sz="1600" dirty="0">
                <a:ea typeface="+mn-lt"/>
                <a:cs typeface="+mn-lt"/>
              </a:rPr>
              <a:t> </a:t>
            </a:r>
            <a:r>
              <a:rPr lang="en-US" sz="1600" dirty="0">
                <a:ea typeface="+mn-lt"/>
                <a:cs typeface="+mn-lt"/>
              </a:rPr>
              <a:t>center.</a:t>
            </a:r>
            <a:r>
              <a:rPr lang="zh-TW" altLang="en-US" sz="1600" dirty="0">
                <a:ea typeface="+mn-lt"/>
                <a:cs typeface="+mn-lt"/>
              </a:rPr>
              <a:t> </a:t>
            </a:r>
            <a:endParaRPr lang="en-US" sz="1600" dirty="0">
              <a:ea typeface="+mn-lt"/>
              <a:cs typeface="+mn-lt"/>
            </a:endParaRPr>
          </a:p>
          <a:p>
            <a:pPr>
              <a:buClr>
                <a:srgbClr val="9E3611"/>
              </a:buClr>
            </a:pPr>
            <a:r>
              <a:rPr lang="en-US" altLang="zh-TW" sz="1600" dirty="0">
                <a:ea typeface="+mn-lt"/>
                <a:cs typeface="+mn-lt"/>
              </a:rPr>
              <a:t>The</a:t>
            </a:r>
            <a:r>
              <a:rPr lang="zh-TW" sz="1600" dirty="0">
                <a:ea typeface="+mn-lt"/>
                <a:cs typeface="+mn-lt"/>
              </a:rPr>
              <a:t> </a:t>
            </a:r>
            <a:r>
              <a:rPr lang="en-US" altLang="zh-TW" sz="1600" dirty="0">
                <a:ea typeface="+mn-lt"/>
                <a:cs typeface="+mn-lt"/>
              </a:rPr>
              <a:t>dataset</a:t>
            </a:r>
            <a:r>
              <a:rPr lang="zh-TW" sz="1600" dirty="0">
                <a:ea typeface="+mn-lt"/>
                <a:cs typeface="+mn-lt"/>
              </a:rPr>
              <a:t> </a:t>
            </a:r>
            <a:r>
              <a:rPr lang="en-US" altLang="zh-TW" sz="1600" dirty="0">
                <a:ea typeface="+mn-lt"/>
                <a:cs typeface="+mn-lt"/>
              </a:rPr>
              <a:t>is</a:t>
            </a:r>
            <a:r>
              <a:rPr lang="zh-TW" sz="1600" dirty="0">
                <a:ea typeface="+mn-lt"/>
                <a:cs typeface="+mn-lt"/>
              </a:rPr>
              <a:t> </a:t>
            </a:r>
            <a:r>
              <a:rPr lang="en-US" altLang="zh-TW" sz="1600" dirty="0">
                <a:ea typeface="+mn-lt"/>
                <a:cs typeface="+mn-lt"/>
              </a:rPr>
              <a:t>divided</a:t>
            </a:r>
            <a:r>
              <a:rPr lang="zh-TW" sz="1600" dirty="0">
                <a:ea typeface="+mn-lt"/>
                <a:cs typeface="+mn-lt"/>
              </a:rPr>
              <a:t> </a:t>
            </a:r>
            <a:r>
              <a:rPr lang="en-US" altLang="zh-TW" sz="1600" dirty="0">
                <a:ea typeface="+mn-lt"/>
                <a:cs typeface="+mn-lt"/>
              </a:rPr>
              <a:t>as</a:t>
            </a:r>
            <a:r>
              <a:rPr lang="zh-TW" sz="1600" dirty="0">
                <a:ea typeface="+mn-lt"/>
                <a:cs typeface="+mn-lt"/>
              </a:rPr>
              <a:t> </a:t>
            </a:r>
            <a:r>
              <a:rPr lang="en-US" altLang="zh-TW" sz="1600" dirty="0">
                <a:ea typeface="+mn-lt"/>
                <a:cs typeface="+mn-lt"/>
              </a:rPr>
              <a:t>70%</a:t>
            </a:r>
            <a:r>
              <a:rPr lang="zh-TW" sz="1600" dirty="0">
                <a:ea typeface="+mn-lt"/>
                <a:cs typeface="+mn-lt"/>
              </a:rPr>
              <a:t> </a:t>
            </a:r>
            <a:r>
              <a:rPr lang="en-US" altLang="zh-TW" sz="1600" dirty="0">
                <a:ea typeface="+mn-lt"/>
                <a:cs typeface="+mn-lt"/>
              </a:rPr>
              <a:t>training,</a:t>
            </a:r>
            <a:r>
              <a:rPr lang="zh-TW" sz="1600" dirty="0">
                <a:ea typeface="+mn-lt"/>
                <a:cs typeface="+mn-lt"/>
              </a:rPr>
              <a:t> </a:t>
            </a:r>
            <a:r>
              <a:rPr lang="en-US" altLang="zh-TW" sz="1600" dirty="0">
                <a:ea typeface="+mn-lt"/>
                <a:cs typeface="+mn-lt"/>
              </a:rPr>
              <a:t>10%</a:t>
            </a:r>
            <a:r>
              <a:rPr lang="zh-TW" sz="1600" dirty="0">
                <a:ea typeface="+mn-lt"/>
                <a:cs typeface="+mn-lt"/>
              </a:rPr>
              <a:t> </a:t>
            </a:r>
            <a:r>
              <a:rPr lang="en-US" altLang="zh-TW" sz="1600" dirty="0">
                <a:ea typeface="+mn-lt"/>
                <a:cs typeface="+mn-lt"/>
              </a:rPr>
              <a:t>validation</a:t>
            </a:r>
            <a:r>
              <a:rPr lang="zh-TW" sz="1600" dirty="0">
                <a:ea typeface="+mn-lt"/>
                <a:cs typeface="+mn-lt"/>
              </a:rPr>
              <a:t> </a:t>
            </a:r>
            <a:r>
              <a:rPr lang="en-US" altLang="zh-TW" sz="1600" dirty="0">
                <a:ea typeface="+mn-lt"/>
                <a:cs typeface="+mn-lt"/>
              </a:rPr>
              <a:t>and</a:t>
            </a:r>
            <a:r>
              <a:rPr lang="zh-TW" sz="1600" dirty="0">
                <a:ea typeface="+mn-lt"/>
                <a:cs typeface="+mn-lt"/>
              </a:rPr>
              <a:t> </a:t>
            </a:r>
            <a:r>
              <a:rPr lang="en-US" altLang="zh-TW" sz="1600" dirty="0">
                <a:ea typeface="+mn-lt"/>
                <a:cs typeface="+mn-lt"/>
              </a:rPr>
              <a:t>20%</a:t>
            </a:r>
            <a:r>
              <a:rPr lang="zh-TW" sz="1600" dirty="0">
                <a:ea typeface="+mn-lt"/>
                <a:cs typeface="+mn-lt"/>
              </a:rPr>
              <a:t> </a:t>
            </a:r>
            <a:r>
              <a:rPr lang="en-US" altLang="zh-TW" sz="1600" dirty="0">
                <a:ea typeface="+mn-lt"/>
                <a:cs typeface="+mn-lt"/>
              </a:rPr>
              <a:t>testing.</a:t>
            </a:r>
            <a:endParaRPr lang="zh-TW" altLang="en-US" sz="1600" dirty="0">
              <a:ea typeface="+mn-lt"/>
              <a:cs typeface="+mn-lt"/>
            </a:endParaRPr>
          </a:p>
          <a:p>
            <a:pPr>
              <a:buClr>
                <a:srgbClr val="9E3611"/>
              </a:buClr>
            </a:pPr>
            <a:endParaRPr lang="zh-TW" altLang="en-US" sz="1600" dirty="0"/>
          </a:p>
          <a:p>
            <a:pPr>
              <a:buClr>
                <a:srgbClr val="9E3611"/>
              </a:buClr>
            </a:pPr>
            <a:endParaRPr lang="en-US" sz="1600" dirty="0"/>
          </a:p>
        </p:txBody>
      </p:sp>
      <p:grpSp>
        <p:nvGrpSpPr>
          <p:cNvPr id="17" name="Group 16">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8" name="Oval 17">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投影片編號版面配置區 3">
            <a:extLst>
              <a:ext uri="{FF2B5EF4-FFF2-40B4-BE49-F238E27FC236}">
                <a16:creationId xmlns:a16="http://schemas.microsoft.com/office/drawing/2014/main" id="{CC646F11-CB16-BD7F-DDB3-A41354D3FA31}"/>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dirty="0"/>
              <a:pPr>
                <a:spcAft>
                  <a:spcPts val="600"/>
                </a:spcAft>
              </a:pPr>
              <a:t>11</a:t>
            </a:fld>
            <a:endParaRPr lang="en-US"/>
          </a:p>
        </p:txBody>
      </p:sp>
      <p:graphicFrame>
        <p:nvGraphicFramePr>
          <p:cNvPr id="10" name="表格 9">
            <a:extLst>
              <a:ext uri="{FF2B5EF4-FFF2-40B4-BE49-F238E27FC236}">
                <a16:creationId xmlns:a16="http://schemas.microsoft.com/office/drawing/2014/main" id="{4AFCA386-BB88-A37E-E838-C4DBFF2DAF40}"/>
              </a:ext>
            </a:extLst>
          </p:cNvPr>
          <p:cNvGraphicFramePr>
            <a:graphicFrameLocks noGrp="1"/>
          </p:cNvGraphicFramePr>
          <p:nvPr>
            <p:extLst>
              <p:ext uri="{D42A27DB-BD31-4B8C-83A1-F6EECF244321}">
                <p14:modId xmlns:p14="http://schemas.microsoft.com/office/powerpoint/2010/main" val="3678309790"/>
              </p:ext>
            </p:extLst>
          </p:nvPr>
        </p:nvGraphicFramePr>
        <p:xfrm>
          <a:off x="332153" y="5744307"/>
          <a:ext cx="7213386" cy="731520"/>
        </p:xfrm>
        <a:graphic>
          <a:graphicData uri="http://schemas.openxmlformats.org/drawingml/2006/table">
            <a:tbl>
              <a:tblPr firstRow="1" bandRow="1">
                <a:tableStyleId>{5C22544A-7EE6-4342-B048-85BDC9FD1C3A}</a:tableStyleId>
              </a:tblPr>
              <a:tblGrid>
                <a:gridCol w="2404462">
                  <a:extLst>
                    <a:ext uri="{9D8B030D-6E8A-4147-A177-3AD203B41FA5}">
                      <a16:colId xmlns:a16="http://schemas.microsoft.com/office/drawing/2014/main" val="539043385"/>
                    </a:ext>
                  </a:extLst>
                </a:gridCol>
                <a:gridCol w="2404462">
                  <a:extLst>
                    <a:ext uri="{9D8B030D-6E8A-4147-A177-3AD203B41FA5}">
                      <a16:colId xmlns:a16="http://schemas.microsoft.com/office/drawing/2014/main" val="4201400463"/>
                    </a:ext>
                  </a:extLst>
                </a:gridCol>
                <a:gridCol w="2404462">
                  <a:extLst>
                    <a:ext uri="{9D8B030D-6E8A-4147-A177-3AD203B41FA5}">
                      <a16:colId xmlns:a16="http://schemas.microsoft.com/office/drawing/2014/main" val="2507738424"/>
                    </a:ext>
                  </a:extLst>
                </a:gridCol>
              </a:tblGrid>
              <a:tr h="332423">
                <a:tc>
                  <a:txBody>
                    <a:bodyPr/>
                    <a:lstStyle/>
                    <a:p>
                      <a:pPr algn="ctr" fontAlgn="base"/>
                      <a:r>
                        <a:rPr lang="af-ZA" altLang="zh-TW" sz="1800" dirty="0" err="1">
                          <a:effectLst/>
                        </a:rPr>
                        <a:t>Species</a:t>
                      </a:r>
                      <a:r>
                        <a:rPr lang="af-ZA" sz="1800" dirty="0">
                          <a:effectLst/>
                        </a:rPr>
                        <a:t>​</a:t>
                      </a:r>
                      <a:endParaRPr lang="af-ZA" b="1" dirty="0">
                        <a:solidFill>
                          <a:srgbClr val="FFFFFF"/>
                        </a:solidFill>
                        <a:effectLst/>
                      </a:endParaRPr>
                    </a:p>
                  </a:txBody>
                  <a:tcPr/>
                </a:tc>
                <a:tc>
                  <a:txBody>
                    <a:bodyPr/>
                    <a:lstStyle/>
                    <a:p>
                      <a:pPr algn="ctr" fontAlgn="base"/>
                      <a:r>
                        <a:rPr lang="af-ZA" altLang="zh-TW" sz="1800" dirty="0" err="1">
                          <a:effectLst/>
                        </a:rPr>
                        <a:t>Positive</a:t>
                      </a:r>
                      <a:r>
                        <a:rPr lang="af-ZA" altLang="zh-TW" sz="1800" dirty="0">
                          <a:effectLst/>
                        </a:rPr>
                        <a:t>​</a:t>
                      </a:r>
                      <a:endParaRPr lang="af-ZA" altLang="zh-TW" b="1" dirty="0">
                        <a:solidFill>
                          <a:srgbClr val="FFFFFF"/>
                        </a:solidFill>
                        <a:effectLst/>
                      </a:endParaRPr>
                    </a:p>
                  </a:txBody>
                  <a:tcPr/>
                </a:tc>
                <a:tc>
                  <a:txBody>
                    <a:bodyPr/>
                    <a:lstStyle/>
                    <a:p>
                      <a:pPr algn="ctr" fontAlgn="base"/>
                      <a:r>
                        <a:rPr lang="af-ZA" altLang="zh-TW" sz="1800" dirty="0" err="1">
                          <a:effectLst/>
                        </a:rPr>
                        <a:t>Negative</a:t>
                      </a:r>
                      <a:r>
                        <a:rPr lang="af-ZA" sz="1800" dirty="0">
                          <a:effectLst/>
                        </a:rPr>
                        <a:t>​</a:t>
                      </a:r>
                      <a:endParaRPr lang="af-ZA" b="1" dirty="0">
                        <a:solidFill>
                          <a:srgbClr val="FFFFFF"/>
                        </a:solidFill>
                        <a:effectLst/>
                      </a:endParaRPr>
                    </a:p>
                  </a:txBody>
                  <a:tcPr/>
                </a:tc>
                <a:extLst>
                  <a:ext uri="{0D108BD9-81ED-4DB2-BD59-A6C34878D82A}">
                    <a16:rowId xmlns:a16="http://schemas.microsoft.com/office/drawing/2014/main" val="1065645173"/>
                  </a:ext>
                </a:extLst>
              </a:tr>
              <a:tr h="341408">
                <a:tc>
                  <a:txBody>
                    <a:bodyPr/>
                    <a:lstStyle/>
                    <a:p>
                      <a:pPr algn="ctr" fontAlgn="base"/>
                      <a:r>
                        <a:rPr lang="af-ZA" altLang="zh-TW" sz="1800" dirty="0">
                          <a:effectLst/>
                        </a:rPr>
                        <a:t>Rice</a:t>
                      </a:r>
                      <a:r>
                        <a:rPr lang="af-ZA" sz="1800" dirty="0">
                          <a:effectLst/>
                        </a:rPr>
                        <a:t>​</a:t>
                      </a:r>
                      <a:endParaRPr lang="af-ZA" dirty="0">
                        <a:effectLst/>
                      </a:endParaRPr>
                    </a:p>
                  </a:txBody>
                  <a:tcPr/>
                </a:tc>
                <a:tc>
                  <a:txBody>
                    <a:bodyPr/>
                    <a:lstStyle/>
                    <a:p>
                      <a:pPr algn="ctr" fontAlgn="base"/>
                      <a:r>
                        <a:rPr lang="en-US" altLang="zh-TW" sz="1800" dirty="0">
                          <a:effectLst/>
                        </a:rPr>
                        <a:t>880</a:t>
                      </a:r>
                      <a:r>
                        <a:rPr lang="zh-TW" altLang="en-US" sz="1800">
                          <a:effectLst/>
                        </a:rPr>
                        <a:t>​</a:t>
                      </a:r>
                      <a:endParaRPr lang="zh-TW" altLang="en-US">
                        <a:effectLst/>
                      </a:endParaRPr>
                    </a:p>
                  </a:txBody>
                  <a:tcPr/>
                </a:tc>
                <a:tc>
                  <a:txBody>
                    <a:bodyPr/>
                    <a:lstStyle/>
                    <a:p>
                      <a:pPr algn="ctr" fontAlgn="base"/>
                      <a:r>
                        <a:rPr lang="en-US" altLang="zh-TW" sz="1800" dirty="0">
                          <a:effectLst/>
                        </a:rPr>
                        <a:t>880</a:t>
                      </a:r>
                      <a:r>
                        <a:rPr lang="zh-TW" altLang="en-US" sz="1800">
                          <a:effectLst/>
                        </a:rPr>
                        <a:t>​</a:t>
                      </a:r>
                      <a:endParaRPr lang="zh-TW" altLang="en-US">
                        <a:effectLst/>
                      </a:endParaRPr>
                    </a:p>
                  </a:txBody>
                  <a:tcPr/>
                </a:tc>
                <a:extLst>
                  <a:ext uri="{0D108BD9-81ED-4DB2-BD59-A6C34878D82A}">
                    <a16:rowId xmlns:a16="http://schemas.microsoft.com/office/drawing/2014/main" val="80849831"/>
                  </a:ext>
                </a:extLst>
              </a:tr>
            </a:tbl>
          </a:graphicData>
        </a:graphic>
      </p:graphicFrame>
    </p:spTree>
    <p:extLst>
      <p:ext uri="{BB962C8B-B14F-4D97-AF65-F5344CB8AC3E}">
        <p14:creationId xmlns:p14="http://schemas.microsoft.com/office/powerpoint/2010/main" val="40784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A1C033-FED5-AF87-4277-018A25D10F4A}"/>
              </a:ext>
            </a:extLst>
          </p:cNvPr>
          <p:cNvSpPr>
            <a:spLocks noGrp="1"/>
          </p:cNvSpPr>
          <p:nvPr>
            <p:ph type="title"/>
          </p:nvPr>
        </p:nvSpPr>
        <p:spPr/>
        <p:txBody>
          <a:bodyPr/>
          <a:lstStyle/>
          <a:p>
            <a:r>
              <a:rPr lang="zh-TW" altLang="en-US">
                <a:ea typeface="微軟正黑體"/>
              </a:rPr>
              <a:t>outline</a:t>
            </a:r>
            <a:endParaRPr lang="zh-TW" altLang="en-US"/>
          </a:p>
        </p:txBody>
      </p:sp>
      <p:sp>
        <p:nvSpPr>
          <p:cNvPr id="3" name="內容版面配置區 2">
            <a:extLst>
              <a:ext uri="{FF2B5EF4-FFF2-40B4-BE49-F238E27FC236}">
                <a16:creationId xmlns:a16="http://schemas.microsoft.com/office/drawing/2014/main" id="{AD06D7EB-CB96-43C8-FE50-393E2FA28092}"/>
              </a:ext>
            </a:extLst>
          </p:cNvPr>
          <p:cNvSpPr>
            <a:spLocks noGrp="1"/>
          </p:cNvSpPr>
          <p:nvPr>
            <p:ph idx="1"/>
          </p:nvPr>
        </p:nvSpPr>
        <p:spPr/>
        <p:txBody>
          <a:bodyPr vert="horz" lIns="91440" tIns="45720" rIns="91440" bIns="45720" rtlCol="0" anchor="t">
            <a:normAutofit/>
          </a:bodyPr>
          <a:lstStyle/>
          <a:p>
            <a:r>
              <a:rPr lang="zh-TW" altLang="en-US">
                <a:solidFill>
                  <a:schemeClr val="bg1">
                    <a:lumMod val="65000"/>
                  </a:schemeClr>
                </a:solidFill>
              </a:rPr>
              <a:t>Introduction</a:t>
            </a:r>
            <a:endParaRPr lang="zh-TW">
              <a:solidFill>
                <a:schemeClr val="bg1">
                  <a:lumMod val="65000"/>
                </a:schemeClr>
              </a:solidFill>
            </a:endParaRPr>
          </a:p>
          <a:p>
            <a:pPr>
              <a:buClr>
                <a:srgbClr val="9E3611"/>
              </a:buClr>
            </a:pPr>
            <a:r>
              <a:rPr lang="zh-TW" altLang="en-US">
                <a:solidFill>
                  <a:schemeClr val="bg1">
                    <a:lumMod val="65000"/>
                  </a:schemeClr>
                </a:solidFill>
              </a:rPr>
              <a:t>Datasets</a:t>
            </a:r>
          </a:p>
          <a:p>
            <a:pPr>
              <a:buClr>
                <a:srgbClr val="9E3611"/>
              </a:buClr>
            </a:pPr>
            <a:r>
              <a:rPr lang="zh-TW" altLang="en-US"/>
              <a:t>Model</a:t>
            </a:r>
          </a:p>
          <a:p>
            <a:pPr>
              <a:buClr>
                <a:srgbClr val="9E3611"/>
              </a:buClr>
            </a:pPr>
            <a:r>
              <a:rPr lang="zh-TW" altLang="en-US">
                <a:solidFill>
                  <a:schemeClr val="bg1">
                    <a:lumMod val="65000"/>
                  </a:schemeClr>
                </a:solidFill>
              </a:rPr>
              <a:t>Evaluate</a:t>
            </a:r>
          </a:p>
          <a:p>
            <a:pPr>
              <a:buClr>
                <a:srgbClr val="9E3611"/>
              </a:buClr>
            </a:pPr>
            <a:r>
              <a:rPr lang="zh-TW" altLang="en-US">
                <a:solidFill>
                  <a:schemeClr val="bg1">
                    <a:lumMod val="65000"/>
                  </a:schemeClr>
                </a:solidFill>
              </a:rPr>
              <a:t>Result</a:t>
            </a:r>
            <a:endParaRPr lang="zh-TW" altLang="en-US" dirty="0">
              <a:solidFill>
                <a:schemeClr val="bg1">
                  <a:lumMod val="65000"/>
                </a:schemeClr>
              </a:solidFill>
            </a:endParaRPr>
          </a:p>
          <a:p>
            <a:pPr>
              <a:buClr>
                <a:srgbClr val="9E3611"/>
              </a:buClr>
            </a:pPr>
            <a:endParaRPr lang="zh-TW" altLang="en-US" dirty="0"/>
          </a:p>
        </p:txBody>
      </p:sp>
      <p:sp>
        <p:nvSpPr>
          <p:cNvPr id="4" name="投影片編號版面配置區 3">
            <a:extLst>
              <a:ext uri="{FF2B5EF4-FFF2-40B4-BE49-F238E27FC236}">
                <a16:creationId xmlns:a16="http://schemas.microsoft.com/office/drawing/2014/main" id="{F5C002B5-0D16-F145-8CAE-CF8F4ED6209F}"/>
              </a:ext>
            </a:extLst>
          </p:cNvPr>
          <p:cNvSpPr>
            <a:spLocks noGrp="1"/>
          </p:cNvSpPr>
          <p:nvPr>
            <p:ph type="sldNum" sz="quarter" idx="12"/>
          </p:nvPr>
        </p:nvSpPr>
        <p:spPr/>
        <p:txBody>
          <a:bodyPr/>
          <a:lstStyle/>
          <a:p>
            <a:fld id="{4FAB73BC-B049-4115-A692-8D63A059BFB8}" type="slidenum">
              <a:rPr lang="en-US" dirty="0"/>
              <a:t>12</a:t>
            </a:fld>
            <a:endParaRPr lang="zh-TW" altLang="en-US"/>
          </a:p>
        </p:txBody>
      </p:sp>
    </p:spTree>
    <p:extLst>
      <p:ext uri="{BB962C8B-B14F-4D97-AF65-F5344CB8AC3E}">
        <p14:creationId xmlns:p14="http://schemas.microsoft.com/office/powerpoint/2010/main" val="1409889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3E3B4F-F4A4-5F73-B37A-5DBC550661E4}"/>
              </a:ext>
            </a:extLst>
          </p:cNvPr>
          <p:cNvSpPr>
            <a:spLocks noGrp="1"/>
          </p:cNvSpPr>
          <p:nvPr>
            <p:ph type="title"/>
          </p:nvPr>
        </p:nvSpPr>
        <p:spPr/>
        <p:txBody>
          <a:bodyPr/>
          <a:lstStyle/>
          <a:p>
            <a:r>
              <a:rPr lang="zh-TW" altLang="en-US">
                <a:ea typeface="微軟正黑體"/>
              </a:rPr>
              <a:t>model</a:t>
            </a:r>
            <a:endParaRPr lang="zh-TW" altLang="en-US"/>
          </a:p>
        </p:txBody>
      </p:sp>
      <p:pic>
        <p:nvPicPr>
          <p:cNvPr id="5" name="圖片 5">
            <a:extLst>
              <a:ext uri="{FF2B5EF4-FFF2-40B4-BE49-F238E27FC236}">
                <a16:creationId xmlns:a16="http://schemas.microsoft.com/office/drawing/2014/main" id="{42C05571-1133-46D4-FDD3-2D54DC220208}"/>
              </a:ext>
            </a:extLst>
          </p:cNvPr>
          <p:cNvPicPr>
            <a:picLocks noGrp="1" noChangeAspect="1"/>
          </p:cNvPicPr>
          <p:nvPr>
            <p:ph idx="1"/>
          </p:nvPr>
        </p:nvPicPr>
        <p:blipFill>
          <a:blip r:embed="rId2"/>
          <a:stretch>
            <a:fillRect/>
          </a:stretch>
        </p:blipFill>
        <p:spPr>
          <a:xfrm>
            <a:off x="2343934" y="2121408"/>
            <a:ext cx="7510228" cy="4050792"/>
          </a:xfrm>
        </p:spPr>
      </p:pic>
      <p:sp>
        <p:nvSpPr>
          <p:cNvPr id="4" name="投影片編號版面配置區 3">
            <a:extLst>
              <a:ext uri="{FF2B5EF4-FFF2-40B4-BE49-F238E27FC236}">
                <a16:creationId xmlns:a16="http://schemas.microsoft.com/office/drawing/2014/main" id="{75C9CD28-1816-88CE-A28E-A69AF96935F9}"/>
              </a:ext>
            </a:extLst>
          </p:cNvPr>
          <p:cNvSpPr>
            <a:spLocks noGrp="1"/>
          </p:cNvSpPr>
          <p:nvPr>
            <p:ph type="sldNum" sz="quarter" idx="12"/>
          </p:nvPr>
        </p:nvSpPr>
        <p:spPr/>
        <p:txBody>
          <a:bodyPr/>
          <a:lstStyle/>
          <a:p>
            <a:fld id="{4FAB73BC-B049-4115-A692-8D63A059BFB8}" type="slidenum">
              <a:rPr lang="en-US" dirty="0"/>
              <a:t>13</a:t>
            </a:fld>
            <a:endParaRPr lang="en-US" dirty="0"/>
          </a:p>
        </p:txBody>
      </p:sp>
    </p:spTree>
    <p:extLst>
      <p:ext uri="{BB962C8B-B14F-4D97-AF65-F5344CB8AC3E}">
        <p14:creationId xmlns:p14="http://schemas.microsoft.com/office/powerpoint/2010/main" val="752403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B261AA-3566-63E0-41D3-88D61611F1E9}"/>
              </a:ext>
            </a:extLst>
          </p:cNvPr>
          <p:cNvSpPr>
            <a:spLocks noGrp="1"/>
          </p:cNvSpPr>
          <p:nvPr>
            <p:ph type="title"/>
          </p:nvPr>
        </p:nvSpPr>
        <p:spPr>
          <a:xfrm>
            <a:off x="1069848" y="484632"/>
            <a:ext cx="10058400" cy="1609344"/>
          </a:xfrm>
        </p:spPr>
        <p:txBody>
          <a:bodyPr>
            <a:normAutofit/>
          </a:bodyPr>
          <a:lstStyle/>
          <a:p>
            <a:r>
              <a:rPr lang="zh-TW" altLang="en-US">
                <a:ea typeface="微軟正黑體"/>
              </a:rPr>
              <a:t>model</a:t>
            </a:r>
            <a:endParaRPr lang="zh-TW" altLang="en-US"/>
          </a:p>
        </p:txBody>
      </p:sp>
      <p:pic>
        <p:nvPicPr>
          <p:cNvPr id="6" name="圖片 6">
            <a:extLst>
              <a:ext uri="{FF2B5EF4-FFF2-40B4-BE49-F238E27FC236}">
                <a16:creationId xmlns:a16="http://schemas.microsoft.com/office/drawing/2014/main" id="{41780FA6-BBB9-D442-C0D5-D7130ABF0D93}"/>
              </a:ext>
            </a:extLst>
          </p:cNvPr>
          <p:cNvPicPr>
            <a:picLocks noChangeAspect="1"/>
          </p:cNvPicPr>
          <p:nvPr/>
        </p:nvPicPr>
        <p:blipFill>
          <a:blip r:embed="rId2"/>
          <a:stretch>
            <a:fillRect/>
          </a:stretch>
        </p:blipFill>
        <p:spPr>
          <a:xfrm>
            <a:off x="638126" y="4285632"/>
            <a:ext cx="4036959" cy="1653471"/>
          </a:xfrm>
          <a:prstGeom prst="rect">
            <a:avLst/>
          </a:prstGeom>
        </p:spPr>
      </p:pic>
      <p:pic>
        <p:nvPicPr>
          <p:cNvPr id="5" name="圖片 5" descr="一張含有 桌 的圖片&#10;&#10;自動產生的描述">
            <a:extLst>
              <a:ext uri="{FF2B5EF4-FFF2-40B4-BE49-F238E27FC236}">
                <a16:creationId xmlns:a16="http://schemas.microsoft.com/office/drawing/2014/main" id="{BDFED75D-EE94-95E7-38D7-FF47D3C188F2}"/>
              </a:ext>
            </a:extLst>
          </p:cNvPr>
          <p:cNvPicPr>
            <a:picLocks noChangeAspect="1"/>
          </p:cNvPicPr>
          <p:nvPr/>
        </p:nvPicPr>
        <p:blipFill>
          <a:blip r:embed="rId3"/>
          <a:stretch>
            <a:fillRect/>
          </a:stretch>
        </p:blipFill>
        <p:spPr>
          <a:xfrm>
            <a:off x="638126" y="2413735"/>
            <a:ext cx="4036959" cy="1271007"/>
          </a:xfrm>
          <a:prstGeom prst="rect">
            <a:avLst/>
          </a:prstGeom>
        </p:spPr>
      </p:pic>
      <p:sp>
        <p:nvSpPr>
          <p:cNvPr id="10" name="Content Placeholder 9">
            <a:extLst>
              <a:ext uri="{FF2B5EF4-FFF2-40B4-BE49-F238E27FC236}">
                <a16:creationId xmlns:a16="http://schemas.microsoft.com/office/drawing/2014/main" id="{373E84D3-1992-7C6F-F197-80F4FD448C91}"/>
              </a:ext>
            </a:extLst>
          </p:cNvPr>
          <p:cNvSpPr>
            <a:spLocks noGrp="1"/>
          </p:cNvSpPr>
          <p:nvPr>
            <p:ph idx="1"/>
          </p:nvPr>
        </p:nvSpPr>
        <p:spPr>
          <a:xfrm>
            <a:off x="5072513" y="2121408"/>
            <a:ext cx="6055735" cy="4050792"/>
          </a:xfrm>
        </p:spPr>
        <p:txBody>
          <a:bodyPr vert="horz" lIns="91440" tIns="45720" rIns="91440" bIns="45720" rtlCol="0" anchor="t">
            <a:normAutofit/>
          </a:bodyPr>
          <a:lstStyle/>
          <a:p>
            <a:r>
              <a:rPr lang="en-US" dirty="0">
                <a:ea typeface="+mn-lt"/>
                <a:cs typeface="+mn-lt"/>
              </a:rPr>
              <a:t>The number of batches is set to 32 and the number of epochs is set to 50. Learning rate is set to 0.001 and optimizer is Adam.</a:t>
            </a:r>
            <a:endParaRPr lang="en-US" dirty="0"/>
          </a:p>
        </p:txBody>
      </p:sp>
      <p:sp>
        <p:nvSpPr>
          <p:cNvPr id="4" name="投影片編號版面配置區 3">
            <a:extLst>
              <a:ext uri="{FF2B5EF4-FFF2-40B4-BE49-F238E27FC236}">
                <a16:creationId xmlns:a16="http://schemas.microsoft.com/office/drawing/2014/main" id="{47DFB028-C2CF-E3BC-6515-5B1676F0A068}"/>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dirty="0"/>
              <a:pPr>
                <a:spcAft>
                  <a:spcPts val="600"/>
                </a:spcAft>
              </a:pPr>
              <a:t>14</a:t>
            </a:fld>
            <a:endParaRPr lang="en-US"/>
          </a:p>
        </p:txBody>
      </p:sp>
      <p:pic>
        <p:nvPicPr>
          <p:cNvPr id="3" name="圖片 6" descr="一張含有 文字 的圖片&#10;&#10;自動產生的描述">
            <a:extLst>
              <a:ext uri="{FF2B5EF4-FFF2-40B4-BE49-F238E27FC236}">
                <a16:creationId xmlns:a16="http://schemas.microsoft.com/office/drawing/2014/main" id="{CA66175E-FA38-814C-BAE9-0D0FB093F8CB}"/>
              </a:ext>
            </a:extLst>
          </p:cNvPr>
          <p:cNvPicPr>
            <a:picLocks noChangeAspect="1"/>
          </p:cNvPicPr>
          <p:nvPr/>
        </p:nvPicPr>
        <p:blipFill>
          <a:blip r:embed="rId4"/>
          <a:stretch>
            <a:fillRect/>
          </a:stretch>
        </p:blipFill>
        <p:spPr>
          <a:xfrm>
            <a:off x="5291253" y="3017916"/>
            <a:ext cx="5289394" cy="3758656"/>
          </a:xfrm>
          <a:prstGeom prst="rect">
            <a:avLst/>
          </a:prstGeom>
        </p:spPr>
      </p:pic>
    </p:spTree>
    <p:extLst>
      <p:ext uri="{BB962C8B-B14F-4D97-AF65-F5344CB8AC3E}">
        <p14:creationId xmlns:p14="http://schemas.microsoft.com/office/powerpoint/2010/main" val="364466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A1C033-FED5-AF87-4277-018A25D10F4A}"/>
              </a:ext>
            </a:extLst>
          </p:cNvPr>
          <p:cNvSpPr>
            <a:spLocks noGrp="1"/>
          </p:cNvSpPr>
          <p:nvPr>
            <p:ph type="title"/>
          </p:nvPr>
        </p:nvSpPr>
        <p:spPr/>
        <p:txBody>
          <a:bodyPr/>
          <a:lstStyle/>
          <a:p>
            <a:r>
              <a:rPr lang="zh-TW" altLang="en-US">
                <a:ea typeface="微軟正黑體"/>
              </a:rPr>
              <a:t>outline</a:t>
            </a:r>
            <a:endParaRPr lang="zh-TW" altLang="en-US"/>
          </a:p>
        </p:txBody>
      </p:sp>
      <p:sp>
        <p:nvSpPr>
          <p:cNvPr id="3" name="內容版面配置區 2">
            <a:extLst>
              <a:ext uri="{FF2B5EF4-FFF2-40B4-BE49-F238E27FC236}">
                <a16:creationId xmlns:a16="http://schemas.microsoft.com/office/drawing/2014/main" id="{AD06D7EB-CB96-43C8-FE50-393E2FA28092}"/>
              </a:ext>
            </a:extLst>
          </p:cNvPr>
          <p:cNvSpPr>
            <a:spLocks noGrp="1"/>
          </p:cNvSpPr>
          <p:nvPr>
            <p:ph idx="1"/>
          </p:nvPr>
        </p:nvSpPr>
        <p:spPr/>
        <p:txBody>
          <a:bodyPr vert="horz" lIns="91440" tIns="45720" rIns="91440" bIns="45720" rtlCol="0" anchor="t">
            <a:normAutofit/>
          </a:bodyPr>
          <a:lstStyle/>
          <a:p>
            <a:r>
              <a:rPr lang="zh-TW" altLang="en-US">
                <a:solidFill>
                  <a:schemeClr val="bg1">
                    <a:lumMod val="65000"/>
                  </a:schemeClr>
                </a:solidFill>
              </a:rPr>
              <a:t>Introduction</a:t>
            </a:r>
            <a:endParaRPr lang="zh-TW">
              <a:solidFill>
                <a:schemeClr val="bg1">
                  <a:lumMod val="65000"/>
                </a:schemeClr>
              </a:solidFill>
            </a:endParaRPr>
          </a:p>
          <a:p>
            <a:pPr>
              <a:buClr>
                <a:srgbClr val="9E3611"/>
              </a:buClr>
            </a:pPr>
            <a:r>
              <a:rPr lang="zh-TW" altLang="en-US">
                <a:solidFill>
                  <a:schemeClr val="bg1">
                    <a:lumMod val="65000"/>
                  </a:schemeClr>
                </a:solidFill>
              </a:rPr>
              <a:t>Datasets</a:t>
            </a:r>
          </a:p>
          <a:p>
            <a:pPr>
              <a:buClr>
                <a:srgbClr val="9E3611"/>
              </a:buClr>
            </a:pPr>
            <a:r>
              <a:rPr lang="zh-TW" altLang="en-US">
                <a:solidFill>
                  <a:schemeClr val="bg1">
                    <a:lumMod val="65000"/>
                  </a:schemeClr>
                </a:solidFill>
              </a:rPr>
              <a:t>Model</a:t>
            </a:r>
          </a:p>
          <a:p>
            <a:pPr>
              <a:buClr>
                <a:srgbClr val="9E3611"/>
              </a:buClr>
            </a:pPr>
            <a:r>
              <a:rPr lang="zh-TW" altLang="en-US">
                <a:solidFill>
                  <a:schemeClr val="tx1">
                    <a:lumMod val="95000"/>
                    <a:lumOff val="5000"/>
                  </a:schemeClr>
                </a:solidFill>
              </a:rPr>
              <a:t>Evaluate</a:t>
            </a:r>
          </a:p>
          <a:p>
            <a:pPr>
              <a:buClr>
                <a:srgbClr val="9E3611"/>
              </a:buClr>
            </a:pPr>
            <a:r>
              <a:rPr lang="zh-TW" altLang="en-US">
                <a:solidFill>
                  <a:schemeClr val="bg1">
                    <a:lumMod val="65000"/>
                  </a:schemeClr>
                </a:solidFill>
              </a:rPr>
              <a:t>Result</a:t>
            </a:r>
            <a:endParaRPr lang="zh-TW" altLang="en-US" dirty="0">
              <a:solidFill>
                <a:schemeClr val="bg1">
                  <a:lumMod val="65000"/>
                </a:schemeClr>
              </a:solidFill>
            </a:endParaRPr>
          </a:p>
          <a:p>
            <a:pPr>
              <a:buClr>
                <a:srgbClr val="9E3611"/>
              </a:buClr>
            </a:pPr>
            <a:endParaRPr lang="zh-TW" altLang="en-US" dirty="0"/>
          </a:p>
        </p:txBody>
      </p:sp>
      <p:sp>
        <p:nvSpPr>
          <p:cNvPr id="4" name="投影片編號版面配置區 3">
            <a:extLst>
              <a:ext uri="{FF2B5EF4-FFF2-40B4-BE49-F238E27FC236}">
                <a16:creationId xmlns:a16="http://schemas.microsoft.com/office/drawing/2014/main" id="{F5C002B5-0D16-F145-8CAE-CF8F4ED6209F}"/>
              </a:ext>
            </a:extLst>
          </p:cNvPr>
          <p:cNvSpPr>
            <a:spLocks noGrp="1"/>
          </p:cNvSpPr>
          <p:nvPr>
            <p:ph type="sldNum" sz="quarter" idx="12"/>
          </p:nvPr>
        </p:nvSpPr>
        <p:spPr/>
        <p:txBody>
          <a:bodyPr/>
          <a:lstStyle/>
          <a:p>
            <a:fld id="{4FAB73BC-B049-4115-A692-8D63A059BFB8}" type="slidenum">
              <a:rPr lang="en-US" dirty="0"/>
              <a:t>15</a:t>
            </a:fld>
            <a:endParaRPr lang="zh-TW" altLang="en-US"/>
          </a:p>
        </p:txBody>
      </p:sp>
    </p:spTree>
    <p:extLst>
      <p:ext uri="{BB962C8B-B14F-4D97-AF65-F5344CB8AC3E}">
        <p14:creationId xmlns:p14="http://schemas.microsoft.com/office/powerpoint/2010/main" val="3203754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0EE9D33-DBAA-2A2A-028D-7F646A1C44F7}"/>
              </a:ext>
            </a:extLst>
          </p:cNvPr>
          <p:cNvSpPr>
            <a:spLocks noGrp="1"/>
          </p:cNvSpPr>
          <p:nvPr>
            <p:ph type="title"/>
          </p:nvPr>
        </p:nvSpPr>
        <p:spPr>
          <a:xfrm>
            <a:off x="8156350" y="484632"/>
            <a:ext cx="3544035" cy="1609344"/>
          </a:xfrm>
          <a:ln>
            <a:noFill/>
          </a:ln>
        </p:spPr>
        <p:txBody>
          <a:bodyPr>
            <a:normAutofit/>
          </a:bodyPr>
          <a:lstStyle/>
          <a:p>
            <a:r>
              <a:rPr lang="zh-TW" altLang="en-US" sz="3200">
                <a:ea typeface="微軟正黑體"/>
              </a:rPr>
              <a:t>Evaluate</a:t>
            </a:r>
            <a:endParaRPr lang="zh-TW" altLang="en-US" sz="3200"/>
          </a:p>
        </p:txBody>
      </p:sp>
      <p:pic>
        <p:nvPicPr>
          <p:cNvPr id="5" name="圖片 5">
            <a:extLst>
              <a:ext uri="{FF2B5EF4-FFF2-40B4-BE49-F238E27FC236}">
                <a16:creationId xmlns:a16="http://schemas.microsoft.com/office/drawing/2014/main" id="{F18626FF-4A8B-CC64-D99D-CB621E08AE04}"/>
              </a:ext>
            </a:extLst>
          </p:cNvPr>
          <p:cNvPicPr>
            <a:picLocks noChangeAspect="1"/>
          </p:cNvPicPr>
          <p:nvPr/>
        </p:nvPicPr>
        <p:blipFill>
          <a:blip r:embed="rId4"/>
          <a:stretch>
            <a:fillRect/>
          </a:stretch>
        </p:blipFill>
        <p:spPr>
          <a:xfrm>
            <a:off x="633999" y="999528"/>
            <a:ext cx="6882269" cy="4869204"/>
          </a:xfrm>
          <a:prstGeom prst="rect">
            <a:avLst/>
          </a:prstGeom>
        </p:spPr>
      </p:pic>
      <p:pic>
        <p:nvPicPr>
          <p:cNvPr id="6" name="圖片 6" descr="一張含有 文字 的圖片&#10;&#10;自動產生的描述">
            <a:extLst>
              <a:ext uri="{FF2B5EF4-FFF2-40B4-BE49-F238E27FC236}">
                <a16:creationId xmlns:a16="http://schemas.microsoft.com/office/drawing/2014/main" id="{22FBFB2F-2C19-A652-4E0C-1AE8FE1C8430}"/>
              </a:ext>
            </a:extLst>
          </p:cNvPr>
          <p:cNvPicPr>
            <a:picLocks noGrp="1" noChangeAspect="1"/>
          </p:cNvPicPr>
          <p:nvPr>
            <p:ph idx="1"/>
          </p:nvPr>
        </p:nvPicPr>
        <p:blipFill>
          <a:blip r:embed="rId5"/>
          <a:stretch>
            <a:fillRect/>
          </a:stretch>
        </p:blipFill>
        <p:spPr>
          <a:xfrm>
            <a:off x="8244274" y="2141400"/>
            <a:ext cx="3544034" cy="708807"/>
          </a:xfrm>
        </p:spPr>
      </p:pic>
      <p:grpSp>
        <p:nvGrpSpPr>
          <p:cNvPr id="14" name="Group 13">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投影片編號版面配置區 3">
            <a:extLst>
              <a:ext uri="{FF2B5EF4-FFF2-40B4-BE49-F238E27FC236}">
                <a16:creationId xmlns:a16="http://schemas.microsoft.com/office/drawing/2014/main" id="{D2FE6679-4644-CAF6-1AA0-B6A0930922E6}"/>
              </a:ext>
            </a:extLst>
          </p:cNvPr>
          <p:cNvSpPr>
            <a:spLocks noGrp="1"/>
          </p:cNvSpPr>
          <p:nvPr>
            <p:ph type="sldNum" sz="quarter" idx="12"/>
          </p:nvPr>
        </p:nvSpPr>
        <p:spPr>
          <a:xfrm>
            <a:off x="11311128" y="6272784"/>
            <a:ext cx="640080" cy="365125"/>
          </a:xfrm>
        </p:spPr>
        <p:txBody>
          <a:bodyPr>
            <a:normAutofit/>
          </a:bodyPr>
          <a:lstStyle/>
          <a:p>
            <a:pPr rtl="0">
              <a:spcAft>
                <a:spcPts val="600"/>
              </a:spcAft>
            </a:pPr>
            <a:fld id="{4FAB73BC-B049-4115-A692-8D63A059BFB8}" type="slidenum">
              <a:rPr lang="en-US" dirty="0"/>
              <a:pPr rtl="0">
                <a:spcAft>
                  <a:spcPts val="600"/>
                </a:spcAft>
              </a:pPr>
              <a:t>16</a:t>
            </a:fld>
            <a:endParaRPr lang="en-US"/>
          </a:p>
        </p:txBody>
      </p:sp>
      <p:pic>
        <p:nvPicPr>
          <p:cNvPr id="8" name="圖片 9" descr="一張含有 文字 的圖片&#10;&#10;自動產生的描述">
            <a:extLst>
              <a:ext uri="{FF2B5EF4-FFF2-40B4-BE49-F238E27FC236}">
                <a16:creationId xmlns:a16="http://schemas.microsoft.com/office/drawing/2014/main" id="{7F410E58-EB3F-576F-7521-0199B0484958}"/>
              </a:ext>
            </a:extLst>
          </p:cNvPr>
          <p:cNvPicPr>
            <a:picLocks noChangeAspect="1"/>
          </p:cNvPicPr>
          <p:nvPr/>
        </p:nvPicPr>
        <p:blipFill>
          <a:blip r:embed="rId7"/>
          <a:stretch>
            <a:fillRect/>
          </a:stretch>
        </p:blipFill>
        <p:spPr>
          <a:xfrm>
            <a:off x="8241323" y="2852531"/>
            <a:ext cx="3554046" cy="1397169"/>
          </a:xfrm>
          <a:prstGeom prst="rect">
            <a:avLst/>
          </a:prstGeom>
        </p:spPr>
      </p:pic>
      <p:pic>
        <p:nvPicPr>
          <p:cNvPr id="10" name="圖片 10" descr="一張含有 文字 的圖片&#10;&#10;自動產生的描述">
            <a:extLst>
              <a:ext uri="{FF2B5EF4-FFF2-40B4-BE49-F238E27FC236}">
                <a16:creationId xmlns:a16="http://schemas.microsoft.com/office/drawing/2014/main" id="{2C8EA53F-11CE-672E-A384-EA41FD93CFB9}"/>
              </a:ext>
            </a:extLst>
          </p:cNvPr>
          <p:cNvPicPr>
            <a:picLocks noChangeAspect="1"/>
          </p:cNvPicPr>
          <p:nvPr/>
        </p:nvPicPr>
        <p:blipFill>
          <a:blip r:embed="rId8"/>
          <a:stretch>
            <a:fillRect/>
          </a:stretch>
        </p:blipFill>
        <p:spPr>
          <a:xfrm>
            <a:off x="7948246" y="4249977"/>
            <a:ext cx="4149969" cy="536584"/>
          </a:xfrm>
          <a:prstGeom prst="rect">
            <a:avLst/>
          </a:prstGeom>
        </p:spPr>
      </p:pic>
    </p:spTree>
    <p:extLst>
      <p:ext uri="{BB962C8B-B14F-4D97-AF65-F5344CB8AC3E}">
        <p14:creationId xmlns:p14="http://schemas.microsoft.com/office/powerpoint/2010/main" val="525626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A1C033-FED5-AF87-4277-018A25D10F4A}"/>
              </a:ext>
            </a:extLst>
          </p:cNvPr>
          <p:cNvSpPr>
            <a:spLocks noGrp="1"/>
          </p:cNvSpPr>
          <p:nvPr>
            <p:ph type="title"/>
          </p:nvPr>
        </p:nvSpPr>
        <p:spPr/>
        <p:txBody>
          <a:bodyPr/>
          <a:lstStyle/>
          <a:p>
            <a:r>
              <a:rPr lang="zh-TW" altLang="en-US">
                <a:ea typeface="微軟正黑體"/>
              </a:rPr>
              <a:t>outline</a:t>
            </a:r>
            <a:endParaRPr lang="zh-TW" altLang="en-US"/>
          </a:p>
        </p:txBody>
      </p:sp>
      <p:sp>
        <p:nvSpPr>
          <p:cNvPr id="3" name="內容版面配置區 2">
            <a:extLst>
              <a:ext uri="{FF2B5EF4-FFF2-40B4-BE49-F238E27FC236}">
                <a16:creationId xmlns:a16="http://schemas.microsoft.com/office/drawing/2014/main" id="{AD06D7EB-CB96-43C8-FE50-393E2FA28092}"/>
              </a:ext>
            </a:extLst>
          </p:cNvPr>
          <p:cNvSpPr>
            <a:spLocks noGrp="1"/>
          </p:cNvSpPr>
          <p:nvPr>
            <p:ph idx="1"/>
          </p:nvPr>
        </p:nvSpPr>
        <p:spPr/>
        <p:txBody>
          <a:bodyPr vert="horz" lIns="91440" tIns="45720" rIns="91440" bIns="45720" rtlCol="0" anchor="t">
            <a:normAutofit/>
          </a:bodyPr>
          <a:lstStyle/>
          <a:p>
            <a:r>
              <a:rPr lang="zh-TW" altLang="en-US">
                <a:solidFill>
                  <a:schemeClr val="bg1">
                    <a:lumMod val="65000"/>
                  </a:schemeClr>
                </a:solidFill>
              </a:rPr>
              <a:t>Introduction</a:t>
            </a:r>
            <a:endParaRPr lang="zh-TW">
              <a:solidFill>
                <a:schemeClr val="bg1">
                  <a:lumMod val="65000"/>
                </a:schemeClr>
              </a:solidFill>
            </a:endParaRPr>
          </a:p>
          <a:p>
            <a:pPr>
              <a:buClr>
                <a:srgbClr val="9E3611"/>
              </a:buClr>
            </a:pPr>
            <a:r>
              <a:rPr lang="zh-TW" altLang="en-US">
                <a:solidFill>
                  <a:schemeClr val="bg1">
                    <a:lumMod val="65000"/>
                  </a:schemeClr>
                </a:solidFill>
              </a:rPr>
              <a:t>Datasets</a:t>
            </a:r>
          </a:p>
          <a:p>
            <a:pPr>
              <a:buClr>
                <a:srgbClr val="9E3611"/>
              </a:buClr>
            </a:pPr>
            <a:r>
              <a:rPr lang="zh-TW" altLang="en-US">
                <a:solidFill>
                  <a:schemeClr val="bg1">
                    <a:lumMod val="65000"/>
                  </a:schemeClr>
                </a:solidFill>
              </a:rPr>
              <a:t>Model</a:t>
            </a:r>
          </a:p>
          <a:p>
            <a:pPr>
              <a:buClr>
                <a:srgbClr val="9E3611"/>
              </a:buClr>
            </a:pPr>
            <a:r>
              <a:rPr lang="zh-TW" altLang="en-US">
                <a:solidFill>
                  <a:schemeClr val="bg1">
                    <a:lumMod val="65000"/>
                  </a:schemeClr>
                </a:solidFill>
              </a:rPr>
              <a:t>Evaluate</a:t>
            </a:r>
          </a:p>
          <a:p>
            <a:pPr>
              <a:buClr>
                <a:srgbClr val="9E3611"/>
              </a:buClr>
            </a:pPr>
            <a:r>
              <a:rPr lang="zh-TW" altLang="en-US">
                <a:solidFill>
                  <a:schemeClr val="tx1">
                    <a:lumMod val="95000"/>
                    <a:lumOff val="5000"/>
                  </a:schemeClr>
                </a:solidFill>
              </a:rPr>
              <a:t>Result</a:t>
            </a:r>
            <a:endParaRPr lang="zh-TW" altLang="en-US" dirty="0">
              <a:solidFill>
                <a:schemeClr val="tx1">
                  <a:lumMod val="95000"/>
                  <a:lumOff val="5000"/>
                </a:schemeClr>
              </a:solidFill>
            </a:endParaRPr>
          </a:p>
          <a:p>
            <a:pPr>
              <a:buClr>
                <a:srgbClr val="9E3611"/>
              </a:buClr>
            </a:pPr>
            <a:endParaRPr lang="zh-TW" altLang="en-US" dirty="0"/>
          </a:p>
        </p:txBody>
      </p:sp>
      <p:sp>
        <p:nvSpPr>
          <p:cNvPr id="4" name="投影片編號版面配置區 3">
            <a:extLst>
              <a:ext uri="{FF2B5EF4-FFF2-40B4-BE49-F238E27FC236}">
                <a16:creationId xmlns:a16="http://schemas.microsoft.com/office/drawing/2014/main" id="{F5C002B5-0D16-F145-8CAE-CF8F4ED6209F}"/>
              </a:ext>
            </a:extLst>
          </p:cNvPr>
          <p:cNvSpPr>
            <a:spLocks noGrp="1"/>
          </p:cNvSpPr>
          <p:nvPr>
            <p:ph type="sldNum" sz="quarter" idx="12"/>
          </p:nvPr>
        </p:nvSpPr>
        <p:spPr/>
        <p:txBody>
          <a:bodyPr/>
          <a:lstStyle/>
          <a:p>
            <a:fld id="{4FAB73BC-B049-4115-A692-8D63A059BFB8}" type="slidenum">
              <a:rPr lang="en-US" dirty="0"/>
              <a:t>17</a:t>
            </a:fld>
            <a:endParaRPr lang="zh-TW" altLang="en-US"/>
          </a:p>
        </p:txBody>
      </p:sp>
    </p:spTree>
    <p:extLst>
      <p:ext uri="{BB962C8B-B14F-4D97-AF65-F5344CB8AC3E}">
        <p14:creationId xmlns:p14="http://schemas.microsoft.com/office/powerpoint/2010/main" val="2286136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6" name="Rectangle 1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a:extLst>
              <a:ext uri="{FF2B5EF4-FFF2-40B4-BE49-F238E27FC236}">
                <a16:creationId xmlns:a16="http://schemas.microsoft.com/office/drawing/2014/main" id="{247E3A2E-3832-A1E2-2140-FC24F5BC1919}"/>
              </a:ext>
            </a:extLst>
          </p:cNvPr>
          <p:cNvSpPr>
            <a:spLocks noGrp="1"/>
          </p:cNvSpPr>
          <p:nvPr>
            <p:ph type="title"/>
          </p:nvPr>
        </p:nvSpPr>
        <p:spPr>
          <a:xfrm>
            <a:off x="1285456" y="4162031"/>
            <a:ext cx="4543683" cy="1767141"/>
          </a:xfrm>
        </p:spPr>
        <p:txBody>
          <a:bodyPr>
            <a:normAutofit/>
          </a:bodyPr>
          <a:lstStyle/>
          <a:p>
            <a:pPr algn="r"/>
            <a:r>
              <a:rPr lang="zh-TW" altLang="en-US">
                <a:ea typeface="微軟正黑體"/>
              </a:rPr>
              <a:t>result</a:t>
            </a:r>
            <a:endParaRPr lang="zh-TW" altLang="en-US"/>
          </a:p>
        </p:txBody>
      </p:sp>
      <p:pic>
        <p:nvPicPr>
          <p:cNvPr id="7" name="圖片 7">
            <a:extLst>
              <a:ext uri="{FF2B5EF4-FFF2-40B4-BE49-F238E27FC236}">
                <a16:creationId xmlns:a16="http://schemas.microsoft.com/office/drawing/2014/main" id="{FC495AA9-E185-7513-5D09-22FDBDBFA1D3}"/>
              </a:ext>
            </a:extLst>
          </p:cNvPr>
          <p:cNvPicPr>
            <a:picLocks noChangeAspect="1"/>
          </p:cNvPicPr>
          <p:nvPr/>
        </p:nvPicPr>
        <p:blipFill>
          <a:blip r:embed="rId4"/>
          <a:stretch>
            <a:fillRect/>
          </a:stretch>
        </p:blipFill>
        <p:spPr>
          <a:xfrm>
            <a:off x="397948" y="802655"/>
            <a:ext cx="3192298" cy="2569799"/>
          </a:xfrm>
          <a:prstGeom prst="rect">
            <a:avLst/>
          </a:prstGeom>
        </p:spPr>
      </p:pic>
      <p:pic>
        <p:nvPicPr>
          <p:cNvPr id="6" name="圖片 6">
            <a:extLst>
              <a:ext uri="{FF2B5EF4-FFF2-40B4-BE49-F238E27FC236}">
                <a16:creationId xmlns:a16="http://schemas.microsoft.com/office/drawing/2014/main" id="{50831C89-B40F-B589-2B13-7C89431A6CE8}"/>
              </a:ext>
            </a:extLst>
          </p:cNvPr>
          <p:cNvPicPr>
            <a:picLocks noChangeAspect="1"/>
          </p:cNvPicPr>
          <p:nvPr/>
        </p:nvPicPr>
        <p:blipFill>
          <a:blip r:embed="rId5"/>
          <a:stretch>
            <a:fillRect/>
          </a:stretch>
        </p:blipFill>
        <p:spPr>
          <a:xfrm>
            <a:off x="3362166" y="803146"/>
            <a:ext cx="3749858" cy="2429426"/>
          </a:xfrm>
          <a:prstGeom prst="rect">
            <a:avLst/>
          </a:prstGeom>
        </p:spPr>
      </p:pic>
      <p:sp>
        <p:nvSpPr>
          <p:cNvPr id="11" name="Content Placeholder 10">
            <a:extLst>
              <a:ext uri="{FF2B5EF4-FFF2-40B4-BE49-F238E27FC236}">
                <a16:creationId xmlns:a16="http://schemas.microsoft.com/office/drawing/2014/main" id="{060B81D3-C565-BA4D-2717-16468BE4FBE2}"/>
              </a:ext>
            </a:extLst>
          </p:cNvPr>
          <p:cNvSpPr>
            <a:spLocks noGrp="1"/>
          </p:cNvSpPr>
          <p:nvPr>
            <p:ph idx="1"/>
          </p:nvPr>
        </p:nvSpPr>
        <p:spPr>
          <a:xfrm>
            <a:off x="6217920" y="4170410"/>
            <a:ext cx="4699221" cy="1767141"/>
          </a:xfrm>
        </p:spPr>
        <p:txBody>
          <a:bodyPr anchor="ctr">
            <a:normAutofit/>
          </a:bodyPr>
          <a:lstStyle/>
          <a:p>
            <a:r>
              <a:rPr lang="en-US" sz="1800" dirty="0">
                <a:ea typeface="+mn-lt"/>
                <a:cs typeface="+mn-lt"/>
              </a:rPr>
              <a:t>It is evident that iDNA6mA (5-step rule) model outperforms the 6 mA-Pred model by 3.51% of accuracy, 3.29% of specificity, 3.75% of sensitivity, 7.00% of MCC, and 4.50% of </a:t>
            </a:r>
            <a:r>
              <a:rPr lang="en-US" sz="1800" dirty="0" err="1">
                <a:ea typeface="+mn-lt"/>
                <a:cs typeface="+mn-lt"/>
              </a:rPr>
              <a:t>auROC</a:t>
            </a:r>
            <a:r>
              <a:rPr lang="en-US" sz="1800" dirty="0">
                <a:ea typeface="+mn-lt"/>
                <a:cs typeface="+mn-lt"/>
              </a:rPr>
              <a:t>.</a:t>
            </a:r>
            <a:endParaRPr lang="en-US" sz="1800" dirty="0"/>
          </a:p>
        </p:txBody>
      </p:sp>
      <p:sp>
        <p:nvSpPr>
          <p:cNvPr id="20" name="Rectangle 1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2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投影片編號版面配置區 3">
            <a:extLst>
              <a:ext uri="{FF2B5EF4-FFF2-40B4-BE49-F238E27FC236}">
                <a16:creationId xmlns:a16="http://schemas.microsoft.com/office/drawing/2014/main" id="{0FEC23AD-C0F8-BA07-B37D-B237F4132F17}"/>
              </a:ext>
            </a:extLst>
          </p:cNvPr>
          <p:cNvSpPr>
            <a:spLocks noGrp="1"/>
          </p:cNvSpPr>
          <p:nvPr>
            <p:ph type="sldNum" sz="quarter" idx="12"/>
          </p:nvPr>
        </p:nvSpPr>
        <p:spPr>
          <a:xfrm>
            <a:off x="11311128" y="6272784"/>
            <a:ext cx="640080" cy="365125"/>
          </a:xfrm>
        </p:spPr>
        <p:txBody>
          <a:bodyPr>
            <a:normAutofit/>
          </a:bodyPr>
          <a:lstStyle/>
          <a:p>
            <a:pPr rtl="0">
              <a:spcAft>
                <a:spcPts val="600"/>
              </a:spcAft>
            </a:pPr>
            <a:fld id="{4FAB73BC-B049-4115-A692-8D63A059BFB8}" type="slidenum">
              <a:rPr lang="en-US" dirty="0"/>
              <a:pPr rtl="0">
                <a:spcAft>
                  <a:spcPts val="600"/>
                </a:spcAft>
              </a:pPr>
              <a:t>18</a:t>
            </a:fld>
            <a:endParaRPr lang="en-US"/>
          </a:p>
        </p:txBody>
      </p:sp>
      <p:pic>
        <p:nvPicPr>
          <p:cNvPr id="5" name="圖片 5" descr="一張含有 桌 的圖片&#10;&#10;自動產生的描述">
            <a:extLst>
              <a:ext uri="{FF2B5EF4-FFF2-40B4-BE49-F238E27FC236}">
                <a16:creationId xmlns:a16="http://schemas.microsoft.com/office/drawing/2014/main" id="{4460C6F1-1800-F95B-6A36-9A99158989EC}"/>
              </a:ext>
            </a:extLst>
          </p:cNvPr>
          <p:cNvPicPr>
            <a:picLocks noChangeAspect="1"/>
          </p:cNvPicPr>
          <p:nvPr/>
        </p:nvPicPr>
        <p:blipFill>
          <a:blip r:embed="rId7"/>
          <a:stretch>
            <a:fillRect/>
          </a:stretch>
        </p:blipFill>
        <p:spPr>
          <a:xfrm>
            <a:off x="6922807" y="1712911"/>
            <a:ext cx="5100705" cy="870092"/>
          </a:xfrm>
          <a:prstGeom prst="rect">
            <a:avLst/>
          </a:prstGeom>
        </p:spPr>
      </p:pic>
    </p:spTree>
    <p:extLst>
      <p:ext uri="{BB962C8B-B14F-4D97-AF65-F5344CB8AC3E}">
        <p14:creationId xmlns:p14="http://schemas.microsoft.com/office/powerpoint/2010/main" val="2703647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7B59FD-5298-CC72-5A54-75FF9B6962B5}"/>
              </a:ext>
            </a:extLst>
          </p:cNvPr>
          <p:cNvSpPr>
            <a:spLocks noGrp="1"/>
          </p:cNvSpPr>
          <p:nvPr>
            <p:ph type="title"/>
          </p:nvPr>
        </p:nvSpPr>
        <p:spPr/>
        <p:txBody>
          <a:bodyPr/>
          <a:lstStyle/>
          <a:p>
            <a:r>
              <a:rPr lang="zh-TW" altLang="en-US">
                <a:ea typeface="微軟正黑體"/>
              </a:rPr>
              <a:t>result</a:t>
            </a:r>
            <a:endParaRPr lang="zh-TW" altLang="en-US"/>
          </a:p>
        </p:txBody>
      </p:sp>
      <p:sp>
        <p:nvSpPr>
          <p:cNvPr id="4" name="投影片編號版面配置區 3">
            <a:extLst>
              <a:ext uri="{FF2B5EF4-FFF2-40B4-BE49-F238E27FC236}">
                <a16:creationId xmlns:a16="http://schemas.microsoft.com/office/drawing/2014/main" id="{6F994576-A9AE-2FE0-7D2F-DEC45AC8279B}"/>
              </a:ext>
            </a:extLst>
          </p:cNvPr>
          <p:cNvSpPr>
            <a:spLocks noGrp="1"/>
          </p:cNvSpPr>
          <p:nvPr>
            <p:ph type="sldNum" sz="quarter" idx="12"/>
          </p:nvPr>
        </p:nvSpPr>
        <p:spPr/>
        <p:txBody>
          <a:bodyPr/>
          <a:lstStyle/>
          <a:p>
            <a:pPr rtl="0"/>
            <a:fld id="{4FAB73BC-B049-4115-A692-8D63A059BFB8}" type="slidenum">
              <a:rPr lang="en-US" dirty="0"/>
              <a:t>19</a:t>
            </a:fld>
            <a:endParaRPr lang="en-US" dirty="0"/>
          </a:p>
        </p:txBody>
      </p:sp>
      <p:pic>
        <p:nvPicPr>
          <p:cNvPr id="7" name="圖片 5" descr="一張含有 桌 的圖片&#10;&#10;自動產生的描述">
            <a:extLst>
              <a:ext uri="{FF2B5EF4-FFF2-40B4-BE49-F238E27FC236}">
                <a16:creationId xmlns:a16="http://schemas.microsoft.com/office/drawing/2014/main" id="{6627B260-3B34-0DD7-B9BA-08D3C18C8873}"/>
              </a:ext>
            </a:extLst>
          </p:cNvPr>
          <p:cNvPicPr>
            <a:picLocks noChangeAspect="1"/>
          </p:cNvPicPr>
          <p:nvPr/>
        </p:nvPicPr>
        <p:blipFill>
          <a:blip r:embed="rId2"/>
          <a:stretch>
            <a:fillRect/>
          </a:stretch>
        </p:blipFill>
        <p:spPr>
          <a:xfrm>
            <a:off x="4097832" y="1759374"/>
            <a:ext cx="6243705" cy="1065238"/>
          </a:xfrm>
          <a:prstGeom prst="rect">
            <a:avLst/>
          </a:prstGeom>
        </p:spPr>
      </p:pic>
      <p:pic>
        <p:nvPicPr>
          <p:cNvPr id="10" name="圖片 10">
            <a:extLst>
              <a:ext uri="{FF2B5EF4-FFF2-40B4-BE49-F238E27FC236}">
                <a16:creationId xmlns:a16="http://schemas.microsoft.com/office/drawing/2014/main" id="{EB75C161-AB9C-0D6B-B90E-490EBBA46A74}"/>
              </a:ext>
            </a:extLst>
          </p:cNvPr>
          <p:cNvPicPr>
            <a:picLocks noChangeAspect="1"/>
          </p:cNvPicPr>
          <p:nvPr/>
        </p:nvPicPr>
        <p:blipFill>
          <a:blip r:embed="rId3"/>
          <a:stretch>
            <a:fillRect/>
          </a:stretch>
        </p:blipFill>
        <p:spPr>
          <a:xfrm>
            <a:off x="40888" y="1658153"/>
            <a:ext cx="3746809" cy="5195789"/>
          </a:xfrm>
          <a:prstGeom prst="rect">
            <a:avLst/>
          </a:prstGeom>
        </p:spPr>
      </p:pic>
      <p:pic>
        <p:nvPicPr>
          <p:cNvPr id="15" name="圖片 15">
            <a:extLst>
              <a:ext uri="{FF2B5EF4-FFF2-40B4-BE49-F238E27FC236}">
                <a16:creationId xmlns:a16="http://schemas.microsoft.com/office/drawing/2014/main" id="{0D3D9B41-48FE-155C-B5E1-625E8D35A1EB}"/>
              </a:ext>
            </a:extLst>
          </p:cNvPr>
          <p:cNvPicPr>
            <a:picLocks noGrp="1" noChangeAspect="1"/>
          </p:cNvPicPr>
          <p:nvPr>
            <p:ph idx="1"/>
          </p:nvPr>
        </p:nvPicPr>
        <p:blipFill>
          <a:blip r:embed="rId4"/>
          <a:stretch>
            <a:fillRect/>
          </a:stretch>
        </p:blipFill>
        <p:spPr>
          <a:xfrm>
            <a:off x="4102283" y="2827591"/>
            <a:ext cx="7524750" cy="352425"/>
          </a:xfrm>
        </p:spPr>
      </p:pic>
      <p:pic>
        <p:nvPicPr>
          <p:cNvPr id="16" name="圖片 16">
            <a:extLst>
              <a:ext uri="{FF2B5EF4-FFF2-40B4-BE49-F238E27FC236}">
                <a16:creationId xmlns:a16="http://schemas.microsoft.com/office/drawing/2014/main" id="{8BF255F4-5B38-C8E4-B012-562CE3D8F941}"/>
              </a:ext>
            </a:extLst>
          </p:cNvPr>
          <p:cNvPicPr>
            <a:picLocks noChangeAspect="1"/>
          </p:cNvPicPr>
          <p:nvPr/>
        </p:nvPicPr>
        <p:blipFill>
          <a:blip r:embed="rId5"/>
          <a:stretch>
            <a:fillRect/>
          </a:stretch>
        </p:blipFill>
        <p:spPr>
          <a:xfrm>
            <a:off x="5105400" y="3180601"/>
            <a:ext cx="4936273" cy="3572677"/>
          </a:xfrm>
          <a:prstGeom prst="rect">
            <a:avLst/>
          </a:prstGeom>
        </p:spPr>
      </p:pic>
    </p:spTree>
    <p:extLst>
      <p:ext uri="{BB962C8B-B14F-4D97-AF65-F5344CB8AC3E}">
        <p14:creationId xmlns:p14="http://schemas.microsoft.com/office/powerpoint/2010/main" val="3436359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5476A0-D905-DC16-9032-76D0880D4275}"/>
              </a:ext>
            </a:extLst>
          </p:cNvPr>
          <p:cNvSpPr>
            <a:spLocks noGrp="1"/>
          </p:cNvSpPr>
          <p:nvPr>
            <p:ph type="title"/>
          </p:nvPr>
        </p:nvSpPr>
        <p:spPr/>
        <p:txBody>
          <a:bodyPr/>
          <a:lstStyle/>
          <a:p>
            <a:endParaRPr lang="zh-TW" altLang="en-US"/>
          </a:p>
        </p:txBody>
      </p:sp>
      <p:pic>
        <p:nvPicPr>
          <p:cNvPr id="5" name="圖片 5" descr="一張含有 桌 的圖片&#10;&#10;自動產生的描述">
            <a:extLst>
              <a:ext uri="{FF2B5EF4-FFF2-40B4-BE49-F238E27FC236}">
                <a16:creationId xmlns:a16="http://schemas.microsoft.com/office/drawing/2014/main" id="{0EB9D230-4C7F-CE87-B174-2C295FCB522A}"/>
              </a:ext>
            </a:extLst>
          </p:cNvPr>
          <p:cNvPicPr>
            <a:picLocks noGrp="1" noChangeAspect="1"/>
          </p:cNvPicPr>
          <p:nvPr>
            <p:ph idx="1"/>
          </p:nvPr>
        </p:nvPicPr>
        <p:blipFill>
          <a:blip r:embed="rId2"/>
          <a:stretch>
            <a:fillRect/>
          </a:stretch>
        </p:blipFill>
        <p:spPr>
          <a:xfrm>
            <a:off x="3726306" y="431331"/>
            <a:ext cx="4843175" cy="6200022"/>
          </a:xfrm>
        </p:spPr>
      </p:pic>
      <p:sp>
        <p:nvSpPr>
          <p:cNvPr id="4" name="投影片編號版面配置區 3">
            <a:extLst>
              <a:ext uri="{FF2B5EF4-FFF2-40B4-BE49-F238E27FC236}">
                <a16:creationId xmlns:a16="http://schemas.microsoft.com/office/drawing/2014/main" id="{38CABF4E-711D-201E-2B1C-10A5662D2F3B}"/>
              </a:ext>
            </a:extLst>
          </p:cNvPr>
          <p:cNvSpPr>
            <a:spLocks noGrp="1"/>
          </p:cNvSpPr>
          <p:nvPr>
            <p:ph type="sldNum" sz="quarter" idx="12"/>
          </p:nvPr>
        </p:nvSpPr>
        <p:spPr/>
        <p:txBody>
          <a:bodyPr/>
          <a:lstStyle/>
          <a:p>
            <a:fld id="{4FAB73BC-B049-4115-A692-8D63A059BFB8}" type="slidenum">
              <a:rPr lang="en-US" dirty="0"/>
              <a:t>2</a:t>
            </a:fld>
            <a:endParaRPr lang="zh-TW" altLang="en-US"/>
          </a:p>
        </p:txBody>
      </p:sp>
    </p:spTree>
    <p:extLst>
      <p:ext uri="{BB962C8B-B14F-4D97-AF65-F5344CB8AC3E}">
        <p14:creationId xmlns:p14="http://schemas.microsoft.com/office/powerpoint/2010/main" val="23997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A1C033-FED5-AF87-4277-018A25D10F4A}"/>
              </a:ext>
            </a:extLst>
          </p:cNvPr>
          <p:cNvSpPr>
            <a:spLocks noGrp="1"/>
          </p:cNvSpPr>
          <p:nvPr>
            <p:ph type="title"/>
          </p:nvPr>
        </p:nvSpPr>
        <p:spPr/>
        <p:txBody>
          <a:bodyPr/>
          <a:lstStyle/>
          <a:p>
            <a:r>
              <a:rPr lang="zh-TW" altLang="en-US">
                <a:ea typeface="微軟正黑體"/>
              </a:rPr>
              <a:t>outline</a:t>
            </a:r>
            <a:endParaRPr lang="zh-TW" altLang="en-US"/>
          </a:p>
        </p:txBody>
      </p:sp>
      <p:sp>
        <p:nvSpPr>
          <p:cNvPr id="3" name="內容版面配置區 2">
            <a:extLst>
              <a:ext uri="{FF2B5EF4-FFF2-40B4-BE49-F238E27FC236}">
                <a16:creationId xmlns:a16="http://schemas.microsoft.com/office/drawing/2014/main" id="{AD06D7EB-CB96-43C8-FE50-393E2FA28092}"/>
              </a:ext>
            </a:extLst>
          </p:cNvPr>
          <p:cNvSpPr>
            <a:spLocks noGrp="1"/>
          </p:cNvSpPr>
          <p:nvPr>
            <p:ph idx="1"/>
          </p:nvPr>
        </p:nvSpPr>
        <p:spPr/>
        <p:txBody>
          <a:bodyPr vert="horz" lIns="91440" tIns="45720" rIns="91440" bIns="45720" rtlCol="0" anchor="t">
            <a:normAutofit/>
          </a:bodyPr>
          <a:lstStyle/>
          <a:p>
            <a:r>
              <a:rPr lang="zh-TW" altLang="en-US"/>
              <a:t>Introduction</a:t>
            </a:r>
            <a:endParaRPr lang="zh-TW"/>
          </a:p>
          <a:p>
            <a:pPr>
              <a:buClr>
                <a:srgbClr val="9E3611"/>
              </a:buClr>
            </a:pPr>
            <a:r>
              <a:rPr lang="zh-TW" altLang="en-US"/>
              <a:t>Datasets</a:t>
            </a:r>
            <a:endParaRPr lang="zh-TW" altLang="en-US" dirty="0"/>
          </a:p>
          <a:p>
            <a:pPr>
              <a:buClr>
                <a:srgbClr val="9E3611"/>
              </a:buClr>
            </a:pPr>
            <a:r>
              <a:rPr lang="zh-TW" altLang="en-US"/>
              <a:t>Model</a:t>
            </a:r>
            <a:endParaRPr lang="zh-TW" altLang="en-US" dirty="0"/>
          </a:p>
          <a:p>
            <a:pPr>
              <a:buClr>
                <a:srgbClr val="9E3611"/>
              </a:buClr>
            </a:pPr>
            <a:r>
              <a:rPr lang="zh-TW" altLang="en-US"/>
              <a:t>Evaluate</a:t>
            </a:r>
            <a:endParaRPr lang="zh-TW" altLang="en-US" dirty="0"/>
          </a:p>
          <a:p>
            <a:pPr>
              <a:buClr>
                <a:srgbClr val="9E3611"/>
              </a:buClr>
            </a:pPr>
            <a:r>
              <a:rPr lang="zh-TW" altLang="en-US"/>
              <a:t>Result</a:t>
            </a:r>
            <a:endParaRPr lang="zh-TW" altLang="en-US" dirty="0"/>
          </a:p>
          <a:p>
            <a:pPr>
              <a:buClr>
                <a:srgbClr val="9E3611"/>
              </a:buClr>
            </a:pPr>
            <a:endParaRPr lang="zh-TW" altLang="en-US" dirty="0"/>
          </a:p>
        </p:txBody>
      </p:sp>
      <p:sp>
        <p:nvSpPr>
          <p:cNvPr id="4" name="投影片編號版面配置區 3">
            <a:extLst>
              <a:ext uri="{FF2B5EF4-FFF2-40B4-BE49-F238E27FC236}">
                <a16:creationId xmlns:a16="http://schemas.microsoft.com/office/drawing/2014/main" id="{F5C002B5-0D16-F145-8CAE-CF8F4ED6209F}"/>
              </a:ext>
            </a:extLst>
          </p:cNvPr>
          <p:cNvSpPr>
            <a:spLocks noGrp="1"/>
          </p:cNvSpPr>
          <p:nvPr>
            <p:ph type="sldNum" sz="quarter" idx="12"/>
          </p:nvPr>
        </p:nvSpPr>
        <p:spPr/>
        <p:txBody>
          <a:bodyPr/>
          <a:lstStyle/>
          <a:p>
            <a:fld id="{4FAB73BC-B049-4115-A692-8D63A059BFB8}" type="slidenum">
              <a:rPr lang="en-US" dirty="0"/>
              <a:t>3</a:t>
            </a:fld>
            <a:endParaRPr lang="zh-TW" altLang="en-US"/>
          </a:p>
        </p:txBody>
      </p:sp>
    </p:spTree>
    <p:extLst>
      <p:ext uri="{BB962C8B-B14F-4D97-AF65-F5344CB8AC3E}">
        <p14:creationId xmlns:p14="http://schemas.microsoft.com/office/powerpoint/2010/main" val="412863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A1C033-FED5-AF87-4277-018A25D10F4A}"/>
              </a:ext>
            </a:extLst>
          </p:cNvPr>
          <p:cNvSpPr>
            <a:spLocks noGrp="1"/>
          </p:cNvSpPr>
          <p:nvPr>
            <p:ph type="title"/>
          </p:nvPr>
        </p:nvSpPr>
        <p:spPr/>
        <p:txBody>
          <a:bodyPr/>
          <a:lstStyle/>
          <a:p>
            <a:r>
              <a:rPr lang="zh-TW" altLang="en-US">
                <a:ea typeface="微軟正黑體"/>
              </a:rPr>
              <a:t>outline</a:t>
            </a:r>
            <a:endParaRPr lang="zh-TW" altLang="en-US"/>
          </a:p>
        </p:txBody>
      </p:sp>
      <p:sp>
        <p:nvSpPr>
          <p:cNvPr id="3" name="內容版面配置區 2">
            <a:extLst>
              <a:ext uri="{FF2B5EF4-FFF2-40B4-BE49-F238E27FC236}">
                <a16:creationId xmlns:a16="http://schemas.microsoft.com/office/drawing/2014/main" id="{AD06D7EB-CB96-43C8-FE50-393E2FA28092}"/>
              </a:ext>
            </a:extLst>
          </p:cNvPr>
          <p:cNvSpPr>
            <a:spLocks noGrp="1"/>
          </p:cNvSpPr>
          <p:nvPr>
            <p:ph idx="1"/>
          </p:nvPr>
        </p:nvSpPr>
        <p:spPr/>
        <p:txBody>
          <a:bodyPr vert="horz" lIns="91440" tIns="45720" rIns="91440" bIns="45720" rtlCol="0" anchor="t">
            <a:normAutofit/>
          </a:bodyPr>
          <a:lstStyle/>
          <a:p>
            <a:r>
              <a:rPr lang="zh-TW" altLang="en-US"/>
              <a:t>Introduction</a:t>
            </a:r>
            <a:endParaRPr lang="zh-TW"/>
          </a:p>
          <a:p>
            <a:pPr>
              <a:buClr>
                <a:srgbClr val="9E3611"/>
              </a:buClr>
            </a:pPr>
            <a:r>
              <a:rPr lang="zh-TW" altLang="en-US">
                <a:solidFill>
                  <a:schemeClr val="bg1">
                    <a:lumMod val="65000"/>
                  </a:schemeClr>
                </a:solidFill>
              </a:rPr>
              <a:t>Datasets</a:t>
            </a:r>
          </a:p>
          <a:p>
            <a:pPr>
              <a:buClr>
                <a:srgbClr val="9E3611"/>
              </a:buClr>
            </a:pPr>
            <a:r>
              <a:rPr lang="zh-TW" altLang="en-US">
                <a:solidFill>
                  <a:schemeClr val="bg1">
                    <a:lumMod val="65000"/>
                  </a:schemeClr>
                </a:solidFill>
              </a:rPr>
              <a:t>Model</a:t>
            </a:r>
          </a:p>
          <a:p>
            <a:pPr>
              <a:buClr>
                <a:srgbClr val="9E3611"/>
              </a:buClr>
            </a:pPr>
            <a:r>
              <a:rPr lang="zh-TW" altLang="en-US">
                <a:solidFill>
                  <a:schemeClr val="bg1">
                    <a:lumMod val="65000"/>
                  </a:schemeClr>
                </a:solidFill>
              </a:rPr>
              <a:t>Evaluate</a:t>
            </a:r>
          </a:p>
          <a:p>
            <a:pPr>
              <a:buClr>
                <a:srgbClr val="9E3611"/>
              </a:buClr>
            </a:pPr>
            <a:r>
              <a:rPr lang="zh-TW" altLang="en-US">
                <a:solidFill>
                  <a:schemeClr val="bg1">
                    <a:lumMod val="65000"/>
                  </a:schemeClr>
                </a:solidFill>
              </a:rPr>
              <a:t>Result</a:t>
            </a:r>
            <a:endParaRPr lang="zh-TW" altLang="en-US" dirty="0">
              <a:solidFill>
                <a:schemeClr val="bg1">
                  <a:lumMod val="65000"/>
                </a:schemeClr>
              </a:solidFill>
            </a:endParaRPr>
          </a:p>
          <a:p>
            <a:pPr>
              <a:buClr>
                <a:srgbClr val="9E3611"/>
              </a:buClr>
            </a:pPr>
            <a:endParaRPr lang="zh-TW" altLang="en-US" dirty="0"/>
          </a:p>
        </p:txBody>
      </p:sp>
      <p:sp>
        <p:nvSpPr>
          <p:cNvPr id="4" name="投影片編號版面配置區 3">
            <a:extLst>
              <a:ext uri="{FF2B5EF4-FFF2-40B4-BE49-F238E27FC236}">
                <a16:creationId xmlns:a16="http://schemas.microsoft.com/office/drawing/2014/main" id="{F5C002B5-0D16-F145-8CAE-CF8F4ED6209F}"/>
              </a:ext>
            </a:extLst>
          </p:cNvPr>
          <p:cNvSpPr>
            <a:spLocks noGrp="1"/>
          </p:cNvSpPr>
          <p:nvPr>
            <p:ph type="sldNum" sz="quarter" idx="12"/>
          </p:nvPr>
        </p:nvSpPr>
        <p:spPr/>
        <p:txBody>
          <a:bodyPr/>
          <a:lstStyle/>
          <a:p>
            <a:fld id="{4FAB73BC-B049-4115-A692-8D63A059BFB8}" type="slidenum">
              <a:rPr lang="en-US" dirty="0"/>
              <a:t>4</a:t>
            </a:fld>
            <a:endParaRPr lang="zh-TW" altLang="en-US"/>
          </a:p>
        </p:txBody>
      </p:sp>
    </p:spTree>
    <p:extLst>
      <p:ext uri="{BB962C8B-B14F-4D97-AF65-F5344CB8AC3E}">
        <p14:creationId xmlns:p14="http://schemas.microsoft.com/office/powerpoint/2010/main" val="2412373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268A4C-0252-A4C9-846D-135FF4BA5762}"/>
              </a:ext>
            </a:extLst>
          </p:cNvPr>
          <p:cNvSpPr>
            <a:spLocks noGrp="1"/>
          </p:cNvSpPr>
          <p:nvPr>
            <p:ph type="title"/>
          </p:nvPr>
        </p:nvSpPr>
        <p:spPr/>
        <p:txBody>
          <a:bodyPr/>
          <a:lstStyle/>
          <a:p>
            <a:r>
              <a:rPr lang="zh-TW">
                <a:ea typeface="+mj-lt"/>
                <a:cs typeface="+mj-lt"/>
              </a:rPr>
              <a:t>Introduction</a:t>
            </a:r>
            <a:endParaRPr lang="zh-TW"/>
          </a:p>
        </p:txBody>
      </p:sp>
      <p:sp>
        <p:nvSpPr>
          <p:cNvPr id="3" name="內容版面配置區 2">
            <a:extLst>
              <a:ext uri="{FF2B5EF4-FFF2-40B4-BE49-F238E27FC236}">
                <a16:creationId xmlns:a16="http://schemas.microsoft.com/office/drawing/2014/main" id="{59FBA097-EC76-0290-BB7D-C095D8427123}"/>
              </a:ext>
            </a:extLst>
          </p:cNvPr>
          <p:cNvSpPr>
            <a:spLocks noGrp="1"/>
          </p:cNvSpPr>
          <p:nvPr>
            <p:ph idx="1"/>
          </p:nvPr>
        </p:nvSpPr>
        <p:spPr/>
        <p:txBody>
          <a:bodyPr vert="horz" lIns="91440" tIns="45720" rIns="91440" bIns="45720" rtlCol="0" anchor="t">
            <a:normAutofit/>
          </a:bodyPr>
          <a:lstStyle/>
          <a:p>
            <a:r>
              <a:rPr lang="zh-TW">
                <a:ea typeface="+mn-lt"/>
                <a:cs typeface="+mn-lt"/>
              </a:rPr>
              <a:t>DNA methylation is an elementary epigenetic process. In eukaryotes, the high recognized DNA modification is 5-methylcytosine (5 mC) sites while in prokaryotes; the most pervasive DNA modification is N6 -methyladenine (6 mA) sites.</a:t>
            </a:r>
          </a:p>
          <a:p>
            <a:pPr>
              <a:buClr>
                <a:srgbClr val="9E3611"/>
              </a:buClr>
            </a:pPr>
            <a:r>
              <a:rPr lang="en-US" dirty="0">
                <a:ea typeface="+mn-lt"/>
                <a:cs typeface="+mn-lt"/>
              </a:rPr>
              <a:t>Specific unicellular eukaryotes, green algae, and</a:t>
            </a:r>
            <a:r>
              <a:rPr lang="en-US" altLang="zh-TW" dirty="0">
                <a:ea typeface="+mn-lt"/>
                <a:cs typeface="+mn-lt"/>
              </a:rPr>
              <a:t> </a:t>
            </a:r>
            <a:r>
              <a:rPr lang="en-US" dirty="0">
                <a:ea typeface="+mn-lt"/>
                <a:cs typeface="+mn-lt"/>
              </a:rPr>
              <a:t>ciliates consist of</a:t>
            </a:r>
            <a:r>
              <a:rPr lang="en-US" altLang="zh-TW" dirty="0">
                <a:ea typeface="+mn-lt"/>
                <a:cs typeface="+mn-lt"/>
              </a:rPr>
              <a:t> </a:t>
            </a:r>
            <a:r>
              <a:rPr lang="en-US" dirty="0">
                <a:ea typeface="+mn-lt"/>
                <a:cs typeface="+mn-lt"/>
              </a:rPr>
              <a:t>both 5 </a:t>
            </a:r>
            <a:r>
              <a:rPr lang="en-US" dirty="0" err="1">
                <a:ea typeface="+mn-lt"/>
                <a:cs typeface="+mn-lt"/>
              </a:rPr>
              <a:t>mC</a:t>
            </a:r>
            <a:r>
              <a:rPr lang="en-US" dirty="0">
                <a:ea typeface="+mn-lt"/>
                <a:cs typeface="+mn-lt"/>
              </a:rPr>
              <a:t> and 6</a:t>
            </a:r>
            <a:r>
              <a:rPr lang="en-US" altLang="zh-TW" dirty="0">
                <a:ea typeface="+mn-lt"/>
                <a:cs typeface="+mn-lt"/>
              </a:rPr>
              <a:t> </a:t>
            </a:r>
            <a:r>
              <a:rPr lang="en-US" dirty="0">
                <a:ea typeface="+mn-lt"/>
                <a:cs typeface="+mn-lt"/>
              </a:rPr>
              <a:t>mA</a:t>
            </a:r>
            <a:r>
              <a:rPr lang="en-US" altLang="zh-TW" dirty="0">
                <a:ea typeface="+mn-lt"/>
                <a:cs typeface="+mn-lt"/>
              </a:rPr>
              <a:t> </a:t>
            </a:r>
            <a:r>
              <a:rPr lang="en-US" dirty="0">
                <a:ea typeface="+mn-lt"/>
                <a:cs typeface="+mn-lt"/>
              </a:rPr>
              <a:t>in</a:t>
            </a:r>
            <a:r>
              <a:rPr lang="en-US" altLang="zh-TW" dirty="0">
                <a:ea typeface="+mn-lt"/>
                <a:cs typeface="+mn-lt"/>
              </a:rPr>
              <a:t> </a:t>
            </a:r>
            <a:r>
              <a:rPr lang="en-US" dirty="0">
                <a:ea typeface="+mn-lt"/>
                <a:cs typeface="+mn-lt"/>
              </a:rPr>
              <a:t>their genomes, however the biological importance of these modifications, for living beings had remained </a:t>
            </a:r>
            <a:r>
              <a:rPr lang="en-US" altLang="zh-TW" dirty="0">
                <a:ea typeface="+mn-lt"/>
                <a:cs typeface="+mn-lt"/>
              </a:rPr>
              <a:t>mostly</a:t>
            </a:r>
            <a:r>
              <a:rPr lang="en-US" dirty="0">
                <a:ea typeface="+mn-lt"/>
                <a:cs typeface="+mn-lt"/>
              </a:rPr>
              <a:t> uncharacterized</a:t>
            </a:r>
            <a:r>
              <a:rPr lang="en-US" altLang="zh-TW" dirty="0">
                <a:ea typeface="+mn-lt"/>
                <a:cs typeface="+mn-lt"/>
              </a:rPr>
              <a:t>.</a:t>
            </a:r>
          </a:p>
          <a:p>
            <a:pPr>
              <a:buClr>
                <a:srgbClr val="9E3611"/>
              </a:buClr>
            </a:pPr>
            <a:r>
              <a:rPr lang="en-US" dirty="0">
                <a:ea typeface="+mn-lt"/>
                <a:cs typeface="+mn-lt"/>
              </a:rPr>
              <a:t>Most recently, DNA N6 -methyladenine (6 mA) as a non-canonical DNA modification has been reported in three kingdoms of life. The modification of N6 -methyladenine is nearly concerned along with a numbers of biological processes i.e., transcription, DNA replication and repair.</a:t>
            </a:r>
            <a:endParaRPr lang="en-US" altLang="zh-TW" dirty="0">
              <a:ea typeface="+mn-lt"/>
              <a:cs typeface="+mn-lt"/>
            </a:endParaRPr>
          </a:p>
          <a:p>
            <a:pPr>
              <a:buClr>
                <a:srgbClr val="9E3611"/>
              </a:buClr>
            </a:pPr>
            <a:r>
              <a:rPr lang="en-US" dirty="0">
                <a:ea typeface="+mn-lt"/>
                <a:cs typeface="+mn-lt"/>
              </a:rPr>
              <a:t>To decipher the complete biological functions of 6 mA, it is imperative to identify its location throughout the whole genome.</a:t>
            </a:r>
          </a:p>
        </p:txBody>
      </p:sp>
      <p:sp>
        <p:nvSpPr>
          <p:cNvPr id="4" name="投影片編號版面配置區 3">
            <a:extLst>
              <a:ext uri="{FF2B5EF4-FFF2-40B4-BE49-F238E27FC236}">
                <a16:creationId xmlns:a16="http://schemas.microsoft.com/office/drawing/2014/main" id="{FE5E81B9-DBB6-EC85-F948-C494F04652F3}"/>
              </a:ext>
            </a:extLst>
          </p:cNvPr>
          <p:cNvSpPr>
            <a:spLocks noGrp="1"/>
          </p:cNvSpPr>
          <p:nvPr>
            <p:ph type="sldNum" sz="quarter" idx="12"/>
          </p:nvPr>
        </p:nvSpPr>
        <p:spPr/>
        <p:txBody>
          <a:bodyPr/>
          <a:lstStyle/>
          <a:p>
            <a:fld id="{4FAB73BC-B049-4115-A692-8D63A059BFB8}" type="slidenum">
              <a:rPr lang="en-US" dirty="0"/>
              <a:t>5</a:t>
            </a:fld>
            <a:endParaRPr lang="en-US" dirty="0"/>
          </a:p>
        </p:txBody>
      </p:sp>
    </p:spTree>
    <p:extLst>
      <p:ext uri="{BB962C8B-B14F-4D97-AF65-F5344CB8AC3E}">
        <p14:creationId xmlns:p14="http://schemas.microsoft.com/office/powerpoint/2010/main" val="475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1D5128-BB8C-3CA5-46CE-449FC3CA89F0}"/>
              </a:ext>
            </a:extLst>
          </p:cNvPr>
          <p:cNvSpPr>
            <a:spLocks noGrp="1"/>
          </p:cNvSpPr>
          <p:nvPr>
            <p:ph type="title"/>
          </p:nvPr>
        </p:nvSpPr>
        <p:spPr/>
        <p:txBody>
          <a:bodyPr/>
          <a:lstStyle/>
          <a:p>
            <a:r>
              <a:rPr lang="zh-TW" altLang="en-US">
                <a:ea typeface="微軟正黑體"/>
              </a:rPr>
              <a:t>INTRODUCTION</a:t>
            </a:r>
            <a:endParaRPr lang="zh-TW" altLang="en-US"/>
          </a:p>
        </p:txBody>
      </p:sp>
      <p:sp>
        <p:nvSpPr>
          <p:cNvPr id="3" name="內容版面配置區 2">
            <a:extLst>
              <a:ext uri="{FF2B5EF4-FFF2-40B4-BE49-F238E27FC236}">
                <a16:creationId xmlns:a16="http://schemas.microsoft.com/office/drawing/2014/main" id="{C78C3A9E-71E6-D6A4-8224-78894A34F7D8}"/>
              </a:ext>
            </a:extLst>
          </p:cNvPr>
          <p:cNvSpPr>
            <a:spLocks noGrp="1"/>
          </p:cNvSpPr>
          <p:nvPr>
            <p:ph idx="1"/>
          </p:nvPr>
        </p:nvSpPr>
        <p:spPr/>
        <p:txBody>
          <a:bodyPr vert="horz" lIns="91440" tIns="45720" rIns="91440" bIns="45720" rtlCol="0" anchor="t">
            <a:normAutofit lnSpcReduction="10000"/>
          </a:bodyPr>
          <a:lstStyle/>
          <a:p>
            <a:pPr>
              <a:buClr>
                <a:srgbClr val="9E3611"/>
              </a:buClr>
            </a:pPr>
            <a:r>
              <a:rPr lang="zh-TW">
                <a:ea typeface="+mn-lt"/>
                <a:cs typeface="+mn-lt"/>
              </a:rPr>
              <a:t>A number of experimental procedures like</a:t>
            </a:r>
            <a:r>
              <a:rPr lang="zh-TW" altLang="en-US">
                <a:ea typeface="+mn-lt"/>
                <a:cs typeface="+mn-lt"/>
              </a:rPr>
              <a:t> </a:t>
            </a:r>
            <a:endParaRPr lang="zh-TW"/>
          </a:p>
          <a:p>
            <a:pPr marL="617220" lvl="1" indent="-342900">
              <a:spcAft>
                <a:spcPts val="0"/>
              </a:spcAft>
              <a:buClr>
                <a:srgbClr val="9E3611"/>
              </a:buClr>
              <a:buAutoNum type="arabicPeriod"/>
            </a:pPr>
            <a:r>
              <a:rPr lang="zh-TW">
                <a:ea typeface="+mn-lt"/>
                <a:cs typeface="+mn-lt"/>
              </a:rPr>
              <a:t>single-molecule real-time sequencing (SMRT-seq)</a:t>
            </a:r>
            <a:endParaRPr lang="zh-TW" altLang="en-US">
              <a:ea typeface="+mn-lt"/>
              <a:cs typeface="+mn-lt"/>
            </a:endParaRPr>
          </a:p>
          <a:p>
            <a:pPr marL="617220" lvl="1" indent="-342900">
              <a:spcAft>
                <a:spcPts val="0"/>
              </a:spcAft>
              <a:buClr>
                <a:srgbClr val="9E3611"/>
              </a:buClr>
              <a:buAutoNum type="arabicPeriod"/>
            </a:pPr>
            <a:r>
              <a:rPr lang="zh-TW">
                <a:ea typeface="+mn-lt"/>
                <a:cs typeface="+mn-lt"/>
              </a:rPr>
              <a:t>methylated DNA Immunoprecipitation sequencing (MeDIP-seq)</a:t>
            </a:r>
            <a:endParaRPr lang="zh-TW" altLang="en-US">
              <a:ea typeface="+mn-lt"/>
              <a:cs typeface="+mn-lt"/>
            </a:endParaRPr>
          </a:p>
          <a:p>
            <a:pPr marL="617220" lvl="1" indent="-342900">
              <a:spcAft>
                <a:spcPts val="0"/>
              </a:spcAft>
              <a:buClr>
                <a:srgbClr val="9E3611"/>
              </a:buClr>
              <a:buAutoNum type="arabicPeriod"/>
            </a:pPr>
            <a:r>
              <a:rPr lang="zh-TW">
                <a:ea typeface="+mn-lt"/>
                <a:cs typeface="+mn-lt"/>
              </a:rPr>
              <a:t>capillary electrophoresis and laser-induced fluorescence (CE-LIF)</a:t>
            </a:r>
          </a:p>
          <a:p>
            <a:pPr marL="160020">
              <a:spcAft>
                <a:spcPts val="200"/>
              </a:spcAft>
              <a:buClr>
                <a:srgbClr val="9E3611"/>
              </a:buClr>
            </a:pPr>
            <a:r>
              <a:rPr lang="zh-TW">
                <a:ea typeface="+mn-lt"/>
                <a:cs typeface="+mn-lt"/>
              </a:rPr>
              <a:t>A group of Chinese scientists has recently explored the 6 mA profile of rice genome by mass spectrometry analysis and immunoprecipitation followed by sequencing (IP-seq)</a:t>
            </a:r>
            <a:r>
              <a:rPr lang="en-US" altLang="zh-TW" dirty="0">
                <a:ea typeface="+mn-lt"/>
                <a:cs typeface="+mn-lt"/>
              </a:rPr>
              <a:t>.</a:t>
            </a:r>
            <a:r>
              <a:rPr lang="en-US" dirty="0">
                <a:ea typeface="+mn-lt"/>
                <a:cs typeface="+mn-lt"/>
              </a:rPr>
              <a:t>However, along with productive data information, the experimental procedure also impedes the genome-wide prediction of N6 -methyladenine. </a:t>
            </a:r>
          </a:p>
          <a:p>
            <a:pPr marL="160020">
              <a:spcAft>
                <a:spcPts val="200"/>
              </a:spcAft>
              <a:buClr>
                <a:srgbClr val="9E3611"/>
              </a:buClr>
            </a:pPr>
            <a:r>
              <a:rPr lang="en-US" altLang="zh-TW" dirty="0">
                <a:ea typeface="+mn-lt"/>
                <a:cs typeface="+mn-lt"/>
              </a:rPr>
              <a:t>Although</a:t>
            </a:r>
            <a:r>
              <a:rPr lang="zh-TW" altLang="en-US" dirty="0">
                <a:ea typeface="+mn-lt"/>
                <a:cs typeface="+mn-lt"/>
              </a:rPr>
              <a:t> </a:t>
            </a:r>
            <a:r>
              <a:rPr lang="en-US" altLang="zh-TW" dirty="0">
                <a:ea typeface="+mn-lt"/>
                <a:cs typeface="+mn-lt"/>
              </a:rPr>
              <a:t>the</a:t>
            </a:r>
            <a:r>
              <a:rPr lang="zh-TW" altLang="en-US" dirty="0">
                <a:ea typeface="+mn-lt"/>
                <a:cs typeface="+mn-lt"/>
              </a:rPr>
              <a:t> </a:t>
            </a:r>
            <a:r>
              <a:rPr lang="en-US" altLang="zh-TW" dirty="0">
                <a:ea typeface="+mn-lt"/>
                <a:cs typeface="+mn-lt"/>
              </a:rPr>
              <a:t>biochemical</a:t>
            </a:r>
            <a:r>
              <a:rPr lang="zh-TW" altLang="en-US" dirty="0">
                <a:ea typeface="+mn-lt"/>
                <a:cs typeface="+mn-lt"/>
              </a:rPr>
              <a:t> </a:t>
            </a:r>
            <a:r>
              <a:rPr lang="en-US" altLang="zh-TW" dirty="0">
                <a:ea typeface="+mn-lt"/>
                <a:cs typeface="+mn-lt"/>
              </a:rPr>
              <a:t>exploratory</a:t>
            </a:r>
            <a:r>
              <a:rPr lang="zh-TW" altLang="en-US" dirty="0">
                <a:ea typeface="+mn-lt"/>
                <a:cs typeface="+mn-lt"/>
              </a:rPr>
              <a:t> </a:t>
            </a:r>
            <a:r>
              <a:rPr lang="en-US" altLang="zh-TW" dirty="0">
                <a:ea typeface="+mn-lt"/>
                <a:cs typeface="+mn-lt"/>
              </a:rPr>
              <a:t>techniques</a:t>
            </a:r>
            <a:r>
              <a:rPr lang="zh-TW" altLang="en-US" dirty="0">
                <a:ea typeface="+mn-lt"/>
                <a:cs typeface="+mn-lt"/>
              </a:rPr>
              <a:t> </a:t>
            </a:r>
            <a:r>
              <a:rPr lang="en-US" altLang="zh-TW" dirty="0">
                <a:ea typeface="+mn-lt"/>
                <a:cs typeface="+mn-lt"/>
              </a:rPr>
              <a:t>can</a:t>
            </a:r>
            <a:r>
              <a:rPr lang="zh-TW" altLang="en-US" dirty="0">
                <a:ea typeface="+mn-lt"/>
                <a:cs typeface="+mn-lt"/>
              </a:rPr>
              <a:t> </a:t>
            </a:r>
            <a:r>
              <a:rPr lang="en-US" altLang="zh-TW" dirty="0">
                <a:ea typeface="+mn-lt"/>
                <a:cs typeface="+mn-lt"/>
              </a:rPr>
              <a:t>give</a:t>
            </a:r>
            <a:r>
              <a:rPr lang="zh-TW" altLang="en-US" dirty="0">
                <a:ea typeface="+mn-lt"/>
                <a:cs typeface="+mn-lt"/>
              </a:rPr>
              <a:t> </a:t>
            </a:r>
            <a:r>
              <a:rPr lang="en-US" altLang="zh-TW" dirty="0">
                <a:ea typeface="+mn-lt"/>
                <a:cs typeface="+mn-lt"/>
              </a:rPr>
              <a:t>some</a:t>
            </a:r>
            <a:r>
              <a:rPr lang="zh-TW" altLang="en-US" dirty="0">
                <a:ea typeface="+mn-lt"/>
                <a:cs typeface="+mn-lt"/>
              </a:rPr>
              <a:t> </a:t>
            </a:r>
            <a:r>
              <a:rPr lang="en-US" altLang="zh-TW" dirty="0">
                <a:ea typeface="+mn-lt"/>
                <a:cs typeface="+mn-lt"/>
              </a:rPr>
              <a:t>information</a:t>
            </a:r>
            <a:r>
              <a:rPr lang="zh-TW" altLang="en-US" dirty="0">
                <a:ea typeface="+mn-lt"/>
                <a:cs typeface="+mn-lt"/>
              </a:rPr>
              <a:t> </a:t>
            </a:r>
            <a:r>
              <a:rPr lang="en-US" altLang="zh-TW" dirty="0">
                <a:ea typeface="+mn-lt"/>
                <a:cs typeface="+mn-lt"/>
              </a:rPr>
              <a:t>related</a:t>
            </a:r>
            <a:r>
              <a:rPr lang="zh-TW" altLang="en-US" dirty="0">
                <a:ea typeface="+mn-lt"/>
                <a:cs typeface="+mn-lt"/>
              </a:rPr>
              <a:t> </a:t>
            </a:r>
            <a:r>
              <a:rPr lang="en-US" altLang="zh-TW" dirty="0">
                <a:ea typeface="+mn-lt"/>
                <a:cs typeface="+mn-lt"/>
              </a:rPr>
              <a:t>to</a:t>
            </a:r>
            <a:r>
              <a:rPr lang="zh-TW" altLang="en-US" dirty="0">
                <a:ea typeface="+mn-lt"/>
                <a:cs typeface="+mn-lt"/>
              </a:rPr>
              <a:t> </a:t>
            </a:r>
            <a:r>
              <a:rPr lang="en-US" altLang="zh-TW" dirty="0">
                <a:ea typeface="+mn-lt"/>
                <a:cs typeface="+mn-lt"/>
              </a:rPr>
              <a:t>the</a:t>
            </a:r>
            <a:r>
              <a:rPr lang="zh-TW" altLang="en-US" dirty="0">
                <a:ea typeface="+mn-lt"/>
                <a:cs typeface="+mn-lt"/>
              </a:rPr>
              <a:t> </a:t>
            </a:r>
            <a:r>
              <a:rPr lang="en-US" altLang="zh-TW" dirty="0">
                <a:ea typeface="+mn-lt"/>
                <a:cs typeface="+mn-lt"/>
              </a:rPr>
              <a:t>6</a:t>
            </a:r>
            <a:r>
              <a:rPr lang="zh-TW" altLang="en-US" dirty="0">
                <a:ea typeface="+mn-lt"/>
                <a:cs typeface="+mn-lt"/>
              </a:rPr>
              <a:t> </a:t>
            </a:r>
            <a:r>
              <a:rPr lang="en-US" altLang="zh-TW" dirty="0">
                <a:ea typeface="+mn-lt"/>
                <a:cs typeface="+mn-lt"/>
              </a:rPr>
              <a:t>mA</a:t>
            </a:r>
            <a:r>
              <a:rPr lang="zh-TW" altLang="en-US" dirty="0">
                <a:ea typeface="+mn-lt"/>
                <a:cs typeface="+mn-lt"/>
              </a:rPr>
              <a:t> </a:t>
            </a:r>
            <a:r>
              <a:rPr lang="en-US" altLang="zh-TW" dirty="0">
                <a:ea typeface="+mn-lt"/>
                <a:cs typeface="+mn-lt"/>
              </a:rPr>
              <a:t>sites,</a:t>
            </a:r>
            <a:r>
              <a:rPr lang="zh-TW" altLang="en-US" dirty="0">
                <a:ea typeface="+mn-lt"/>
                <a:cs typeface="+mn-lt"/>
              </a:rPr>
              <a:t> </a:t>
            </a:r>
            <a:r>
              <a:rPr lang="en-US" altLang="zh-TW" dirty="0">
                <a:ea typeface="+mn-lt"/>
                <a:cs typeface="+mn-lt"/>
              </a:rPr>
              <a:t>it</a:t>
            </a:r>
            <a:r>
              <a:rPr lang="zh-TW" altLang="en-US" dirty="0">
                <a:ea typeface="+mn-lt"/>
                <a:cs typeface="+mn-lt"/>
              </a:rPr>
              <a:t> </a:t>
            </a:r>
            <a:r>
              <a:rPr lang="en-US" altLang="zh-TW" dirty="0">
                <a:ea typeface="+mn-lt"/>
                <a:cs typeface="+mn-lt"/>
              </a:rPr>
              <a:t>is</a:t>
            </a:r>
            <a:r>
              <a:rPr lang="zh-TW" altLang="en-US" dirty="0">
                <a:ea typeface="+mn-lt"/>
                <a:cs typeface="+mn-lt"/>
              </a:rPr>
              <a:t> </a:t>
            </a:r>
            <a:r>
              <a:rPr lang="en-US" altLang="zh-TW" dirty="0">
                <a:ea typeface="+mn-lt"/>
                <a:cs typeface="+mn-lt"/>
              </a:rPr>
              <a:t>high</a:t>
            </a:r>
            <a:r>
              <a:rPr lang="zh-TW" altLang="en-US" dirty="0">
                <a:ea typeface="+mn-lt"/>
                <a:cs typeface="+mn-lt"/>
              </a:rPr>
              <a:t> </a:t>
            </a:r>
            <a:r>
              <a:rPr lang="en-US" altLang="zh-TW" dirty="0">
                <a:ea typeface="+mn-lt"/>
                <a:cs typeface="+mn-lt"/>
              </a:rPr>
              <a:t>pricy</a:t>
            </a:r>
            <a:r>
              <a:rPr lang="zh-TW" altLang="en-US" dirty="0">
                <a:ea typeface="+mn-lt"/>
                <a:cs typeface="+mn-lt"/>
              </a:rPr>
              <a:t> </a:t>
            </a:r>
            <a:r>
              <a:rPr lang="en-US" altLang="zh-TW" dirty="0">
                <a:ea typeface="+mn-lt"/>
                <a:cs typeface="+mn-lt"/>
              </a:rPr>
              <a:t>and</a:t>
            </a:r>
            <a:r>
              <a:rPr lang="zh-TW" altLang="en-US" dirty="0">
                <a:ea typeface="+mn-lt"/>
                <a:cs typeface="+mn-lt"/>
              </a:rPr>
              <a:t> </a:t>
            </a:r>
            <a:r>
              <a:rPr lang="en-US" altLang="zh-TW" dirty="0">
                <a:ea typeface="+mn-lt"/>
                <a:cs typeface="+mn-lt"/>
              </a:rPr>
              <a:t>labor-intensive.</a:t>
            </a:r>
            <a:r>
              <a:rPr lang="zh-TW" altLang="en-US" dirty="0">
                <a:ea typeface="+mn-lt"/>
                <a:cs typeface="+mn-lt"/>
              </a:rPr>
              <a:t> </a:t>
            </a:r>
            <a:r>
              <a:rPr lang="en-US" altLang="zh-TW" dirty="0">
                <a:ea typeface="+mn-lt"/>
                <a:cs typeface="+mn-lt"/>
              </a:rPr>
              <a:t>Thus,</a:t>
            </a:r>
            <a:r>
              <a:rPr lang="zh-TW" altLang="en-US" dirty="0">
                <a:ea typeface="+mn-lt"/>
                <a:cs typeface="+mn-lt"/>
              </a:rPr>
              <a:t> </a:t>
            </a:r>
            <a:r>
              <a:rPr lang="en-US" altLang="zh-TW" dirty="0">
                <a:ea typeface="+mn-lt"/>
                <a:cs typeface="+mn-lt"/>
              </a:rPr>
              <a:t>it</a:t>
            </a:r>
            <a:r>
              <a:rPr lang="zh-TW" altLang="en-US" dirty="0">
                <a:ea typeface="+mn-lt"/>
                <a:cs typeface="+mn-lt"/>
              </a:rPr>
              <a:t> </a:t>
            </a:r>
            <a:r>
              <a:rPr lang="en-US" altLang="zh-TW" dirty="0">
                <a:ea typeface="+mn-lt"/>
                <a:cs typeface="+mn-lt"/>
              </a:rPr>
              <a:t>is</a:t>
            </a:r>
            <a:r>
              <a:rPr lang="zh-TW" altLang="en-US" dirty="0">
                <a:ea typeface="+mn-lt"/>
                <a:cs typeface="+mn-lt"/>
              </a:rPr>
              <a:t> </a:t>
            </a:r>
            <a:r>
              <a:rPr lang="en-US" altLang="zh-TW" dirty="0">
                <a:ea typeface="+mn-lt"/>
                <a:cs typeface="+mn-lt"/>
              </a:rPr>
              <a:t>a</a:t>
            </a:r>
            <a:r>
              <a:rPr lang="zh-TW" altLang="en-US" dirty="0">
                <a:ea typeface="+mn-lt"/>
                <a:cs typeface="+mn-lt"/>
              </a:rPr>
              <a:t> </a:t>
            </a:r>
            <a:r>
              <a:rPr lang="en-US" altLang="zh-TW" dirty="0">
                <a:ea typeface="+mn-lt"/>
                <a:cs typeface="+mn-lt"/>
              </a:rPr>
              <a:t>huge</a:t>
            </a:r>
            <a:r>
              <a:rPr lang="zh-TW" altLang="en-US" dirty="0">
                <a:ea typeface="+mn-lt"/>
                <a:cs typeface="+mn-lt"/>
              </a:rPr>
              <a:t> </a:t>
            </a:r>
            <a:r>
              <a:rPr lang="en-US" altLang="zh-TW" dirty="0">
                <a:ea typeface="+mn-lt"/>
                <a:cs typeface="+mn-lt"/>
              </a:rPr>
              <a:t>challenge</a:t>
            </a:r>
            <a:r>
              <a:rPr lang="zh-TW" altLang="en-US" dirty="0">
                <a:ea typeface="+mn-lt"/>
                <a:cs typeface="+mn-lt"/>
              </a:rPr>
              <a:t> </a:t>
            </a:r>
            <a:r>
              <a:rPr lang="en-US" altLang="zh-TW" dirty="0">
                <a:ea typeface="+mn-lt"/>
                <a:cs typeface="+mn-lt"/>
              </a:rPr>
              <a:t>to</a:t>
            </a:r>
            <a:r>
              <a:rPr lang="zh-TW" altLang="en-US" dirty="0">
                <a:ea typeface="+mn-lt"/>
                <a:cs typeface="+mn-lt"/>
              </a:rPr>
              <a:t> </a:t>
            </a:r>
            <a:r>
              <a:rPr lang="en-US" altLang="zh-TW" dirty="0">
                <a:ea typeface="+mn-lt"/>
                <a:cs typeface="+mn-lt"/>
              </a:rPr>
              <a:t>establish</a:t>
            </a:r>
            <a:r>
              <a:rPr lang="zh-TW" altLang="en-US" dirty="0">
                <a:ea typeface="+mn-lt"/>
                <a:cs typeface="+mn-lt"/>
              </a:rPr>
              <a:t> </a:t>
            </a:r>
            <a:r>
              <a:rPr lang="en-US" altLang="zh-TW" dirty="0">
                <a:ea typeface="+mn-lt"/>
                <a:cs typeface="+mn-lt"/>
              </a:rPr>
              <a:t>fast</a:t>
            </a:r>
            <a:r>
              <a:rPr lang="zh-TW" altLang="en-US" dirty="0">
                <a:ea typeface="+mn-lt"/>
                <a:cs typeface="+mn-lt"/>
              </a:rPr>
              <a:t> </a:t>
            </a:r>
            <a:r>
              <a:rPr lang="en-US" altLang="zh-TW" dirty="0">
                <a:ea typeface="+mn-lt"/>
                <a:cs typeface="+mn-lt"/>
              </a:rPr>
              <a:t>and</a:t>
            </a:r>
            <a:r>
              <a:rPr lang="zh-TW" altLang="en-US" dirty="0">
                <a:ea typeface="+mn-lt"/>
                <a:cs typeface="+mn-lt"/>
              </a:rPr>
              <a:t> </a:t>
            </a:r>
            <a:r>
              <a:rPr lang="en-US" altLang="zh-TW" dirty="0">
                <a:ea typeface="+mn-lt"/>
                <a:cs typeface="+mn-lt"/>
              </a:rPr>
              <a:t>precise</a:t>
            </a:r>
            <a:r>
              <a:rPr lang="zh-TW" altLang="en-US" dirty="0">
                <a:ea typeface="+mn-lt"/>
                <a:cs typeface="+mn-lt"/>
              </a:rPr>
              <a:t> </a:t>
            </a:r>
            <a:r>
              <a:rPr lang="en-US" dirty="0">
                <a:ea typeface="+mn-lt"/>
                <a:cs typeface="+mn-lt"/>
              </a:rPr>
              <a:t>computational</a:t>
            </a:r>
            <a:r>
              <a:rPr lang="zh-TW" altLang="en-US" dirty="0">
                <a:ea typeface="+mn-lt"/>
                <a:cs typeface="+mn-lt"/>
              </a:rPr>
              <a:t> </a:t>
            </a:r>
            <a:r>
              <a:rPr lang="en-US" dirty="0">
                <a:ea typeface="+mn-lt"/>
                <a:cs typeface="+mn-lt"/>
              </a:rPr>
              <a:t>model</a:t>
            </a:r>
            <a:r>
              <a:rPr lang="zh-TW" altLang="en-US" dirty="0">
                <a:ea typeface="+mn-lt"/>
                <a:cs typeface="+mn-lt"/>
              </a:rPr>
              <a:t> </a:t>
            </a:r>
            <a:r>
              <a:rPr lang="en-US" dirty="0">
                <a:ea typeface="+mn-lt"/>
                <a:cs typeface="+mn-lt"/>
              </a:rPr>
              <a:t>to</a:t>
            </a:r>
            <a:r>
              <a:rPr lang="zh-TW" altLang="en-US" dirty="0">
                <a:ea typeface="+mn-lt"/>
                <a:cs typeface="+mn-lt"/>
              </a:rPr>
              <a:t> </a:t>
            </a:r>
            <a:r>
              <a:rPr lang="en-US" dirty="0">
                <a:ea typeface="+mn-lt"/>
                <a:cs typeface="+mn-lt"/>
              </a:rPr>
              <a:t>identifying</a:t>
            </a:r>
            <a:r>
              <a:rPr lang="zh-TW" altLang="en-US" dirty="0">
                <a:ea typeface="+mn-lt"/>
                <a:cs typeface="+mn-lt"/>
              </a:rPr>
              <a:t> </a:t>
            </a:r>
            <a:r>
              <a:rPr lang="en-US" dirty="0">
                <a:ea typeface="+mn-lt"/>
                <a:cs typeface="+mn-lt"/>
              </a:rPr>
              <a:t>the</a:t>
            </a:r>
            <a:r>
              <a:rPr lang="zh-TW" altLang="en-US" dirty="0">
                <a:ea typeface="+mn-lt"/>
                <a:cs typeface="+mn-lt"/>
              </a:rPr>
              <a:t> </a:t>
            </a:r>
            <a:r>
              <a:rPr lang="en-US" dirty="0">
                <a:ea typeface="+mn-lt"/>
                <a:cs typeface="+mn-lt"/>
              </a:rPr>
              <a:t>6</a:t>
            </a:r>
            <a:r>
              <a:rPr lang="zh-TW" altLang="en-US" dirty="0">
                <a:ea typeface="+mn-lt"/>
                <a:cs typeface="+mn-lt"/>
              </a:rPr>
              <a:t> </a:t>
            </a:r>
            <a:r>
              <a:rPr lang="en-US" dirty="0">
                <a:ea typeface="+mn-lt"/>
                <a:cs typeface="+mn-lt"/>
              </a:rPr>
              <a:t>mA</a:t>
            </a:r>
            <a:r>
              <a:rPr lang="zh-TW" altLang="en-US" dirty="0">
                <a:ea typeface="+mn-lt"/>
                <a:cs typeface="+mn-lt"/>
              </a:rPr>
              <a:t> </a:t>
            </a:r>
            <a:r>
              <a:rPr lang="en-US" dirty="0">
                <a:ea typeface="+mn-lt"/>
                <a:cs typeface="+mn-lt"/>
              </a:rPr>
              <a:t>sites.</a:t>
            </a:r>
          </a:p>
        </p:txBody>
      </p:sp>
      <p:sp>
        <p:nvSpPr>
          <p:cNvPr id="4" name="投影片編號版面配置區 3">
            <a:extLst>
              <a:ext uri="{FF2B5EF4-FFF2-40B4-BE49-F238E27FC236}">
                <a16:creationId xmlns:a16="http://schemas.microsoft.com/office/drawing/2014/main" id="{E65C19C0-916E-6D17-EE41-A6BAF7671F53}"/>
              </a:ext>
            </a:extLst>
          </p:cNvPr>
          <p:cNvSpPr>
            <a:spLocks noGrp="1"/>
          </p:cNvSpPr>
          <p:nvPr>
            <p:ph type="sldNum" sz="quarter" idx="12"/>
          </p:nvPr>
        </p:nvSpPr>
        <p:spPr/>
        <p:txBody>
          <a:bodyPr/>
          <a:lstStyle/>
          <a:p>
            <a:fld id="{4FAB73BC-B049-4115-A692-8D63A059BFB8}" type="slidenum">
              <a:rPr lang="en-US" dirty="0"/>
              <a:t>6</a:t>
            </a:fld>
            <a:endParaRPr lang="en-US" dirty="0"/>
          </a:p>
        </p:txBody>
      </p:sp>
    </p:spTree>
    <p:extLst>
      <p:ext uri="{BB962C8B-B14F-4D97-AF65-F5344CB8AC3E}">
        <p14:creationId xmlns:p14="http://schemas.microsoft.com/office/powerpoint/2010/main" val="1809112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465E56-3E4E-84AC-25A3-F1283B0A7C18}"/>
              </a:ext>
            </a:extLst>
          </p:cNvPr>
          <p:cNvSpPr>
            <a:spLocks noGrp="1"/>
          </p:cNvSpPr>
          <p:nvPr>
            <p:ph type="title"/>
          </p:nvPr>
        </p:nvSpPr>
        <p:spPr/>
        <p:txBody>
          <a:bodyPr/>
          <a:lstStyle/>
          <a:p>
            <a:r>
              <a:rPr lang="zh-TW" altLang="en-US">
                <a:ea typeface="微軟正黑體"/>
              </a:rPr>
              <a:t>introduction</a:t>
            </a:r>
            <a:endParaRPr lang="zh-TW" altLang="en-US"/>
          </a:p>
        </p:txBody>
      </p:sp>
      <p:sp>
        <p:nvSpPr>
          <p:cNvPr id="3" name="內容版面配置區 2">
            <a:extLst>
              <a:ext uri="{FF2B5EF4-FFF2-40B4-BE49-F238E27FC236}">
                <a16:creationId xmlns:a16="http://schemas.microsoft.com/office/drawing/2014/main" id="{6D0FD63D-E70D-714F-42D5-C6A72F23A233}"/>
              </a:ext>
            </a:extLst>
          </p:cNvPr>
          <p:cNvSpPr>
            <a:spLocks noGrp="1"/>
          </p:cNvSpPr>
          <p:nvPr>
            <p:ph idx="1"/>
          </p:nvPr>
        </p:nvSpPr>
        <p:spPr/>
        <p:txBody>
          <a:bodyPr vert="horz" lIns="91440" tIns="45720" rIns="91440" bIns="45720" rtlCol="0" anchor="t">
            <a:normAutofit/>
          </a:bodyPr>
          <a:lstStyle/>
          <a:p>
            <a:endParaRPr lang="en-US" altLang="zh-TW" dirty="0">
              <a:ea typeface="+mn-lt"/>
              <a:cs typeface="+mn-lt"/>
            </a:endParaRPr>
          </a:p>
          <a:p>
            <a:pPr>
              <a:buClr>
                <a:srgbClr val="9E3611"/>
              </a:buClr>
            </a:pPr>
            <a:r>
              <a:rPr lang="en-US" dirty="0">
                <a:ea typeface="+mn-lt"/>
                <a:cs typeface="+mn-lt"/>
              </a:rPr>
              <a:t>The ubiquitous and complex post-translational modifications (PTMs) play a key roles in different biological processes, </a:t>
            </a:r>
          </a:p>
          <a:p>
            <a:pPr marL="731520" lvl="1" indent="-457200">
              <a:buClr>
                <a:srgbClr val="9E3611"/>
              </a:buClr>
              <a:buAutoNum type="arabicPeriod"/>
            </a:pPr>
            <a:r>
              <a:rPr lang="en-US" dirty="0">
                <a:ea typeface="+mn-lt"/>
                <a:cs typeface="+mn-lt"/>
              </a:rPr>
              <a:t>protein localization and trafficking</a:t>
            </a:r>
          </a:p>
          <a:p>
            <a:pPr marL="731520" lvl="1" indent="-457200">
              <a:buClr>
                <a:srgbClr val="9E3611"/>
              </a:buClr>
              <a:buAutoNum type="arabicPeriod"/>
            </a:pPr>
            <a:r>
              <a:rPr lang="en-US" dirty="0">
                <a:ea typeface="+mn-lt"/>
                <a:cs typeface="+mn-lt"/>
              </a:rPr>
              <a:t>protein folding</a:t>
            </a:r>
          </a:p>
          <a:p>
            <a:pPr marL="731520" lvl="1" indent="-457200">
              <a:buClr>
                <a:srgbClr val="9E3611"/>
              </a:buClr>
              <a:buAutoNum type="arabicPeriod"/>
            </a:pPr>
            <a:r>
              <a:rPr lang="en-US" dirty="0">
                <a:ea typeface="+mn-lt"/>
                <a:cs typeface="+mn-lt"/>
              </a:rPr>
              <a:t>cell signaling</a:t>
            </a:r>
          </a:p>
          <a:p>
            <a:pPr marL="731520" lvl="1" indent="-457200">
              <a:buClr>
                <a:srgbClr val="9E3611"/>
              </a:buClr>
              <a:buAutoNum type="arabicPeriod"/>
            </a:pPr>
            <a:r>
              <a:rPr lang="en-US" dirty="0">
                <a:ea typeface="+mn-lt"/>
                <a:cs typeface="+mn-lt"/>
              </a:rPr>
              <a:t>transcriptional regulation</a:t>
            </a:r>
          </a:p>
          <a:p>
            <a:pPr marL="731520" lvl="1" indent="-457200">
              <a:buClr>
                <a:srgbClr val="9E3611"/>
              </a:buClr>
              <a:buAutoNum type="arabicPeriod"/>
            </a:pPr>
            <a:r>
              <a:rPr lang="en-US" dirty="0">
                <a:ea typeface="+mn-lt"/>
                <a:cs typeface="+mn-lt"/>
              </a:rPr>
              <a:t>cell-cell interactions</a:t>
            </a:r>
          </a:p>
          <a:p>
            <a:pPr marL="731520" lvl="1" indent="-457200">
              <a:buClr>
                <a:srgbClr val="9E3611"/>
              </a:buClr>
              <a:buAutoNum type="arabicPeriod"/>
            </a:pPr>
            <a:r>
              <a:rPr lang="en-US" dirty="0">
                <a:ea typeface="+mn-lt"/>
                <a:cs typeface="+mn-lt"/>
              </a:rPr>
              <a:t>Apoptosis</a:t>
            </a:r>
          </a:p>
          <a:p>
            <a:pPr marL="731520" lvl="1" indent="-457200">
              <a:buClr>
                <a:srgbClr val="9E3611"/>
              </a:buClr>
              <a:buAutoNum type="arabicPeriod"/>
            </a:pPr>
            <a:r>
              <a:rPr lang="en-US" dirty="0">
                <a:ea typeface="+mn-lt"/>
                <a:cs typeface="+mn-lt"/>
              </a:rPr>
              <a:t>regulating cellular dynamic and plasticity.</a:t>
            </a:r>
            <a:endParaRPr lang="en-US"/>
          </a:p>
          <a:p>
            <a:pPr>
              <a:buClr>
                <a:srgbClr val="9E3611"/>
              </a:buClr>
            </a:pPr>
            <a:r>
              <a:rPr lang="en-US" dirty="0">
                <a:ea typeface="+mn-lt"/>
                <a:cs typeface="+mn-lt"/>
              </a:rPr>
              <a:t>The irregularity of the PTMs are nearly related or connected with harmful diseases i.e., Alzheimer's, Parkinson's and cancers.</a:t>
            </a:r>
          </a:p>
        </p:txBody>
      </p:sp>
      <p:sp>
        <p:nvSpPr>
          <p:cNvPr id="4" name="投影片編號版面配置區 3">
            <a:extLst>
              <a:ext uri="{FF2B5EF4-FFF2-40B4-BE49-F238E27FC236}">
                <a16:creationId xmlns:a16="http://schemas.microsoft.com/office/drawing/2014/main" id="{1A11A9EA-9BA4-C1BE-03EC-8A698E0C53A3}"/>
              </a:ext>
            </a:extLst>
          </p:cNvPr>
          <p:cNvSpPr>
            <a:spLocks noGrp="1"/>
          </p:cNvSpPr>
          <p:nvPr>
            <p:ph type="sldNum" sz="quarter" idx="12"/>
          </p:nvPr>
        </p:nvSpPr>
        <p:spPr/>
        <p:txBody>
          <a:bodyPr/>
          <a:lstStyle/>
          <a:p>
            <a:fld id="{4FAB73BC-B049-4115-A692-8D63A059BFB8}" type="slidenum">
              <a:rPr lang="en-US" dirty="0"/>
              <a:t>7</a:t>
            </a:fld>
            <a:endParaRPr lang="en-US" dirty="0"/>
          </a:p>
        </p:txBody>
      </p:sp>
    </p:spTree>
    <p:extLst>
      <p:ext uri="{BB962C8B-B14F-4D97-AF65-F5344CB8AC3E}">
        <p14:creationId xmlns:p14="http://schemas.microsoft.com/office/powerpoint/2010/main" val="3353902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E8286D-2748-4DF1-9BF0-7E283E4F5B5B}"/>
              </a:ext>
            </a:extLst>
          </p:cNvPr>
          <p:cNvSpPr>
            <a:spLocks noGrp="1"/>
          </p:cNvSpPr>
          <p:nvPr>
            <p:ph type="title"/>
          </p:nvPr>
        </p:nvSpPr>
        <p:spPr>
          <a:xfrm>
            <a:off x="1069848" y="484632"/>
            <a:ext cx="10058400" cy="1609344"/>
          </a:xfrm>
        </p:spPr>
        <p:txBody>
          <a:bodyPr>
            <a:normAutofit/>
          </a:bodyPr>
          <a:lstStyle/>
          <a:p>
            <a:r>
              <a:rPr lang="zh-TW">
                <a:ea typeface="+mj-lt"/>
                <a:cs typeface="+mj-lt"/>
              </a:rPr>
              <a:t>introduction</a:t>
            </a:r>
            <a:endParaRPr lang="zh-TW"/>
          </a:p>
        </p:txBody>
      </p:sp>
      <p:sp>
        <p:nvSpPr>
          <p:cNvPr id="3" name="內容版面配置區 2">
            <a:extLst>
              <a:ext uri="{FF2B5EF4-FFF2-40B4-BE49-F238E27FC236}">
                <a16:creationId xmlns:a16="http://schemas.microsoft.com/office/drawing/2014/main" id="{667B34CD-592B-2FF0-DB0C-B94C7D0AACEA}"/>
              </a:ext>
            </a:extLst>
          </p:cNvPr>
          <p:cNvSpPr>
            <a:spLocks noGrp="1"/>
          </p:cNvSpPr>
          <p:nvPr>
            <p:ph idx="1"/>
          </p:nvPr>
        </p:nvSpPr>
        <p:spPr>
          <a:xfrm>
            <a:off x="1069848" y="1713827"/>
            <a:ext cx="4773168" cy="5060883"/>
          </a:xfrm>
        </p:spPr>
        <p:txBody>
          <a:bodyPr vert="horz" lIns="91440" tIns="45720" rIns="91440" bIns="45720" rtlCol="0" anchor="t">
            <a:normAutofit lnSpcReduction="10000"/>
          </a:bodyPr>
          <a:lstStyle/>
          <a:p>
            <a:r>
              <a:rPr lang="zh-TW" sz="1600">
                <a:ea typeface="+mn-lt"/>
                <a:cs typeface="+mn-lt"/>
              </a:rPr>
              <a:t>Accordingly, researchers introduced a variety of predictors and techniques for discrimination of PTM sites using protein and RNA/DNA samples</a:t>
            </a:r>
            <a:r>
              <a:rPr lang="en-US" altLang="zh-TW" sz="1600" dirty="0">
                <a:ea typeface="+mn-lt"/>
                <a:cs typeface="+mn-lt"/>
              </a:rPr>
              <a:t>.</a:t>
            </a:r>
          </a:p>
          <a:p>
            <a:pPr>
              <a:buClr>
                <a:srgbClr val="9E3611"/>
              </a:buClr>
            </a:pPr>
            <a:r>
              <a:rPr lang="en-US" sz="1600" dirty="0">
                <a:ea typeface="+mn-lt"/>
                <a:cs typeface="+mn-lt"/>
              </a:rPr>
              <a:t>Chen et al. introduced a predictor using machine learning to predict the N6 -methyladenine sites in the rice genome based on support vector machine (SVM) and nucleotide frequency and nucleotide chemical properties as features extraction techniques. The existing computational models need domain knowledge to hand design the input feature spaces.</a:t>
            </a:r>
          </a:p>
          <a:p>
            <a:pPr>
              <a:buClr>
                <a:srgbClr val="9E3611"/>
              </a:buClr>
            </a:pPr>
            <a:r>
              <a:rPr lang="en-US" sz="1600" dirty="0">
                <a:ea typeface="+mn-lt"/>
                <a:cs typeface="+mn-lt"/>
              </a:rPr>
              <a:t>The second step of the guideline of Chou's 5-step rules for developing a useful prediction model is to extract feature space from the RNA/DNA sequences. </a:t>
            </a:r>
          </a:p>
          <a:p>
            <a:pPr>
              <a:buClr>
                <a:srgbClr val="9E3611"/>
              </a:buClr>
            </a:pPr>
            <a:r>
              <a:rPr lang="en-US" sz="1600" dirty="0">
                <a:ea typeface="+mn-lt"/>
                <a:cs typeface="+mn-lt"/>
              </a:rPr>
              <a:t>The computational model may automatically capture the important features of 6 mA sites from input samples. This concept achieved by deep learning to extract the features from multiple levels of abstraction.</a:t>
            </a:r>
            <a:endParaRPr lang="en-US" sz="1600" dirty="0"/>
          </a:p>
        </p:txBody>
      </p:sp>
      <p:pic>
        <p:nvPicPr>
          <p:cNvPr id="5" name="圖片 5">
            <a:extLst>
              <a:ext uri="{FF2B5EF4-FFF2-40B4-BE49-F238E27FC236}">
                <a16:creationId xmlns:a16="http://schemas.microsoft.com/office/drawing/2014/main" id="{9AEC9CC6-A3E4-B3A7-F4CD-8E93DA3B5CB1}"/>
              </a:ext>
            </a:extLst>
          </p:cNvPr>
          <p:cNvPicPr>
            <a:picLocks noChangeAspect="1"/>
          </p:cNvPicPr>
          <p:nvPr/>
        </p:nvPicPr>
        <p:blipFill>
          <a:blip r:embed="rId2"/>
          <a:stretch>
            <a:fillRect/>
          </a:stretch>
        </p:blipFill>
        <p:spPr>
          <a:xfrm>
            <a:off x="5841174" y="2644848"/>
            <a:ext cx="6102235" cy="2226457"/>
          </a:xfrm>
          <a:prstGeom prst="rect">
            <a:avLst/>
          </a:prstGeom>
        </p:spPr>
      </p:pic>
      <p:sp>
        <p:nvSpPr>
          <p:cNvPr id="4" name="投影片編號版面配置區 3">
            <a:extLst>
              <a:ext uri="{FF2B5EF4-FFF2-40B4-BE49-F238E27FC236}">
                <a16:creationId xmlns:a16="http://schemas.microsoft.com/office/drawing/2014/main" id="{B35EB85A-8DE5-0F84-AF52-323150D4BDD8}"/>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dirty="0"/>
              <a:pPr>
                <a:spcAft>
                  <a:spcPts val="600"/>
                </a:spcAft>
              </a:pPr>
              <a:t>8</a:t>
            </a:fld>
            <a:endParaRPr lang="en-US"/>
          </a:p>
        </p:txBody>
      </p:sp>
    </p:spTree>
    <p:extLst>
      <p:ext uri="{BB962C8B-B14F-4D97-AF65-F5344CB8AC3E}">
        <p14:creationId xmlns:p14="http://schemas.microsoft.com/office/powerpoint/2010/main" val="1205748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ED465E56-3E4E-84AC-25A3-F1283B0A7C18}"/>
              </a:ext>
            </a:extLst>
          </p:cNvPr>
          <p:cNvSpPr>
            <a:spLocks noGrp="1"/>
          </p:cNvSpPr>
          <p:nvPr>
            <p:ph type="title"/>
          </p:nvPr>
        </p:nvSpPr>
        <p:spPr>
          <a:xfrm>
            <a:off x="382280" y="484632"/>
            <a:ext cx="6743844" cy="1609344"/>
          </a:xfrm>
        </p:spPr>
        <p:txBody>
          <a:bodyPr>
            <a:normAutofit/>
          </a:bodyPr>
          <a:lstStyle/>
          <a:p>
            <a:r>
              <a:rPr lang="zh-TW" altLang="en-US" sz="4800">
                <a:ea typeface="微軟正黑體"/>
              </a:rPr>
              <a:t>introduction</a:t>
            </a:r>
            <a:endParaRPr lang="zh-TW" altLang="en-US" sz="4800"/>
          </a:p>
        </p:txBody>
      </p:sp>
      <p:sp>
        <p:nvSpPr>
          <p:cNvPr id="3" name="內容版面配置區 2">
            <a:extLst>
              <a:ext uri="{FF2B5EF4-FFF2-40B4-BE49-F238E27FC236}">
                <a16:creationId xmlns:a16="http://schemas.microsoft.com/office/drawing/2014/main" id="{6D0FD63D-E70D-714F-42D5-C6A72F23A233}"/>
              </a:ext>
            </a:extLst>
          </p:cNvPr>
          <p:cNvSpPr>
            <a:spLocks noGrp="1"/>
          </p:cNvSpPr>
          <p:nvPr>
            <p:ph idx="1"/>
          </p:nvPr>
        </p:nvSpPr>
        <p:spPr>
          <a:xfrm>
            <a:off x="382279" y="2121408"/>
            <a:ext cx="6743845" cy="4050792"/>
          </a:xfrm>
        </p:spPr>
        <p:txBody>
          <a:bodyPr vert="horz" lIns="91440" tIns="45720" rIns="91440" bIns="45720" rtlCol="0">
            <a:normAutofit/>
          </a:bodyPr>
          <a:lstStyle/>
          <a:p>
            <a:pPr>
              <a:buClr>
                <a:srgbClr val="D34817">
                  <a:lumMod val="75000"/>
                </a:srgbClr>
              </a:buClr>
            </a:pPr>
            <a:r>
              <a:rPr lang="en-US" sz="1800">
                <a:ea typeface="+mn-lt"/>
                <a:cs typeface="+mn-lt"/>
              </a:rPr>
              <a:t>Deep learning has generated very successful results in natural language processing, speech recognition, and image recognition. Currently, various predictors have been proposed based on deep learning such as iDeepS , branch point selection, alternative splicing sites prediction, and iRNA-PseKNC(2methyl) prediction model.</a:t>
            </a:r>
          </a:p>
          <a:p>
            <a:pPr>
              <a:buClr>
                <a:srgbClr val="9E3611"/>
              </a:buClr>
            </a:pPr>
            <a:r>
              <a:rPr lang="en-US" sz="1800">
                <a:ea typeface="+mn-lt"/>
                <a:cs typeface="+mn-lt"/>
              </a:rPr>
              <a:t>In this connection, we propose iDNA6mA (5-step rule) model for the identiﬁcation of DNA N 6 -methyladenine sites that is based on the deep learning approach.</a:t>
            </a:r>
          </a:p>
        </p:txBody>
      </p:sp>
      <p:pic>
        <p:nvPicPr>
          <p:cNvPr id="5" name="圖片 5">
            <a:extLst>
              <a:ext uri="{FF2B5EF4-FFF2-40B4-BE49-F238E27FC236}">
                <a16:creationId xmlns:a16="http://schemas.microsoft.com/office/drawing/2014/main" id="{0FAA760F-B47E-0965-5188-C3BF4F436982}"/>
              </a:ext>
            </a:extLst>
          </p:cNvPr>
          <p:cNvPicPr>
            <a:picLocks noChangeAspect="1"/>
          </p:cNvPicPr>
          <p:nvPr/>
        </p:nvPicPr>
        <p:blipFill>
          <a:blip r:embed="rId4"/>
          <a:stretch>
            <a:fillRect/>
          </a:stretch>
        </p:blipFill>
        <p:spPr>
          <a:xfrm>
            <a:off x="8203460" y="1626356"/>
            <a:ext cx="3369177" cy="3307919"/>
          </a:xfrm>
          <a:prstGeom prst="rect">
            <a:avLst/>
          </a:prstGeom>
        </p:spPr>
      </p:pic>
      <p:grpSp>
        <p:nvGrpSpPr>
          <p:cNvPr id="12" name="Group 11">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投影片編號版面配置區 3">
            <a:extLst>
              <a:ext uri="{FF2B5EF4-FFF2-40B4-BE49-F238E27FC236}">
                <a16:creationId xmlns:a16="http://schemas.microsoft.com/office/drawing/2014/main" id="{1A11A9EA-9BA4-C1BE-03EC-8A698E0C53A3}"/>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dirty="0"/>
              <a:pPr>
                <a:spcAft>
                  <a:spcPts val="600"/>
                </a:spcAft>
              </a:pPr>
              <a:t>9</a:t>
            </a:fld>
            <a:endParaRPr lang="en-US"/>
          </a:p>
        </p:txBody>
      </p:sp>
    </p:spTree>
    <p:extLst>
      <p:ext uri="{BB962C8B-B14F-4D97-AF65-F5344CB8AC3E}">
        <p14:creationId xmlns:p14="http://schemas.microsoft.com/office/powerpoint/2010/main" val="403291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木質樣式">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寬螢幕</PresentationFormat>
  <Paragraphs>0</Paragraphs>
  <Slides>19</Slides>
  <Notes>0</Notes>
  <HiddenSlides>0</HiddenSlides>
  <MMClips>0</MMClips>
  <ScaleCrop>false</ScaleCrop>
  <HeadingPairs>
    <vt:vector size="4" baseType="variant">
      <vt:variant>
        <vt:lpstr>佈景主題</vt:lpstr>
      </vt:variant>
      <vt:variant>
        <vt:i4>2</vt:i4>
      </vt:variant>
      <vt:variant>
        <vt:lpstr>投影片標題</vt:lpstr>
      </vt:variant>
      <vt:variant>
        <vt:i4>19</vt:i4>
      </vt:variant>
    </vt:vector>
  </HeadingPairs>
  <TitlesOfParts>
    <vt:vector size="21" baseType="lpstr">
      <vt:lpstr>Wood Type</vt:lpstr>
      <vt:lpstr>木質樣式</vt:lpstr>
      <vt:lpstr>Idna6ma</vt:lpstr>
      <vt:lpstr>PowerPoint 簡報</vt:lpstr>
      <vt:lpstr>outline</vt:lpstr>
      <vt:lpstr>outline</vt:lpstr>
      <vt:lpstr>Introduction</vt:lpstr>
      <vt:lpstr>INTRODUCTION</vt:lpstr>
      <vt:lpstr>introduction</vt:lpstr>
      <vt:lpstr>introduction</vt:lpstr>
      <vt:lpstr>introduction</vt:lpstr>
      <vt:lpstr>outline</vt:lpstr>
      <vt:lpstr>datasets</vt:lpstr>
      <vt:lpstr>outline</vt:lpstr>
      <vt:lpstr>model</vt:lpstr>
      <vt:lpstr>model</vt:lpstr>
      <vt:lpstr>outline</vt:lpstr>
      <vt:lpstr>Evaluate</vt:lpstr>
      <vt:lpstr>outline</vt:lpstr>
      <vt:lpstr>result</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
  <cp:lastModifiedBy/>
  <cp:revision>302</cp:revision>
  <dcterms:created xsi:type="dcterms:W3CDTF">2022-04-12T06:11:01Z</dcterms:created>
  <dcterms:modified xsi:type="dcterms:W3CDTF">2022-04-20T07:04:08Z</dcterms:modified>
</cp:coreProperties>
</file>