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2022/6/6</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2022/6/6</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We then selected IgG and DNA 6mA demethylase mutant samples to call peaks. Downloaded reads were mapped to the reference genome dm6 using the Torrent Mapping Alignment Program with parameters ‘-Y -u -o 2 stage1 map4’.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6mA-DNA-IP-Seq and sequencing of A. thaliana. 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Bowtie224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scene30.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The coverage and odds ratio of stride-specific motifs are able to quantify how strongly the presence or absence of a specific motif is associated with methylation or non-methylation of adenine sites for a given species.</a:t>
                </a:r>
              </a:p>
            </p:txBody>
          </p:sp>
        </mc:Choice>
        <mc:Fallback>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51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spTree>
    <p:extLst>
      <p:ext uri="{BB962C8B-B14F-4D97-AF65-F5344CB8AC3E}">
        <p14:creationId xmlns:p14="http://schemas.microsoft.com/office/powerpoint/2010/main" val="278815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Briefly, we grew the Columbia-0 ecotype of A. thaliana in a chamber under long-day conditions and extracted gDNA from nine-day-old seedlings. We produced two biological replicates and sonicated the gDNA into ~300-bp fragments. Following ref. 22, 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t>Raw reads were first filtered based on a minimum subread length (50), polymerase read quality (75) and polymerase read length (50). The left reads were mapped to their reference genome by </a:t>
            </a:r>
            <a:r>
              <a:rPr lang="en-US" altLang="zh-TW" sz="2000" dirty="0" err="1"/>
              <a:t>pbalign</a:t>
            </a:r>
            <a:r>
              <a:rPr lang="en-US" altLang="zh-TW" sz="2000" dirty="0"/>
              <a:t> (seed=1 --</a:t>
            </a:r>
            <a:r>
              <a:rPr lang="en-US" altLang="zh-TW" sz="2000" dirty="0" err="1"/>
              <a:t>nproc</a:t>
            </a:r>
            <a:r>
              <a:rPr lang="en-US" altLang="zh-TW" sz="2000" dirty="0"/>
              <a:t> 8 --</a:t>
            </a:r>
            <a:r>
              <a:rPr lang="en-US" altLang="zh-TW" sz="2000" dirty="0" err="1"/>
              <a:t>minAccuracy</a:t>
            </a:r>
            <a:r>
              <a:rPr lang="en-US" altLang="zh-TW" sz="2000" dirty="0"/>
              <a:t>=0.75 --</a:t>
            </a:r>
            <a:r>
              <a:rPr lang="en-US" altLang="zh-TW" sz="2000" dirty="0" err="1"/>
              <a:t>minLength</a:t>
            </a:r>
            <a:r>
              <a:rPr lang="en-US" altLang="zh-TW" sz="2000" dirty="0"/>
              <a:t>=50 --concordant --</a:t>
            </a:r>
            <a:r>
              <a:rPr lang="en-US" altLang="zh-TW" sz="2000" dirty="0" err="1"/>
              <a:t>algorithmOptions</a:t>
            </a:r>
            <a:r>
              <a:rPr lang="en-US" altLang="zh-TW" sz="2000" dirty="0"/>
              <a:t>="-</a:t>
            </a:r>
            <a:r>
              <a:rPr lang="en-US" altLang="zh-TW" sz="2000" dirty="0" err="1"/>
              <a:t>useQuality</a:t>
            </a:r>
            <a:r>
              <a:rPr lang="en-US" altLang="zh-TW" sz="2000" dirty="0"/>
              <a:t>" --</a:t>
            </a:r>
            <a:r>
              <a:rPr lang="en-US" altLang="zh-TW" sz="2000" dirty="0" err="1"/>
              <a:t>algorithmOptions</a:t>
            </a:r>
            <a:r>
              <a:rPr lang="en-US" altLang="zh-TW" sz="2000" dirty="0"/>
              <a:t>=‘ -</a:t>
            </a:r>
            <a:r>
              <a:rPr lang="en-US" altLang="zh-TW" sz="2000" dirty="0" err="1"/>
              <a:t>minMatch</a:t>
            </a:r>
            <a:r>
              <a:rPr lang="en-US" altLang="zh-TW" sz="2000" dirty="0"/>
              <a:t> 12 -</a:t>
            </a:r>
            <a:r>
              <a:rPr lang="en-US" altLang="zh-TW" sz="2000" dirty="0" err="1"/>
              <a:t>bestn</a:t>
            </a:r>
            <a:r>
              <a:rPr lang="en-US" altLang="zh-TW" sz="2000" dirty="0"/>
              <a:t> 10 -</a:t>
            </a:r>
            <a:r>
              <a:rPr lang="en-US" altLang="zh-TW" sz="2000" dirty="0" err="1"/>
              <a:t>minPctIdentity</a:t>
            </a:r>
            <a:r>
              <a:rPr lang="en-US" altLang="zh-TW" sz="2000" dirty="0"/>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5230</Words>
  <Application>Microsoft Office PowerPoint</Application>
  <PresentationFormat>寬螢幕</PresentationFormat>
  <Paragraphs>75</Paragraphs>
  <Slides>34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34</vt:i4>
      </vt:variant>
    </vt:vector>
  </HeadingPairs>
  <TitlesOfParts>
    <vt:vector size="39"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4</cp:revision>
  <dcterms:created xsi:type="dcterms:W3CDTF">2022-06-06T06:19:30Z</dcterms:created>
  <dcterms:modified xsi:type="dcterms:W3CDTF">2022-06-06T12:30:25Z</dcterms:modified>
</cp:coreProperties>
</file>